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1" r:id="rId1"/>
  </p:sldMasterIdLst>
  <p:notesMasterIdLst>
    <p:notesMasterId r:id="rId41"/>
  </p:notesMasterIdLst>
  <p:sldIdLst>
    <p:sldId id="256" r:id="rId2"/>
    <p:sldId id="257" r:id="rId3"/>
    <p:sldId id="270" r:id="rId4"/>
    <p:sldId id="269" r:id="rId5"/>
    <p:sldId id="311" r:id="rId6"/>
    <p:sldId id="291" r:id="rId7"/>
    <p:sldId id="258" r:id="rId8"/>
    <p:sldId id="312" r:id="rId9"/>
    <p:sldId id="261" r:id="rId10"/>
    <p:sldId id="259" r:id="rId11"/>
    <p:sldId id="260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82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2" r:id="rId40"/>
  </p:sldIdLst>
  <p:sldSz cx="9144000" cy="5143500" type="screen16x9"/>
  <p:notesSz cx="6858000" cy="9144000"/>
  <p:embeddedFontLst>
    <p:embeddedFont>
      <p:font typeface="Dela Gothic One"/>
      <p:regular r:id="rId42"/>
    </p:embeddedFont>
    <p:embeddedFont>
      <p:font typeface="Anaheim"/>
      <p:regular r:id="rId43"/>
      <p:bold r:id="rId44"/>
    </p:embeddedFont>
    <p:embeddedFont>
      <p:font typeface="Bebas Neue" panose="020B0606020202050201" pitchFamily="34" charset="0"/>
      <p:regular r:id="rId45"/>
    </p:embeddedFont>
    <p:embeddedFont>
      <p:font typeface="Nunito Light" pitchFamily="2" charset="0"/>
      <p:regular r:id="rId46"/>
      <p:italic r:id="rId47"/>
    </p:embeddedFont>
    <p:embeddedFont>
      <p:font typeface="PT Sans" panose="020B0503020203020204" pitchFamily="34" charset="0"/>
      <p:regular r:id="rId48"/>
      <p:bold r:id="rId49"/>
      <p:italic r:id="rId50"/>
      <p:boldItalic r:id="rId51"/>
    </p:embeddedFont>
    <p:embeddedFont>
      <p:font typeface="Quicksand"/>
      <p:regular r:id="rId52"/>
      <p:bold r:id="rId53"/>
    </p:embeddedFont>
    <p:embeddedFont>
      <p:font typeface="Quicksand Medium"/>
      <p:regular r:id="rId54"/>
      <p:bold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E285204-A662-4A0C-A239-FA374E48B245}">
  <a:tblStyle styleId="{1E285204-A662-4A0C-A239-FA374E48B24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E2F1E86-FB75-44E9-8731-31E2188598B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100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font" Target="fonts/font6.fntdata"/><Relationship Id="rId50" Type="http://schemas.openxmlformats.org/officeDocument/2006/relationships/font" Target="fonts/font9.fntdata"/><Relationship Id="rId55" Type="http://schemas.openxmlformats.org/officeDocument/2006/relationships/font" Target="fonts/font14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3" Type="http://schemas.openxmlformats.org/officeDocument/2006/relationships/font" Target="fonts/font1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font" Target="fonts/font7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10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5.fntdata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8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52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1" name="Google Shape;4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54dda1946d_6_2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4" name="Google Shape;594;g54dda1946d_6_2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5" name="Google Shape;785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5" name="Google Shape;87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6" name="Google Shape;936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7" name="Google Shape;1017;gd5260bdd85_0_2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8" name="Google Shape;1018;gd5260bdd85_0_2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1" name="Google Shape;1131;g54dda1946d_4_27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2" name="Google Shape;1132;g54dda1946d_4_27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2" name="Google Shape;1262;g54dda1946d_6_3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3" name="Google Shape;1263;g54dda1946d_6_3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4ff9c4cb4_3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4ff9c4cb4_3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1" name="Google Shape;1891;gd5260bdd85_0_3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2" name="Google Shape;1892;gd5260bdd85_0_3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d431007ba2_0_2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d431007ba2_0_2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5" name="Google Shape;1465;g54dda1946d_4_27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6" name="Google Shape;1466;g54dda1946d_4_27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7" name="Google Shape;1517;g54dda1946d_4_27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8" name="Google Shape;1518;g54dda1946d_4_27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0" name="Google Shape;1590;gd5260bdd85_0_2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1" name="Google Shape;1591;gd5260bdd85_0_2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2" name="Google Shape;1612;g54dda1946d_0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3" name="Google Shape;1613;g54dda1946d_0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6" name="Google Shape;1646;g54dda1946d_4_2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7" name="Google Shape;1647;g54dda1946d_4_2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4" name="Google Shape;1674;g54dda1946d_4_27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5" name="Google Shape;1675;g54dda1946d_4_27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6" name="Google Shape;1706;g54dda1946d_4_26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7" name="Google Shape;1707;g54dda1946d_4_26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" name="Google Shape;1792;g54dda1946d_4_27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3" name="Google Shape;1793;g54dda1946d_4_27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6" name="Google Shape;1826;g54dda1946d_4_26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7" name="Google Shape;1827;g54dda1946d_4_26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4" name="Google Shape;1854;g54dda1946d_4_270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5" name="Google Shape;1855;g54dda1946d_4_270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0" name="Google Shape;1450;g54dda1946d_6_3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1" name="Google Shape;1451;g54dda1946d_6_3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2" name="Google Shape;1872;g54dda1946d_4_26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3" name="Google Shape;1873;g54dda1946d_4_26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2" name="Google Shape;1922;gd5260bdd85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3" name="Google Shape;1923;gd5260bdd85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4" name="Google Shape;1974;g175a7590b3e_0_238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5" name="Google Shape;1975;g175a7590b3e_0_238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9" name="Google Shape;2089;g1730d784788_0_9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0" name="Google Shape;2090;g1730d784788_0_9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7" name="Google Shape;2147;g176084b304e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8" name="Google Shape;2148;g176084b304e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7" name="Google Shape;2197;g175a7590b3e_0_240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8" name="Google Shape;2198;g175a7590b3e_0_240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4" name="Google Shape;2204;g176084b304e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5" name="Google Shape;2205;g176084b304e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7" name="Google Shape;2347;g175a7590b3e_0_240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8" name="Google Shape;2348;g175a7590b3e_0_240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7" name="Google Shape;2367;g135e18421cc_13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8" name="Google Shape;2368;g135e18421cc_13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9" name="Google Shape;2829;g51b1a71d38_3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0" name="Google Shape;2830;g51b1a71d38_3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4dda1946d_6_3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54dda1946d_6_3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2">
          <a:extLst>
            <a:ext uri="{FF2B5EF4-FFF2-40B4-BE49-F238E27FC236}">
              <a16:creationId xmlns:a16="http://schemas.microsoft.com/office/drawing/2014/main" id="{BBFDE399-9AF5-878C-3918-BC3C2D46A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" name="Google Shape;1433;g54dda1946d_6_370:notes">
            <a:extLst>
              <a:ext uri="{FF2B5EF4-FFF2-40B4-BE49-F238E27FC236}">
                <a16:creationId xmlns:a16="http://schemas.microsoft.com/office/drawing/2014/main" id="{FB46062E-EE06-6647-AE72-D853E66F750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4" name="Google Shape;1434;g54dda1946d_6_370:notes">
            <a:extLst>
              <a:ext uri="{FF2B5EF4-FFF2-40B4-BE49-F238E27FC236}">
                <a16:creationId xmlns:a16="http://schemas.microsoft.com/office/drawing/2014/main" id="{13271D95-2468-6B3F-267B-378B9FB5FD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37166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5" name="Google Shape;2455;gd44c0c1fca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6" name="Google Shape;2456;gd44c0c1fca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d431007ba2_0_2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d431007ba2_0_2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i="1">
              <a:solidFill>
                <a:srgbClr val="595959"/>
              </a:solidFill>
              <a:latin typeface="Anaheim"/>
              <a:ea typeface="Anaheim"/>
              <a:cs typeface="Anaheim"/>
              <a:sym typeface="Anaheim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7">
          <a:extLst>
            <a:ext uri="{FF2B5EF4-FFF2-40B4-BE49-F238E27FC236}">
              <a16:creationId xmlns:a16="http://schemas.microsoft.com/office/drawing/2014/main" id="{BE321A2A-E4F7-57C2-278B-D77601A63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8" name="Google Shape;1358;g54ff9c4cb4_3_5:notes">
            <a:extLst>
              <a:ext uri="{FF2B5EF4-FFF2-40B4-BE49-F238E27FC236}">
                <a16:creationId xmlns:a16="http://schemas.microsoft.com/office/drawing/2014/main" id="{ABA04F1A-BDFC-CD5F-BF6D-7936B41F5EF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9" name="Google Shape;1359;g54ff9c4cb4_3_5:notes">
            <a:extLst>
              <a:ext uri="{FF2B5EF4-FFF2-40B4-BE49-F238E27FC236}">
                <a16:creationId xmlns:a16="http://schemas.microsoft.com/office/drawing/2014/main" id="{F8D0854F-7822-DC77-C2FB-39BFBACF817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619796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3" name="Google Shape;753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s://bit.ly/3A1uf1Q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752450" y="1228675"/>
            <a:ext cx="75804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6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2420550" y="3987000"/>
            <a:ext cx="4302900" cy="41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6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 rot="-1342225">
            <a:off x="5866030" y="3678272"/>
            <a:ext cx="4070067" cy="231402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8773376" y="2917425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6978098" y="4763571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3364375" y="3508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/>
          <p:nvPr/>
        </p:nvSpPr>
        <p:spPr>
          <a:xfrm>
            <a:off x="8553226" y="2086695"/>
            <a:ext cx="232307" cy="250312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>
            <a:off x="8527326" y="769921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2"/>
          <p:cNvSpPr/>
          <p:nvPr/>
        </p:nvSpPr>
        <p:spPr>
          <a:xfrm rot="-1660787">
            <a:off x="280075" y="4559624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2"/>
          <p:cNvSpPr/>
          <p:nvPr/>
        </p:nvSpPr>
        <p:spPr>
          <a:xfrm rot="-2561830" flipH="1">
            <a:off x="334110" y="2776708"/>
            <a:ext cx="514496" cy="1616278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2"/>
          <p:cNvSpPr/>
          <p:nvPr/>
        </p:nvSpPr>
        <p:spPr>
          <a:xfrm>
            <a:off x="1645700" y="45900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" name="Google Shape;20;p2"/>
          <p:cNvGrpSpPr/>
          <p:nvPr/>
        </p:nvGrpSpPr>
        <p:grpSpPr>
          <a:xfrm>
            <a:off x="312382" y="1848358"/>
            <a:ext cx="188384" cy="195256"/>
            <a:chOff x="8487708" y="4150383"/>
            <a:chExt cx="188384" cy="195256"/>
          </a:xfrm>
        </p:grpSpPr>
        <p:sp>
          <p:nvSpPr>
            <p:cNvPr id="21" name="Google Shape;21;p2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5" name="Google Shape;25;p2"/>
          <p:cNvSpPr/>
          <p:nvPr/>
        </p:nvSpPr>
        <p:spPr>
          <a:xfrm>
            <a:off x="-1127775" y="-403762"/>
            <a:ext cx="3858958" cy="219399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" name="Google Shape;26;p2"/>
          <p:cNvSpPr/>
          <p:nvPr/>
        </p:nvSpPr>
        <p:spPr>
          <a:xfrm>
            <a:off x="685550" y="2337000"/>
            <a:ext cx="232304" cy="2334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2"/>
          <p:cNvSpPr/>
          <p:nvPr/>
        </p:nvSpPr>
        <p:spPr>
          <a:xfrm rot="-1245271">
            <a:off x="1688775" y="4289156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1"/>
          <p:cNvSpPr txBox="1">
            <a:spLocks noGrp="1"/>
          </p:cNvSpPr>
          <p:nvPr>
            <p:ph type="title" hasCustomPrompt="1"/>
          </p:nvPr>
        </p:nvSpPr>
        <p:spPr>
          <a:xfrm>
            <a:off x="713225" y="1294963"/>
            <a:ext cx="77175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59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111" name="Google Shape;111;p11"/>
          <p:cNvSpPr txBox="1">
            <a:spLocks noGrp="1"/>
          </p:cNvSpPr>
          <p:nvPr>
            <p:ph type="subTitle" idx="1"/>
          </p:nvPr>
        </p:nvSpPr>
        <p:spPr>
          <a:xfrm>
            <a:off x="1540650" y="2577038"/>
            <a:ext cx="6062700" cy="411600"/>
          </a:xfrm>
          <a:prstGeom prst="rect">
            <a:avLst/>
          </a:prstGeom>
          <a:solidFill>
            <a:srgbClr val="528FF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600"/>
              <a:buNone/>
              <a:defRPr sz="1600"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12" name="Google Shape;112;p11"/>
          <p:cNvSpPr/>
          <p:nvPr/>
        </p:nvSpPr>
        <p:spPr>
          <a:xfrm>
            <a:off x="6053525" y="-988650"/>
            <a:ext cx="3789335" cy="21543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1"/>
          <p:cNvSpPr/>
          <p:nvPr/>
        </p:nvSpPr>
        <p:spPr>
          <a:xfrm>
            <a:off x="3880300" y="-29603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" name="Google Shape;114;p11"/>
          <p:cNvSpPr/>
          <p:nvPr/>
        </p:nvSpPr>
        <p:spPr>
          <a:xfrm>
            <a:off x="1889200" y="397381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3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1"/>
          </p:nvPr>
        </p:nvSpPr>
        <p:spPr>
          <a:xfrm>
            <a:off x="1981520" y="2227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2" hasCustomPrompt="1"/>
          </p:nvPr>
        </p:nvSpPr>
        <p:spPr>
          <a:xfrm>
            <a:off x="930426" y="1827502"/>
            <a:ext cx="918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subTitle" idx="3"/>
          </p:nvPr>
        </p:nvSpPr>
        <p:spPr>
          <a:xfrm>
            <a:off x="1981520" y="19691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1" name="Google Shape;121;p13"/>
          <p:cNvSpPr/>
          <p:nvPr/>
        </p:nvSpPr>
        <p:spPr>
          <a:xfrm>
            <a:off x="5192700" y="4563175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3"/>
          <p:cNvSpPr/>
          <p:nvPr/>
        </p:nvSpPr>
        <p:spPr>
          <a:xfrm rot="-1245271">
            <a:off x="4585825" y="468743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3" name="Google Shape;123;p13"/>
          <p:cNvGrpSpPr/>
          <p:nvPr/>
        </p:nvGrpSpPr>
        <p:grpSpPr>
          <a:xfrm>
            <a:off x="-59332" y="937374"/>
            <a:ext cx="920658" cy="2019647"/>
            <a:chOff x="1068" y="1010849"/>
            <a:chExt cx="920658" cy="2019647"/>
          </a:xfrm>
        </p:grpSpPr>
        <p:sp>
          <p:nvSpPr>
            <p:cNvPr id="124" name="Google Shape;124;p13"/>
            <p:cNvSpPr/>
            <p:nvPr/>
          </p:nvSpPr>
          <p:spPr>
            <a:xfrm>
              <a:off x="511526" y="1010849"/>
              <a:ext cx="274610" cy="290079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3"/>
            <p:cNvSpPr/>
            <p:nvPr/>
          </p:nvSpPr>
          <p:spPr>
            <a:xfrm rot="901181">
              <a:off x="202764" y="1366219"/>
              <a:ext cx="517266" cy="1625002"/>
            </a:xfrm>
            <a:custGeom>
              <a:avLst/>
              <a:gdLst/>
              <a:ahLst/>
              <a:cxnLst/>
              <a:rect l="l" t="t" r="r" b="b"/>
              <a:pathLst>
                <a:path w="10641" h="33431" extrusionOk="0">
                  <a:moveTo>
                    <a:pt x="7607" y="0"/>
                  </a:moveTo>
                  <a:cubicBezTo>
                    <a:pt x="7496" y="0"/>
                    <a:pt x="7409" y="84"/>
                    <a:pt x="7398" y="197"/>
                  </a:cubicBezTo>
                  <a:cubicBezTo>
                    <a:pt x="7377" y="306"/>
                    <a:pt x="7464" y="414"/>
                    <a:pt x="7583" y="425"/>
                  </a:cubicBezTo>
                  <a:cubicBezTo>
                    <a:pt x="8040" y="469"/>
                    <a:pt x="8323" y="610"/>
                    <a:pt x="8334" y="610"/>
                  </a:cubicBezTo>
                  <a:cubicBezTo>
                    <a:pt x="8356" y="621"/>
                    <a:pt x="8388" y="632"/>
                    <a:pt x="8421" y="632"/>
                  </a:cubicBezTo>
                  <a:cubicBezTo>
                    <a:pt x="8497" y="632"/>
                    <a:pt x="8573" y="588"/>
                    <a:pt x="8606" y="512"/>
                  </a:cubicBezTo>
                  <a:cubicBezTo>
                    <a:pt x="8660" y="404"/>
                    <a:pt x="8617" y="273"/>
                    <a:pt x="8508" y="229"/>
                  </a:cubicBezTo>
                  <a:cubicBezTo>
                    <a:pt x="8497" y="219"/>
                    <a:pt x="8160" y="55"/>
                    <a:pt x="7627" y="1"/>
                  </a:cubicBezTo>
                  <a:cubicBezTo>
                    <a:pt x="7620" y="0"/>
                    <a:pt x="7613" y="0"/>
                    <a:pt x="7607" y="0"/>
                  </a:cubicBezTo>
                  <a:close/>
                  <a:moveTo>
                    <a:pt x="6756" y="22"/>
                  </a:moveTo>
                  <a:cubicBezTo>
                    <a:pt x="6749" y="22"/>
                    <a:pt x="6742" y="22"/>
                    <a:pt x="6735" y="23"/>
                  </a:cubicBezTo>
                  <a:cubicBezTo>
                    <a:pt x="6441" y="66"/>
                    <a:pt x="6147" y="142"/>
                    <a:pt x="5875" y="262"/>
                  </a:cubicBezTo>
                  <a:cubicBezTo>
                    <a:pt x="5767" y="306"/>
                    <a:pt x="5712" y="425"/>
                    <a:pt x="5756" y="534"/>
                  </a:cubicBezTo>
                  <a:cubicBezTo>
                    <a:pt x="5788" y="621"/>
                    <a:pt x="5865" y="665"/>
                    <a:pt x="5952" y="665"/>
                  </a:cubicBezTo>
                  <a:cubicBezTo>
                    <a:pt x="5973" y="665"/>
                    <a:pt x="6006" y="665"/>
                    <a:pt x="6028" y="654"/>
                  </a:cubicBezTo>
                  <a:cubicBezTo>
                    <a:pt x="6278" y="556"/>
                    <a:pt x="6539" y="480"/>
                    <a:pt x="6789" y="436"/>
                  </a:cubicBezTo>
                  <a:cubicBezTo>
                    <a:pt x="6909" y="425"/>
                    <a:pt x="6985" y="316"/>
                    <a:pt x="6974" y="197"/>
                  </a:cubicBezTo>
                  <a:cubicBezTo>
                    <a:pt x="6954" y="95"/>
                    <a:pt x="6857" y="22"/>
                    <a:pt x="6756" y="22"/>
                  </a:cubicBezTo>
                  <a:close/>
                  <a:moveTo>
                    <a:pt x="5214" y="649"/>
                  </a:moveTo>
                  <a:cubicBezTo>
                    <a:pt x="5172" y="649"/>
                    <a:pt x="5130" y="661"/>
                    <a:pt x="5092" y="686"/>
                  </a:cubicBezTo>
                  <a:cubicBezTo>
                    <a:pt x="4853" y="839"/>
                    <a:pt x="4624" y="1024"/>
                    <a:pt x="4407" y="1241"/>
                  </a:cubicBezTo>
                  <a:cubicBezTo>
                    <a:pt x="4331" y="1317"/>
                    <a:pt x="4320" y="1448"/>
                    <a:pt x="4407" y="1535"/>
                  </a:cubicBezTo>
                  <a:cubicBezTo>
                    <a:pt x="4450" y="1578"/>
                    <a:pt x="4505" y="1600"/>
                    <a:pt x="4559" y="1600"/>
                  </a:cubicBezTo>
                  <a:cubicBezTo>
                    <a:pt x="4613" y="1600"/>
                    <a:pt x="4668" y="1578"/>
                    <a:pt x="4701" y="1546"/>
                  </a:cubicBezTo>
                  <a:cubicBezTo>
                    <a:pt x="4907" y="1350"/>
                    <a:pt x="5114" y="1176"/>
                    <a:pt x="5331" y="1034"/>
                  </a:cubicBezTo>
                  <a:cubicBezTo>
                    <a:pt x="5429" y="969"/>
                    <a:pt x="5451" y="839"/>
                    <a:pt x="5386" y="741"/>
                  </a:cubicBezTo>
                  <a:cubicBezTo>
                    <a:pt x="5346" y="680"/>
                    <a:pt x="5281" y="649"/>
                    <a:pt x="5214" y="649"/>
                  </a:cubicBezTo>
                  <a:close/>
                  <a:moveTo>
                    <a:pt x="3996" y="1804"/>
                  </a:moveTo>
                  <a:cubicBezTo>
                    <a:pt x="3932" y="1804"/>
                    <a:pt x="3868" y="1832"/>
                    <a:pt x="3830" y="1883"/>
                  </a:cubicBezTo>
                  <a:cubicBezTo>
                    <a:pt x="3656" y="2101"/>
                    <a:pt x="3482" y="2340"/>
                    <a:pt x="3330" y="2590"/>
                  </a:cubicBezTo>
                  <a:cubicBezTo>
                    <a:pt x="3265" y="2688"/>
                    <a:pt x="3297" y="2819"/>
                    <a:pt x="3395" y="2884"/>
                  </a:cubicBezTo>
                  <a:cubicBezTo>
                    <a:pt x="3428" y="2906"/>
                    <a:pt x="3460" y="2916"/>
                    <a:pt x="3504" y="2916"/>
                  </a:cubicBezTo>
                  <a:cubicBezTo>
                    <a:pt x="3569" y="2916"/>
                    <a:pt x="3645" y="2884"/>
                    <a:pt x="3678" y="2819"/>
                  </a:cubicBezTo>
                  <a:cubicBezTo>
                    <a:pt x="3830" y="2579"/>
                    <a:pt x="3993" y="2351"/>
                    <a:pt x="4157" y="2144"/>
                  </a:cubicBezTo>
                  <a:cubicBezTo>
                    <a:pt x="4233" y="2057"/>
                    <a:pt x="4211" y="1927"/>
                    <a:pt x="4124" y="1850"/>
                  </a:cubicBezTo>
                  <a:cubicBezTo>
                    <a:pt x="4088" y="1819"/>
                    <a:pt x="4042" y="1804"/>
                    <a:pt x="3996" y="1804"/>
                  </a:cubicBezTo>
                  <a:close/>
                  <a:moveTo>
                    <a:pt x="3110" y="3239"/>
                  </a:moveTo>
                  <a:cubicBezTo>
                    <a:pt x="3027" y="3239"/>
                    <a:pt x="2950" y="3288"/>
                    <a:pt x="2916" y="3363"/>
                  </a:cubicBezTo>
                  <a:cubicBezTo>
                    <a:pt x="2797" y="3645"/>
                    <a:pt x="2721" y="3939"/>
                    <a:pt x="2677" y="4233"/>
                  </a:cubicBezTo>
                  <a:cubicBezTo>
                    <a:pt x="2666" y="4342"/>
                    <a:pt x="2742" y="4450"/>
                    <a:pt x="2862" y="4472"/>
                  </a:cubicBezTo>
                  <a:lnTo>
                    <a:pt x="2884" y="4472"/>
                  </a:lnTo>
                  <a:cubicBezTo>
                    <a:pt x="2993" y="4472"/>
                    <a:pt x="3080" y="4396"/>
                    <a:pt x="3101" y="4287"/>
                  </a:cubicBezTo>
                  <a:cubicBezTo>
                    <a:pt x="3134" y="4026"/>
                    <a:pt x="3199" y="3776"/>
                    <a:pt x="3308" y="3526"/>
                  </a:cubicBezTo>
                  <a:cubicBezTo>
                    <a:pt x="3352" y="3417"/>
                    <a:pt x="3297" y="3297"/>
                    <a:pt x="3188" y="3254"/>
                  </a:cubicBezTo>
                  <a:cubicBezTo>
                    <a:pt x="3163" y="3243"/>
                    <a:pt x="3136" y="3239"/>
                    <a:pt x="3110" y="3239"/>
                  </a:cubicBezTo>
                  <a:close/>
                  <a:moveTo>
                    <a:pt x="2851" y="4886"/>
                  </a:moveTo>
                  <a:cubicBezTo>
                    <a:pt x="2731" y="4907"/>
                    <a:pt x="2644" y="5005"/>
                    <a:pt x="2655" y="5125"/>
                  </a:cubicBezTo>
                  <a:cubicBezTo>
                    <a:pt x="2688" y="5408"/>
                    <a:pt x="2753" y="5701"/>
                    <a:pt x="2840" y="5984"/>
                  </a:cubicBezTo>
                  <a:cubicBezTo>
                    <a:pt x="2873" y="6082"/>
                    <a:pt x="2949" y="6137"/>
                    <a:pt x="3047" y="6137"/>
                  </a:cubicBezTo>
                  <a:cubicBezTo>
                    <a:pt x="3069" y="6137"/>
                    <a:pt x="3090" y="6137"/>
                    <a:pt x="3112" y="6126"/>
                  </a:cubicBezTo>
                  <a:cubicBezTo>
                    <a:pt x="3221" y="6093"/>
                    <a:pt x="3275" y="5973"/>
                    <a:pt x="3243" y="5865"/>
                  </a:cubicBezTo>
                  <a:cubicBezTo>
                    <a:pt x="3156" y="5604"/>
                    <a:pt x="3101" y="5332"/>
                    <a:pt x="3080" y="5081"/>
                  </a:cubicBezTo>
                  <a:cubicBezTo>
                    <a:pt x="3069" y="4962"/>
                    <a:pt x="2960" y="4886"/>
                    <a:pt x="2851" y="4886"/>
                  </a:cubicBezTo>
                  <a:close/>
                  <a:moveTo>
                    <a:pt x="3375" y="6491"/>
                  </a:moveTo>
                  <a:cubicBezTo>
                    <a:pt x="3341" y="6491"/>
                    <a:pt x="3307" y="6500"/>
                    <a:pt x="3275" y="6517"/>
                  </a:cubicBezTo>
                  <a:cubicBezTo>
                    <a:pt x="3167" y="6572"/>
                    <a:pt x="3134" y="6702"/>
                    <a:pt x="3188" y="6800"/>
                  </a:cubicBezTo>
                  <a:cubicBezTo>
                    <a:pt x="3330" y="7050"/>
                    <a:pt x="3482" y="7301"/>
                    <a:pt x="3667" y="7540"/>
                  </a:cubicBezTo>
                  <a:cubicBezTo>
                    <a:pt x="3711" y="7594"/>
                    <a:pt x="3765" y="7616"/>
                    <a:pt x="3830" y="7616"/>
                  </a:cubicBezTo>
                  <a:cubicBezTo>
                    <a:pt x="3874" y="7616"/>
                    <a:pt x="3917" y="7605"/>
                    <a:pt x="3961" y="7573"/>
                  </a:cubicBezTo>
                  <a:cubicBezTo>
                    <a:pt x="4048" y="7507"/>
                    <a:pt x="4070" y="7377"/>
                    <a:pt x="4004" y="7279"/>
                  </a:cubicBezTo>
                  <a:cubicBezTo>
                    <a:pt x="3830" y="7061"/>
                    <a:pt x="3689" y="6833"/>
                    <a:pt x="3558" y="6604"/>
                  </a:cubicBezTo>
                  <a:cubicBezTo>
                    <a:pt x="3521" y="6530"/>
                    <a:pt x="3449" y="6491"/>
                    <a:pt x="3375" y="6491"/>
                  </a:cubicBezTo>
                  <a:close/>
                  <a:moveTo>
                    <a:pt x="6115" y="7257"/>
                  </a:moveTo>
                  <a:cubicBezTo>
                    <a:pt x="5865" y="7257"/>
                    <a:pt x="5582" y="7290"/>
                    <a:pt x="5288" y="7355"/>
                  </a:cubicBezTo>
                  <a:cubicBezTo>
                    <a:pt x="5179" y="7377"/>
                    <a:pt x="5103" y="7486"/>
                    <a:pt x="5125" y="7605"/>
                  </a:cubicBezTo>
                  <a:cubicBezTo>
                    <a:pt x="5147" y="7703"/>
                    <a:pt x="5234" y="7768"/>
                    <a:pt x="5331" y="7768"/>
                  </a:cubicBezTo>
                  <a:lnTo>
                    <a:pt x="5375" y="7768"/>
                  </a:lnTo>
                  <a:cubicBezTo>
                    <a:pt x="5636" y="7714"/>
                    <a:pt x="5886" y="7681"/>
                    <a:pt x="6115" y="7681"/>
                  </a:cubicBezTo>
                  <a:lnTo>
                    <a:pt x="6169" y="7681"/>
                  </a:lnTo>
                  <a:cubicBezTo>
                    <a:pt x="6300" y="7681"/>
                    <a:pt x="6376" y="7594"/>
                    <a:pt x="6387" y="7475"/>
                  </a:cubicBezTo>
                  <a:cubicBezTo>
                    <a:pt x="6387" y="7366"/>
                    <a:pt x="6289" y="7268"/>
                    <a:pt x="6180" y="7268"/>
                  </a:cubicBezTo>
                  <a:lnTo>
                    <a:pt x="6115" y="7257"/>
                  </a:lnTo>
                  <a:close/>
                  <a:moveTo>
                    <a:pt x="6980" y="7480"/>
                  </a:moveTo>
                  <a:cubicBezTo>
                    <a:pt x="6914" y="7480"/>
                    <a:pt x="6851" y="7509"/>
                    <a:pt x="6811" y="7562"/>
                  </a:cubicBezTo>
                  <a:cubicBezTo>
                    <a:pt x="6735" y="7660"/>
                    <a:pt x="6757" y="7790"/>
                    <a:pt x="6844" y="7855"/>
                  </a:cubicBezTo>
                  <a:cubicBezTo>
                    <a:pt x="6942" y="7932"/>
                    <a:pt x="6985" y="8019"/>
                    <a:pt x="6985" y="8171"/>
                  </a:cubicBezTo>
                  <a:cubicBezTo>
                    <a:pt x="6985" y="8258"/>
                    <a:pt x="6974" y="8334"/>
                    <a:pt x="6952" y="8410"/>
                  </a:cubicBezTo>
                  <a:cubicBezTo>
                    <a:pt x="6931" y="8519"/>
                    <a:pt x="6996" y="8639"/>
                    <a:pt x="7105" y="8660"/>
                  </a:cubicBezTo>
                  <a:cubicBezTo>
                    <a:pt x="7126" y="8671"/>
                    <a:pt x="7137" y="8671"/>
                    <a:pt x="7159" y="8671"/>
                  </a:cubicBezTo>
                  <a:cubicBezTo>
                    <a:pt x="7257" y="8671"/>
                    <a:pt x="7344" y="8606"/>
                    <a:pt x="7366" y="8508"/>
                  </a:cubicBezTo>
                  <a:cubicBezTo>
                    <a:pt x="7388" y="8410"/>
                    <a:pt x="7398" y="8301"/>
                    <a:pt x="7409" y="8193"/>
                  </a:cubicBezTo>
                  <a:cubicBezTo>
                    <a:pt x="7409" y="8193"/>
                    <a:pt x="7409" y="8149"/>
                    <a:pt x="7409" y="8138"/>
                  </a:cubicBezTo>
                  <a:cubicBezTo>
                    <a:pt x="7409" y="7888"/>
                    <a:pt x="7301" y="7681"/>
                    <a:pt x="7105" y="7518"/>
                  </a:cubicBezTo>
                  <a:cubicBezTo>
                    <a:pt x="7066" y="7492"/>
                    <a:pt x="7022" y="7480"/>
                    <a:pt x="6980" y="7480"/>
                  </a:cubicBezTo>
                  <a:close/>
                  <a:moveTo>
                    <a:pt x="4527" y="7590"/>
                  </a:moveTo>
                  <a:cubicBezTo>
                    <a:pt x="4502" y="7590"/>
                    <a:pt x="4476" y="7595"/>
                    <a:pt x="4450" y="7605"/>
                  </a:cubicBezTo>
                  <a:cubicBezTo>
                    <a:pt x="4178" y="7703"/>
                    <a:pt x="3917" y="7823"/>
                    <a:pt x="3656" y="7964"/>
                  </a:cubicBezTo>
                  <a:cubicBezTo>
                    <a:pt x="3558" y="8019"/>
                    <a:pt x="3515" y="8138"/>
                    <a:pt x="3569" y="8247"/>
                  </a:cubicBezTo>
                  <a:cubicBezTo>
                    <a:pt x="3607" y="8316"/>
                    <a:pt x="3683" y="8358"/>
                    <a:pt x="3759" y="8358"/>
                  </a:cubicBezTo>
                  <a:cubicBezTo>
                    <a:pt x="3791" y="8358"/>
                    <a:pt x="3823" y="8350"/>
                    <a:pt x="3852" y="8334"/>
                  </a:cubicBezTo>
                  <a:cubicBezTo>
                    <a:pt x="3972" y="8269"/>
                    <a:pt x="4091" y="8214"/>
                    <a:pt x="4222" y="8149"/>
                  </a:cubicBezTo>
                  <a:cubicBezTo>
                    <a:pt x="4222" y="8171"/>
                    <a:pt x="4233" y="8182"/>
                    <a:pt x="4244" y="8193"/>
                  </a:cubicBezTo>
                  <a:cubicBezTo>
                    <a:pt x="4461" y="8399"/>
                    <a:pt x="4690" y="8584"/>
                    <a:pt x="4929" y="8747"/>
                  </a:cubicBezTo>
                  <a:cubicBezTo>
                    <a:pt x="4962" y="8769"/>
                    <a:pt x="5005" y="8780"/>
                    <a:pt x="5049" y="8780"/>
                  </a:cubicBezTo>
                  <a:cubicBezTo>
                    <a:pt x="5114" y="8780"/>
                    <a:pt x="5179" y="8747"/>
                    <a:pt x="5223" y="8693"/>
                  </a:cubicBezTo>
                  <a:cubicBezTo>
                    <a:pt x="5288" y="8595"/>
                    <a:pt x="5266" y="8465"/>
                    <a:pt x="5168" y="8399"/>
                  </a:cubicBezTo>
                  <a:cubicBezTo>
                    <a:pt x="4983" y="8280"/>
                    <a:pt x="4809" y="8138"/>
                    <a:pt x="4635" y="7975"/>
                  </a:cubicBezTo>
                  <a:cubicBezTo>
                    <a:pt x="4722" y="7921"/>
                    <a:pt x="4755" y="7823"/>
                    <a:pt x="4722" y="7725"/>
                  </a:cubicBezTo>
                  <a:cubicBezTo>
                    <a:pt x="4689" y="7642"/>
                    <a:pt x="4611" y="7590"/>
                    <a:pt x="4527" y="7590"/>
                  </a:cubicBezTo>
                  <a:close/>
                  <a:moveTo>
                    <a:pt x="5787" y="8754"/>
                  </a:moveTo>
                  <a:cubicBezTo>
                    <a:pt x="5704" y="8754"/>
                    <a:pt x="5626" y="8806"/>
                    <a:pt x="5593" y="8889"/>
                  </a:cubicBezTo>
                  <a:cubicBezTo>
                    <a:pt x="5560" y="8998"/>
                    <a:pt x="5614" y="9117"/>
                    <a:pt x="5723" y="9161"/>
                  </a:cubicBezTo>
                  <a:cubicBezTo>
                    <a:pt x="5952" y="9248"/>
                    <a:pt x="6180" y="9291"/>
                    <a:pt x="6376" y="9291"/>
                  </a:cubicBezTo>
                  <a:cubicBezTo>
                    <a:pt x="6485" y="9291"/>
                    <a:pt x="6583" y="9280"/>
                    <a:pt x="6670" y="9248"/>
                  </a:cubicBezTo>
                  <a:cubicBezTo>
                    <a:pt x="6789" y="9226"/>
                    <a:pt x="6854" y="9106"/>
                    <a:pt x="6822" y="8998"/>
                  </a:cubicBezTo>
                  <a:cubicBezTo>
                    <a:pt x="6804" y="8899"/>
                    <a:pt x="6719" y="8837"/>
                    <a:pt x="6629" y="8837"/>
                  </a:cubicBezTo>
                  <a:cubicBezTo>
                    <a:pt x="6610" y="8837"/>
                    <a:pt x="6591" y="8840"/>
                    <a:pt x="6572" y="8845"/>
                  </a:cubicBezTo>
                  <a:cubicBezTo>
                    <a:pt x="6512" y="8859"/>
                    <a:pt x="6445" y="8867"/>
                    <a:pt x="6372" y="8867"/>
                  </a:cubicBezTo>
                  <a:cubicBezTo>
                    <a:pt x="6222" y="8867"/>
                    <a:pt x="6048" y="8835"/>
                    <a:pt x="5865" y="8769"/>
                  </a:cubicBezTo>
                  <a:cubicBezTo>
                    <a:pt x="5839" y="8759"/>
                    <a:pt x="5813" y="8754"/>
                    <a:pt x="5787" y="8754"/>
                  </a:cubicBezTo>
                  <a:close/>
                  <a:moveTo>
                    <a:pt x="3042" y="8383"/>
                  </a:moveTo>
                  <a:cubicBezTo>
                    <a:pt x="2999" y="8383"/>
                    <a:pt x="2955" y="8395"/>
                    <a:pt x="2916" y="8421"/>
                  </a:cubicBezTo>
                  <a:cubicBezTo>
                    <a:pt x="2677" y="8595"/>
                    <a:pt x="2449" y="8780"/>
                    <a:pt x="2242" y="8976"/>
                  </a:cubicBezTo>
                  <a:cubicBezTo>
                    <a:pt x="2155" y="9063"/>
                    <a:pt x="2155" y="9193"/>
                    <a:pt x="2242" y="9280"/>
                  </a:cubicBezTo>
                  <a:cubicBezTo>
                    <a:pt x="2275" y="9324"/>
                    <a:pt x="2340" y="9346"/>
                    <a:pt x="2394" y="9346"/>
                  </a:cubicBezTo>
                  <a:cubicBezTo>
                    <a:pt x="2438" y="9346"/>
                    <a:pt x="2492" y="9324"/>
                    <a:pt x="2536" y="9280"/>
                  </a:cubicBezTo>
                  <a:cubicBezTo>
                    <a:pt x="2731" y="9096"/>
                    <a:pt x="2938" y="8921"/>
                    <a:pt x="3167" y="8769"/>
                  </a:cubicBezTo>
                  <a:cubicBezTo>
                    <a:pt x="3254" y="8693"/>
                    <a:pt x="3275" y="8562"/>
                    <a:pt x="3210" y="8465"/>
                  </a:cubicBezTo>
                  <a:cubicBezTo>
                    <a:pt x="3171" y="8412"/>
                    <a:pt x="3107" y="8383"/>
                    <a:pt x="3042" y="8383"/>
                  </a:cubicBezTo>
                  <a:close/>
                  <a:moveTo>
                    <a:pt x="1830" y="9550"/>
                  </a:moveTo>
                  <a:cubicBezTo>
                    <a:pt x="1766" y="9550"/>
                    <a:pt x="1704" y="9581"/>
                    <a:pt x="1665" y="9639"/>
                  </a:cubicBezTo>
                  <a:cubicBezTo>
                    <a:pt x="1480" y="9868"/>
                    <a:pt x="1328" y="10129"/>
                    <a:pt x="1198" y="10379"/>
                  </a:cubicBezTo>
                  <a:cubicBezTo>
                    <a:pt x="1143" y="10488"/>
                    <a:pt x="1187" y="10619"/>
                    <a:pt x="1295" y="10662"/>
                  </a:cubicBezTo>
                  <a:cubicBezTo>
                    <a:pt x="1317" y="10684"/>
                    <a:pt x="1350" y="10684"/>
                    <a:pt x="1383" y="10684"/>
                  </a:cubicBezTo>
                  <a:cubicBezTo>
                    <a:pt x="1459" y="10684"/>
                    <a:pt x="1535" y="10651"/>
                    <a:pt x="1578" y="10575"/>
                  </a:cubicBezTo>
                  <a:cubicBezTo>
                    <a:pt x="1698" y="10336"/>
                    <a:pt x="1839" y="10107"/>
                    <a:pt x="2003" y="9890"/>
                  </a:cubicBezTo>
                  <a:cubicBezTo>
                    <a:pt x="2068" y="9792"/>
                    <a:pt x="2046" y="9661"/>
                    <a:pt x="1959" y="9596"/>
                  </a:cubicBezTo>
                  <a:cubicBezTo>
                    <a:pt x="1919" y="9565"/>
                    <a:pt x="1874" y="9550"/>
                    <a:pt x="1830" y="9550"/>
                  </a:cubicBezTo>
                  <a:close/>
                  <a:moveTo>
                    <a:pt x="1082" y="11056"/>
                  </a:moveTo>
                  <a:cubicBezTo>
                    <a:pt x="988" y="11056"/>
                    <a:pt x="909" y="11116"/>
                    <a:pt x="882" y="11206"/>
                  </a:cubicBezTo>
                  <a:cubicBezTo>
                    <a:pt x="806" y="11489"/>
                    <a:pt x="752" y="11783"/>
                    <a:pt x="730" y="12076"/>
                  </a:cubicBezTo>
                  <a:cubicBezTo>
                    <a:pt x="719" y="12196"/>
                    <a:pt x="806" y="12294"/>
                    <a:pt x="915" y="12305"/>
                  </a:cubicBezTo>
                  <a:lnTo>
                    <a:pt x="937" y="12305"/>
                  </a:lnTo>
                  <a:cubicBezTo>
                    <a:pt x="1045" y="12305"/>
                    <a:pt x="1132" y="12218"/>
                    <a:pt x="1143" y="12109"/>
                  </a:cubicBezTo>
                  <a:cubicBezTo>
                    <a:pt x="1165" y="11837"/>
                    <a:pt x="1219" y="11576"/>
                    <a:pt x="1285" y="11326"/>
                  </a:cubicBezTo>
                  <a:cubicBezTo>
                    <a:pt x="1317" y="11206"/>
                    <a:pt x="1252" y="11097"/>
                    <a:pt x="1143" y="11065"/>
                  </a:cubicBezTo>
                  <a:cubicBezTo>
                    <a:pt x="1122" y="11059"/>
                    <a:pt x="1102" y="11056"/>
                    <a:pt x="1082" y="11056"/>
                  </a:cubicBezTo>
                  <a:close/>
                  <a:moveTo>
                    <a:pt x="960" y="12726"/>
                  </a:moveTo>
                  <a:cubicBezTo>
                    <a:pt x="948" y="12726"/>
                    <a:pt x="937" y="12727"/>
                    <a:pt x="926" y="12729"/>
                  </a:cubicBezTo>
                  <a:cubicBezTo>
                    <a:pt x="806" y="12740"/>
                    <a:pt x="730" y="12849"/>
                    <a:pt x="741" y="12957"/>
                  </a:cubicBezTo>
                  <a:cubicBezTo>
                    <a:pt x="784" y="13251"/>
                    <a:pt x="849" y="13534"/>
                    <a:pt x="937" y="13828"/>
                  </a:cubicBezTo>
                  <a:cubicBezTo>
                    <a:pt x="969" y="13915"/>
                    <a:pt x="1045" y="13969"/>
                    <a:pt x="1143" y="13969"/>
                  </a:cubicBezTo>
                  <a:cubicBezTo>
                    <a:pt x="1165" y="13969"/>
                    <a:pt x="1187" y="13958"/>
                    <a:pt x="1208" y="13958"/>
                  </a:cubicBezTo>
                  <a:cubicBezTo>
                    <a:pt x="1317" y="13915"/>
                    <a:pt x="1372" y="13795"/>
                    <a:pt x="1339" y="13686"/>
                  </a:cubicBezTo>
                  <a:cubicBezTo>
                    <a:pt x="1252" y="13436"/>
                    <a:pt x="1198" y="13175"/>
                    <a:pt x="1165" y="12903"/>
                  </a:cubicBezTo>
                  <a:cubicBezTo>
                    <a:pt x="1145" y="12806"/>
                    <a:pt x="1056" y="12726"/>
                    <a:pt x="960" y="12726"/>
                  </a:cubicBezTo>
                  <a:close/>
                  <a:moveTo>
                    <a:pt x="1472" y="14315"/>
                  </a:moveTo>
                  <a:cubicBezTo>
                    <a:pt x="1438" y="14315"/>
                    <a:pt x="1404" y="14323"/>
                    <a:pt x="1372" y="14339"/>
                  </a:cubicBezTo>
                  <a:cubicBezTo>
                    <a:pt x="1274" y="14404"/>
                    <a:pt x="1241" y="14524"/>
                    <a:pt x="1295" y="14633"/>
                  </a:cubicBezTo>
                  <a:cubicBezTo>
                    <a:pt x="1426" y="14883"/>
                    <a:pt x="1589" y="15133"/>
                    <a:pt x="1774" y="15362"/>
                  </a:cubicBezTo>
                  <a:cubicBezTo>
                    <a:pt x="1818" y="15416"/>
                    <a:pt x="1872" y="15449"/>
                    <a:pt x="1937" y="15449"/>
                  </a:cubicBezTo>
                  <a:cubicBezTo>
                    <a:pt x="1981" y="15449"/>
                    <a:pt x="2035" y="15427"/>
                    <a:pt x="2068" y="15405"/>
                  </a:cubicBezTo>
                  <a:cubicBezTo>
                    <a:pt x="2166" y="15329"/>
                    <a:pt x="2177" y="15198"/>
                    <a:pt x="2111" y="15101"/>
                  </a:cubicBezTo>
                  <a:cubicBezTo>
                    <a:pt x="1937" y="14883"/>
                    <a:pt x="1785" y="14655"/>
                    <a:pt x="1665" y="14426"/>
                  </a:cubicBezTo>
                  <a:cubicBezTo>
                    <a:pt x="1627" y="14357"/>
                    <a:pt x="1551" y="14315"/>
                    <a:pt x="1472" y="14315"/>
                  </a:cubicBezTo>
                  <a:close/>
                  <a:moveTo>
                    <a:pt x="5799" y="15231"/>
                  </a:moveTo>
                  <a:cubicBezTo>
                    <a:pt x="5538" y="15231"/>
                    <a:pt x="5255" y="15264"/>
                    <a:pt x="4940" y="15329"/>
                  </a:cubicBezTo>
                  <a:cubicBezTo>
                    <a:pt x="4831" y="15351"/>
                    <a:pt x="4755" y="15470"/>
                    <a:pt x="4777" y="15579"/>
                  </a:cubicBezTo>
                  <a:cubicBezTo>
                    <a:pt x="4798" y="15677"/>
                    <a:pt x="4885" y="15742"/>
                    <a:pt x="4983" y="15742"/>
                  </a:cubicBezTo>
                  <a:lnTo>
                    <a:pt x="5027" y="15742"/>
                  </a:lnTo>
                  <a:cubicBezTo>
                    <a:pt x="5310" y="15677"/>
                    <a:pt x="5571" y="15655"/>
                    <a:pt x="5799" y="15655"/>
                  </a:cubicBezTo>
                  <a:lnTo>
                    <a:pt x="5821" y="15655"/>
                  </a:lnTo>
                  <a:cubicBezTo>
                    <a:pt x="5941" y="15655"/>
                    <a:pt x="6017" y="15557"/>
                    <a:pt x="6017" y="15438"/>
                  </a:cubicBezTo>
                  <a:cubicBezTo>
                    <a:pt x="6017" y="15329"/>
                    <a:pt x="5908" y="15231"/>
                    <a:pt x="5799" y="15231"/>
                  </a:cubicBezTo>
                  <a:close/>
                  <a:moveTo>
                    <a:pt x="6610" y="15464"/>
                  </a:moveTo>
                  <a:cubicBezTo>
                    <a:pt x="6557" y="15464"/>
                    <a:pt x="6505" y="15483"/>
                    <a:pt x="6463" y="15525"/>
                  </a:cubicBezTo>
                  <a:cubicBezTo>
                    <a:pt x="6387" y="15601"/>
                    <a:pt x="6376" y="15742"/>
                    <a:pt x="6463" y="15819"/>
                  </a:cubicBezTo>
                  <a:cubicBezTo>
                    <a:pt x="6506" y="15862"/>
                    <a:pt x="6528" y="15906"/>
                    <a:pt x="6528" y="15971"/>
                  </a:cubicBezTo>
                  <a:cubicBezTo>
                    <a:pt x="6539" y="16036"/>
                    <a:pt x="6539" y="16101"/>
                    <a:pt x="6539" y="16167"/>
                  </a:cubicBezTo>
                  <a:cubicBezTo>
                    <a:pt x="6539" y="16265"/>
                    <a:pt x="6528" y="16352"/>
                    <a:pt x="6517" y="16439"/>
                  </a:cubicBezTo>
                  <a:cubicBezTo>
                    <a:pt x="6496" y="16558"/>
                    <a:pt x="6572" y="16667"/>
                    <a:pt x="6680" y="16689"/>
                  </a:cubicBezTo>
                  <a:lnTo>
                    <a:pt x="6724" y="16689"/>
                  </a:lnTo>
                  <a:cubicBezTo>
                    <a:pt x="6822" y="16689"/>
                    <a:pt x="6909" y="16624"/>
                    <a:pt x="6931" y="16526"/>
                  </a:cubicBezTo>
                  <a:cubicBezTo>
                    <a:pt x="6952" y="16406"/>
                    <a:pt x="6963" y="16286"/>
                    <a:pt x="6963" y="16167"/>
                  </a:cubicBezTo>
                  <a:cubicBezTo>
                    <a:pt x="6963" y="16090"/>
                    <a:pt x="6952" y="16014"/>
                    <a:pt x="6952" y="15927"/>
                  </a:cubicBezTo>
                  <a:cubicBezTo>
                    <a:pt x="6931" y="15775"/>
                    <a:pt x="6876" y="15634"/>
                    <a:pt x="6767" y="15525"/>
                  </a:cubicBezTo>
                  <a:cubicBezTo>
                    <a:pt x="6723" y="15485"/>
                    <a:pt x="6666" y="15464"/>
                    <a:pt x="6610" y="15464"/>
                  </a:cubicBezTo>
                  <a:close/>
                  <a:moveTo>
                    <a:pt x="4179" y="15564"/>
                  </a:moveTo>
                  <a:cubicBezTo>
                    <a:pt x="4154" y="15564"/>
                    <a:pt x="4128" y="15569"/>
                    <a:pt x="4102" y="15579"/>
                  </a:cubicBezTo>
                  <a:cubicBezTo>
                    <a:pt x="3830" y="15677"/>
                    <a:pt x="3569" y="15786"/>
                    <a:pt x="3308" y="15927"/>
                  </a:cubicBezTo>
                  <a:cubicBezTo>
                    <a:pt x="3210" y="15971"/>
                    <a:pt x="3167" y="16090"/>
                    <a:pt x="3199" y="16188"/>
                  </a:cubicBezTo>
                  <a:cubicBezTo>
                    <a:pt x="3014" y="16036"/>
                    <a:pt x="2819" y="15884"/>
                    <a:pt x="2644" y="15710"/>
                  </a:cubicBezTo>
                  <a:cubicBezTo>
                    <a:pt x="2608" y="15673"/>
                    <a:pt x="2556" y="15654"/>
                    <a:pt x="2503" y="15654"/>
                  </a:cubicBezTo>
                  <a:cubicBezTo>
                    <a:pt x="2447" y="15654"/>
                    <a:pt x="2390" y="15676"/>
                    <a:pt x="2351" y="15721"/>
                  </a:cubicBezTo>
                  <a:cubicBezTo>
                    <a:pt x="2275" y="15797"/>
                    <a:pt x="2275" y="15938"/>
                    <a:pt x="2351" y="16014"/>
                  </a:cubicBezTo>
                  <a:cubicBezTo>
                    <a:pt x="2470" y="16123"/>
                    <a:pt x="2579" y="16232"/>
                    <a:pt x="2710" y="16330"/>
                  </a:cubicBezTo>
                  <a:cubicBezTo>
                    <a:pt x="2696" y="16327"/>
                    <a:pt x="2683" y="16326"/>
                    <a:pt x="2669" y="16326"/>
                  </a:cubicBezTo>
                  <a:cubicBezTo>
                    <a:pt x="2629" y="16326"/>
                    <a:pt x="2590" y="16338"/>
                    <a:pt x="2557" y="16362"/>
                  </a:cubicBezTo>
                  <a:cubicBezTo>
                    <a:pt x="2307" y="16526"/>
                    <a:pt x="2079" y="16700"/>
                    <a:pt x="1861" y="16885"/>
                  </a:cubicBezTo>
                  <a:cubicBezTo>
                    <a:pt x="1774" y="16961"/>
                    <a:pt x="1763" y="17091"/>
                    <a:pt x="1839" y="17178"/>
                  </a:cubicBezTo>
                  <a:cubicBezTo>
                    <a:pt x="1883" y="17233"/>
                    <a:pt x="1937" y="17255"/>
                    <a:pt x="2003" y="17255"/>
                  </a:cubicBezTo>
                  <a:cubicBezTo>
                    <a:pt x="2046" y="17255"/>
                    <a:pt x="2101" y="17244"/>
                    <a:pt x="2133" y="17200"/>
                  </a:cubicBezTo>
                  <a:cubicBezTo>
                    <a:pt x="2340" y="17026"/>
                    <a:pt x="2557" y="16863"/>
                    <a:pt x="2786" y="16711"/>
                  </a:cubicBezTo>
                  <a:cubicBezTo>
                    <a:pt x="2873" y="16656"/>
                    <a:pt x="2906" y="16547"/>
                    <a:pt x="2873" y="16460"/>
                  </a:cubicBezTo>
                  <a:lnTo>
                    <a:pt x="2873" y="16460"/>
                  </a:lnTo>
                  <a:cubicBezTo>
                    <a:pt x="2916" y="16504"/>
                    <a:pt x="2971" y="16537"/>
                    <a:pt x="3025" y="16580"/>
                  </a:cubicBezTo>
                  <a:cubicBezTo>
                    <a:pt x="3060" y="16606"/>
                    <a:pt x="3101" y="16618"/>
                    <a:pt x="3142" y="16618"/>
                  </a:cubicBezTo>
                  <a:cubicBezTo>
                    <a:pt x="3207" y="16618"/>
                    <a:pt x="3273" y="16589"/>
                    <a:pt x="3319" y="16537"/>
                  </a:cubicBezTo>
                  <a:cubicBezTo>
                    <a:pt x="3362" y="16460"/>
                    <a:pt x="3373" y="16384"/>
                    <a:pt x="3330" y="16308"/>
                  </a:cubicBezTo>
                  <a:lnTo>
                    <a:pt x="3330" y="16308"/>
                  </a:lnTo>
                  <a:cubicBezTo>
                    <a:pt x="3354" y="16318"/>
                    <a:pt x="3381" y="16323"/>
                    <a:pt x="3407" y="16323"/>
                  </a:cubicBezTo>
                  <a:cubicBezTo>
                    <a:pt x="3438" y="16323"/>
                    <a:pt x="3469" y="16315"/>
                    <a:pt x="3493" y="16297"/>
                  </a:cubicBezTo>
                  <a:cubicBezTo>
                    <a:pt x="3743" y="16178"/>
                    <a:pt x="3993" y="16069"/>
                    <a:pt x="4244" y="15971"/>
                  </a:cubicBezTo>
                  <a:cubicBezTo>
                    <a:pt x="4352" y="15927"/>
                    <a:pt x="4418" y="15808"/>
                    <a:pt x="4374" y="15699"/>
                  </a:cubicBezTo>
                  <a:cubicBezTo>
                    <a:pt x="4341" y="15616"/>
                    <a:pt x="4263" y="15564"/>
                    <a:pt x="4179" y="15564"/>
                  </a:cubicBezTo>
                  <a:close/>
                  <a:moveTo>
                    <a:pt x="3863" y="16643"/>
                  </a:moveTo>
                  <a:cubicBezTo>
                    <a:pt x="3787" y="16643"/>
                    <a:pt x="3716" y="16685"/>
                    <a:pt x="3678" y="16754"/>
                  </a:cubicBezTo>
                  <a:cubicBezTo>
                    <a:pt x="3624" y="16863"/>
                    <a:pt x="3656" y="16993"/>
                    <a:pt x="3765" y="17048"/>
                  </a:cubicBezTo>
                  <a:cubicBezTo>
                    <a:pt x="4037" y="17189"/>
                    <a:pt x="4309" y="17309"/>
                    <a:pt x="4570" y="17396"/>
                  </a:cubicBezTo>
                  <a:lnTo>
                    <a:pt x="4635" y="17396"/>
                  </a:lnTo>
                  <a:cubicBezTo>
                    <a:pt x="4722" y="17396"/>
                    <a:pt x="4809" y="17342"/>
                    <a:pt x="4831" y="17255"/>
                  </a:cubicBezTo>
                  <a:cubicBezTo>
                    <a:pt x="4875" y="17146"/>
                    <a:pt x="4809" y="17026"/>
                    <a:pt x="4701" y="16993"/>
                  </a:cubicBezTo>
                  <a:cubicBezTo>
                    <a:pt x="4461" y="16906"/>
                    <a:pt x="4211" y="16808"/>
                    <a:pt x="3961" y="16667"/>
                  </a:cubicBezTo>
                  <a:cubicBezTo>
                    <a:pt x="3928" y="16651"/>
                    <a:pt x="3895" y="16643"/>
                    <a:pt x="3863" y="16643"/>
                  </a:cubicBezTo>
                  <a:close/>
                  <a:moveTo>
                    <a:pt x="6270" y="16959"/>
                  </a:moveTo>
                  <a:cubicBezTo>
                    <a:pt x="6232" y="16959"/>
                    <a:pt x="6193" y="16970"/>
                    <a:pt x="6158" y="16993"/>
                  </a:cubicBezTo>
                  <a:cubicBezTo>
                    <a:pt x="6006" y="17091"/>
                    <a:pt x="5788" y="17135"/>
                    <a:pt x="5538" y="17135"/>
                  </a:cubicBezTo>
                  <a:lnTo>
                    <a:pt x="5473" y="17135"/>
                  </a:lnTo>
                  <a:cubicBezTo>
                    <a:pt x="5342" y="17135"/>
                    <a:pt x="5255" y="17222"/>
                    <a:pt x="5255" y="17342"/>
                  </a:cubicBezTo>
                  <a:cubicBezTo>
                    <a:pt x="5244" y="17461"/>
                    <a:pt x="5342" y="17559"/>
                    <a:pt x="5451" y="17559"/>
                  </a:cubicBezTo>
                  <a:lnTo>
                    <a:pt x="5538" y="17559"/>
                  </a:lnTo>
                  <a:cubicBezTo>
                    <a:pt x="5875" y="17559"/>
                    <a:pt x="6158" y="17483"/>
                    <a:pt x="6387" y="17342"/>
                  </a:cubicBezTo>
                  <a:cubicBezTo>
                    <a:pt x="6485" y="17287"/>
                    <a:pt x="6517" y="17157"/>
                    <a:pt x="6452" y="17059"/>
                  </a:cubicBezTo>
                  <a:cubicBezTo>
                    <a:pt x="6410" y="16995"/>
                    <a:pt x="6340" y="16959"/>
                    <a:pt x="6270" y="16959"/>
                  </a:cubicBezTo>
                  <a:close/>
                  <a:moveTo>
                    <a:pt x="1394" y="17423"/>
                  </a:moveTo>
                  <a:cubicBezTo>
                    <a:pt x="1337" y="17423"/>
                    <a:pt x="1282" y="17448"/>
                    <a:pt x="1241" y="17494"/>
                  </a:cubicBezTo>
                  <a:cubicBezTo>
                    <a:pt x="1045" y="17722"/>
                    <a:pt x="871" y="17962"/>
                    <a:pt x="719" y="18201"/>
                  </a:cubicBezTo>
                  <a:cubicBezTo>
                    <a:pt x="654" y="18299"/>
                    <a:pt x="686" y="18429"/>
                    <a:pt x="784" y="18495"/>
                  </a:cubicBezTo>
                  <a:cubicBezTo>
                    <a:pt x="817" y="18516"/>
                    <a:pt x="860" y="18527"/>
                    <a:pt x="893" y="18527"/>
                  </a:cubicBezTo>
                  <a:cubicBezTo>
                    <a:pt x="969" y="18527"/>
                    <a:pt x="1034" y="18484"/>
                    <a:pt x="1078" y="18419"/>
                  </a:cubicBezTo>
                  <a:cubicBezTo>
                    <a:pt x="1208" y="18201"/>
                    <a:pt x="1372" y="17983"/>
                    <a:pt x="1557" y="17777"/>
                  </a:cubicBezTo>
                  <a:cubicBezTo>
                    <a:pt x="1633" y="17690"/>
                    <a:pt x="1622" y="17559"/>
                    <a:pt x="1535" y="17483"/>
                  </a:cubicBezTo>
                  <a:cubicBezTo>
                    <a:pt x="1494" y="17442"/>
                    <a:pt x="1444" y="17423"/>
                    <a:pt x="1394" y="17423"/>
                  </a:cubicBezTo>
                  <a:close/>
                  <a:moveTo>
                    <a:pt x="511" y="18850"/>
                  </a:moveTo>
                  <a:cubicBezTo>
                    <a:pt x="428" y="18850"/>
                    <a:pt x="350" y="18901"/>
                    <a:pt x="316" y="18984"/>
                  </a:cubicBezTo>
                  <a:cubicBezTo>
                    <a:pt x="208" y="19256"/>
                    <a:pt x="131" y="19550"/>
                    <a:pt x="77" y="19833"/>
                  </a:cubicBezTo>
                  <a:cubicBezTo>
                    <a:pt x="55" y="19952"/>
                    <a:pt x="131" y="20061"/>
                    <a:pt x="251" y="20083"/>
                  </a:cubicBezTo>
                  <a:lnTo>
                    <a:pt x="284" y="20083"/>
                  </a:lnTo>
                  <a:cubicBezTo>
                    <a:pt x="382" y="20083"/>
                    <a:pt x="469" y="20007"/>
                    <a:pt x="490" y="19909"/>
                  </a:cubicBezTo>
                  <a:cubicBezTo>
                    <a:pt x="534" y="19648"/>
                    <a:pt x="610" y="19387"/>
                    <a:pt x="708" y="19137"/>
                  </a:cubicBezTo>
                  <a:cubicBezTo>
                    <a:pt x="752" y="19028"/>
                    <a:pt x="697" y="18908"/>
                    <a:pt x="588" y="18865"/>
                  </a:cubicBezTo>
                  <a:cubicBezTo>
                    <a:pt x="563" y="18854"/>
                    <a:pt x="537" y="18850"/>
                    <a:pt x="511" y="18850"/>
                  </a:cubicBezTo>
                  <a:close/>
                  <a:moveTo>
                    <a:pt x="208" y="20496"/>
                  </a:moveTo>
                  <a:cubicBezTo>
                    <a:pt x="99" y="20496"/>
                    <a:pt x="1" y="20594"/>
                    <a:pt x="1" y="20714"/>
                  </a:cubicBezTo>
                  <a:cubicBezTo>
                    <a:pt x="12" y="20997"/>
                    <a:pt x="34" y="21290"/>
                    <a:pt x="88" y="21584"/>
                  </a:cubicBezTo>
                  <a:cubicBezTo>
                    <a:pt x="110" y="21693"/>
                    <a:pt x="197" y="21758"/>
                    <a:pt x="295" y="21758"/>
                  </a:cubicBezTo>
                  <a:lnTo>
                    <a:pt x="338" y="21758"/>
                  </a:lnTo>
                  <a:cubicBezTo>
                    <a:pt x="447" y="21736"/>
                    <a:pt x="523" y="21628"/>
                    <a:pt x="501" y="21508"/>
                  </a:cubicBezTo>
                  <a:cubicBezTo>
                    <a:pt x="458" y="21236"/>
                    <a:pt x="425" y="20975"/>
                    <a:pt x="425" y="20714"/>
                  </a:cubicBezTo>
                  <a:cubicBezTo>
                    <a:pt x="425" y="20594"/>
                    <a:pt x="327" y="20496"/>
                    <a:pt x="219" y="20496"/>
                  </a:cubicBezTo>
                  <a:close/>
                  <a:moveTo>
                    <a:pt x="524" y="22146"/>
                  </a:moveTo>
                  <a:cubicBezTo>
                    <a:pt x="499" y="22146"/>
                    <a:pt x="472" y="22151"/>
                    <a:pt x="447" y="22161"/>
                  </a:cubicBezTo>
                  <a:cubicBezTo>
                    <a:pt x="338" y="22204"/>
                    <a:pt x="284" y="22324"/>
                    <a:pt x="327" y="22433"/>
                  </a:cubicBezTo>
                  <a:cubicBezTo>
                    <a:pt x="436" y="22716"/>
                    <a:pt x="578" y="22977"/>
                    <a:pt x="730" y="23216"/>
                  </a:cubicBezTo>
                  <a:cubicBezTo>
                    <a:pt x="773" y="23281"/>
                    <a:pt x="839" y="23314"/>
                    <a:pt x="915" y="23314"/>
                  </a:cubicBezTo>
                  <a:cubicBezTo>
                    <a:pt x="947" y="23314"/>
                    <a:pt x="991" y="23303"/>
                    <a:pt x="1024" y="23281"/>
                  </a:cubicBezTo>
                  <a:cubicBezTo>
                    <a:pt x="1121" y="23216"/>
                    <a:pt x="1154" y="23085"/>
                    <a:pt x="1089" y="22988"/>
                  </a:cubicBezTo>
                  <a:cubicBezTo>
                    <a:pt x="947" y="22770"/>
                    <a:pt x="817" y="22531"/>
                    <a:pt x="719" y="22280"/>
                  </a:cubicBezTo>
                  <a:cubicBezTo>
                    <a:pt x="686" y="22197"/>
                    <a:pt x="608" y="22146"/>
                    <a:pt x="524" y="22146"/>
                  </a:cubicBezTo>
                  <a:close/>
                  <a:moveTo>
                    <a:pt x="1431" y="23552"/>
                  </a:moveTo>
                  <a:cubicBezTo>
                    <a:pt x="1379" y="23552"/>
                    <a:pt x="1327" y="23571"/>
                    <a:pt x="1285" y="23608"/>
                  </a:cubicBezTo>
                  <a:cubicBezTo>
                    <a:pt x="1208" y="23695"/>
                    <a:pt x="1198" y="23825"/>
                    <a:pt x="1285" y="23912"/>
                  </a:cubicBezTo>
                  <a:cubicBezTo>
                    <a:pt x="1480" y="24108"/>
                    <a:pt x="1698" y="24304"/>
                    <a:pt x="1937" y="24489"/>
                  </a:cubicBezTo>
                  <a:cubicBezTo>
                    <a:pt x="1981" y="24511"/>
                    <a:pt x="2024" y="24521"/>
                    <a:pt x="2068" y="24521"/>
                  </a:cubicBezTo>
                  <a:cubicBezTo>
                    <a:pt x="2133" y="24521"/>
                    <a:pt x="2198" y="24500"/>
                    <a:pt x="2231" y="24445"/>
                  </a:cubicBezTo>
                  <a:cubicBezTo>
                    <a:pt x="2307" y="24347"/>
                    <a:pt x="2285" y="24217"/>
                    <a:pt x="2198" y="24141"/>
                  </a:cubicBezTo>
                  <a:cubicBezTo>
                    <a:pt x="1970" y="23977"/>
                    <a:pt x="1763" y="23803"/>
                    <a:pt x="1589" y="23618"/>
                  </a:cubicBezTo>
                  <a:cubicBezTo>
                    <a:pt x="1544" y="23574"/>
                    <a:pt x="1488" y="23552"/>
                    <a:pt x="1431" y="23552"/>
                  </a:cubicBezTo>
                  <a:close/>
                  <a:moveTo>
                    <a:pt x="2767" y="24564"/>
                  </a:moveTo>
                  <a:cubicBezTo>
                    <a:pt x="2694" y="24564"/>
                    <a:pt x="2626" y="24603"/>
                    <a:pt x="2590" y="24674"/>
                  </a:cubicBezTo>
                  <a:cubicBezTo>
                    <a:pt x="2536" y="24772"/>
                    <a:pt x="2568" y="24902"/>
                    <a:pt x="2666" y="24957"/>
                  </a:cubicBezTo>
                  <a:cubicBezTo>
                    <a:pt x="2906" y="25098"/>
                    <a:pt x="3167" y="25229"/>
                    <a:pt x="3439" y="25348"/>
                  </a:cubicBezTo>
                  <a:cubicBezTo>
                    <a:pt x="3471" y="25359"/>
                    <a:pt x="3493" y="25370"/>
                    <a:pt x="3526" y="25370"/>
                  </a:cubicBezTo>
                  <a:cubicBezTo>
                    <a:pt x="3602" y="25370"/>
                    <a:pt x="3678" y="25326"/>
                    <a:pt x="3721" y="25250"/>
                  </a:cubicBezTo>
                  <a:cubicBezTo>
                    <a:pt x="3765" y="25141"/>
                    <a:pt x="3721" y="25011"/>
                    <a:pt x="3613" y="24967"/>
                  </a:cubicBezTo>
                  <a:cubicBezTo>
                    <a:pt x="3352" y="24848"/>
                    <a:pt x="3101" y="24717"/>
                    <a:pt x="2884" y="24598"/>
                  </a:cubicBezTo>
                  <a:cubicBezTo>
                    <a:pt x="2846" y="24575"/>
                    <a:pt x="2806" y="24564"/>
                    <a:pt x="2767" y="24564"/>
                  </a:cubicBezTo>
                  <a:close/>
                  <a:moveTo>
                    <a:pt x="4306" y="25268"/>
                  </a:moveTo>
                  <a:cubicBezTo>
                    <a:pt x="4220" y="25268"/>
                    <a:pt x="4138" y="25319"/>
                    <a:pt x="4113" y="25403"/>
                  </a:cubicBezTo>
                  <a:cubicBezTo>
                    <a:pt x="4070" y="25511"/>
                    <a:pt x="4124" y="25642"/>
                    <a:pt x="4233" y="25675"/>
                  </a:cubicBezTo>
                  <a:cubicBezTo>
                    <a:pt x="4494" y="25783"/>
                    <a:pt x="4766" y="25870"/>
                    <a:pt x="5038" y="25968"/>
                  </a:cubicBezTo>
                  <a:cubicBezTo>
                    <a:pt x="5060" y="25968"/>
                    <a:pt x="5081" y="25979"/>
                    <a:pt x="5103" y="25979"/>
                  </a:cubicBezTo>
                  <a:cubicBezTo>
                    <a:pt x="5190" y="25979"/>
                    <a:pt x="5277" y="25914"/>
                    <a:pt x="5299" y="25827"/>
                  </a:cubicBezTo>
                  <a:cubicBezTo>
                    <a:pt x="5342" y="25718"/>
                    <a:pt x="5277" y="25598"/>
                    <a:pt x="5168" y="25566"/>
                  </a:cubicBezTo>
                  <a:cubicBezTo>
                    <a:pt x="4907" y="25479"/>
                    <a:pt x="4646" y="25381"/>
                    <a:pt x="4385" y="25283"/>
                  </a:cubicBezTo>
                  <a:cubicBezTo>
                    <a:pt x="4360" y="25273"/>
                    <a:pt x="4333" y="25268"/>
                    <a:pt x="4306" y="25268"/>
                  </a:cubicBezTo>
                  <a:close/>
                  <a:moveTo>
                    <a:pt x="5912" y="25808"/>
                  </a:moveTo>
                  <a:cubicBezTo>
                    <a:pt x="5818" y="25808"/>
                    <a:pt x="5739" y="25868"/>
                    <a:pt x="5712" y="25957"/>
                  </a:cubicBezTo>
                  <a:cubicBezTo>
                    <a:pt x="5669" y="26066"/>
                    <a:pt x="5734" y="26186"/>
                    <a:pt x="5843" y="26218"/>
                  </a:cubicBezTo>
                  <a:lnTo>
                    <a:pt x="6659" y="26469"/>
                  </a:lnTo>
                  <a:lnTo>
                    <a:pt x="6724" y="26469"/>
                  </a:lnTo>
                  <a:cubicBezTo>
                    <a:pt x="6811" y="26469"/>
                    <a:pt x="6898" y="26414"/>
                    <a:pt x="6920" y="26327"/>
                  </a:cubicBezTo>
                  <a:cubicBezTo>
                    <a:pt x="6952" y="26208"/>
                    <a:pt x="6887" y="26099"/>
                    <a:pt x="6778" y="26055"/>
                  </a:cubicBezTo>
                  <a:lnTo>
                    <a:pt x="5973" y="25816"/>
                  </a:lnTo>
                  <a:cubicBezTo>
                    <a:pt x="5952" y="25810"/>
                    <a:pt x="5932" y="25808"/>
                    <a:pt x="5912" y="25808"/>
                  </a:cubicBezTo>
                  <a:close/>
                  <a:moveTo>
                    <a:pt x="7537" y="26297"/>
                  </a:moveTo>
                  <a:cubicBezTo>
                    <a:pt x="7446" y="26297"/>
                    <a:pt x="7358" y="26357"/>
                    <a:pt x="7322" y="26447"/>
                  </a:cubicBezTo>
                  <a:cubicBezTo>
                    <a:pt x="7290" y="26556"/>
                    <a:pt x="7355" y="26675"/>
                    <a:pt x="7464" y="26708"/>
                  </a:cubicBezTo>
                  <a:cubicBezTo>
                    <a:pt x="7736" y="26806"/>
                    <a:pt x="7997" y="26893"/>
                    <a:pt x="8247" y="26980"/>
                  </a:cubicBezTo>
                  <a:cubicBezTo>
                    <a:pt x="8280" y="26991"/>
                    <a:pt x="8301" y="27002"/>
                    <a:pt x="8323" y="27002"/>
                  </a:cubicBezTo>
                  <a:cubicBezTo>
                    <a:pt x="8410" y="27002"/>
                    <a:pt x="8486" y="26947"/>
                    <a:pt x="8519" y="26860"/>
                  </a:cubicBezTo>
                  <a:cubicBezTo>
                    <a:pt x="8562" y="26752"/>
                    <a:pt x="8508" y="26632"/>
                    <a:pt x="8399" y="26588"/>
                  </a:cubicBezTo>
                  <a:cubicBezTo>
                    <a:pt x="8149" y="26490"/>
                    <a:pt x="7877" y="26403"/>
                    <a:pt x="7594" y="26306"/>
                  </a:cubicBezTo>
                  <a:cubicBezTo>
                    <a:pt x="7575" y="26300"/>
                    <a:pt x="7556" y="26297"/>
                    <a:pt x="7537" y="26297"/>
                  </a:cubicBezTo>
                  <a:close/>
                  <a:moveTo>
                    <a:pt x="9100" y="26913"/>
                  </a:moveTo>
                  <a:cubicBezTo>
                    <a:pt x="9025" y="26913"/>
                    <a:pt x="8949" y="26955"/>
                    <a:pt x="8911" y="27023"/>
                  </a:cubicBezTo>
                  <a:cubicBezTo>
                    <a:pt x="8856" y="27132"/>
                    <a:pt x="8900" y="27263"/>
                    <a:pt x="9008" y="27317"/>
                  </a:cubicBezTo>
                  <a:cubicBezTo>
                    <a:pt x="9280" y="27448"/>
                    <a:pt x="9487" y="27589"/>
                    <a:pt x="9672" y="27741"/>
                  </a:cubicBezTo>
                  <a:cubicBezTo>
                    <a:pt x="9705" y="27774"/>
                    <a:pt x="9759" y="27796"/>
                    <a:pt x="9803" y="27796"/>
                  </a:cubicBezTo>
                  <a:cubicBezTo>
                    <a:pt x="9868" y="27796"/>
                    <a:pt x="9922" y="27774"/>
                    <a:pt x="9966" y="27720"/>
                  </a:cubicBezTo>
                  <a:cubicBezTo>
                    <a:pt x="10042" y="27633"/>
                    <a:pt x="10031" y="27502"/>
                    <a:pt x="9944" y="27426"/>
                  </a:cubicBezTo>
                  <a:cubicBezTo>
                    <a:pt x="9737" y="27252"/>
                    <a:pt x="9498" y="27089"/>
                    <a:pt x="9193" y="26936"/>
                  </a:cubicBezTo>
                  <a:cubicBezTo>
                    <a:pt x="9164" y="26920"/>
                    <a:pt x="9132" y="26913"/>
                    <a:pt x="9100" y="26913"/>
                  </a:cubicBezTo>
                  <a:close/>
                  <a:moveTo>
                    <a:pt x="10304" y="28031"/>
                  </a:moveTo>
                  <a:cubicBezTo>
                    <a:pt x="10278" y="28031"/>
                    <a:pt x="10252" y="28036"/>
                    <a:pt x="10227" y="28046"/>
                  </a:cubicBezTo>
                  <a:cubicBezTo>
                    <a:pt x="10118" y="28090"/>
                    <a:pt x="10064" y="28220"/>
                    <a:pt x="10107" y="28329"/>
                  </a:cubicBezTo>
                  <a:cubicBezTo>
                    <a:pt x="10162" y="28449"/>
                    <a:pt x="10183" y="28579"/>
                    <a:pt x="10194" y="28710"/>
                  </a:cubicBezTo>
                  <a:cubicBezTo>
                    <a:pt x="10205" y="28840"/>
                    <a:pt x="10216" y="28960"/>
                    <a:pt x="10216" y="29080"/>
                  </a:cubicBezTo>
                  <a:cubicBezTo>
                    <a:pt x="10216" y="29188"/>
                    <a:pt x="10314" y="29286"/>
                    <a:pt x="10423" y="29286"/>
                  </a:cubicBezTo>
                  <a:lnTo>
                    <a:pt x="10434" y="29286"/>
                  </a:lnTo>
                  <a:cubicBezTo>
                    <a:pt x="10553" y="29275"/>
                    <a:pt x="10640" y="29177"/>
                    <a:pt x="10640" y="29069"/>
                  </a:cubicBezTo>
                  <a:cubicBezTo>
                    <a:pt x="10629" y="28938"/>
                    <a:pt x="10629" y="28808"/>
                    <a:pt x="10619" y="28677"/>
                  </a:cubicBezTo>
                  <a:cubicBezTo>
                    <a:pt x="10608" y="28503"/>
                    <a:pt x="10564" y="28329"/>
                    <a:pt x="10499" y="28166"/>
                  </a:cubicBezTo>
                  <a:cubicBezTo>
                    <a:pt x="10466" y="28082"/>
                    <a:pt x="10388" y="28031"/>
                    <a:pt x="10304" y="28031"/>
                  </a:cubicBezTo>
                  <a:close/>
                  <a:moveTo>
                    <a:pt x="10423" y="29700"/>
                  </a:moveTo>
                  <a:cubicBezTo>
                    <a:pt x="10303" y="29700"/>
                    <a:pt x="10205" y="29776"/>
                    <a:pt x="10194" y="29895"/>
                  </a:cubicBezTo>
                  <a:cubicBezTo>
                    <a:pt x="10162" y="30178"/>
                    <a:pt x="10118" y="30439"/>
                    <a:pt x="10053" y="30690"/>
                  </a:cubicBezTo>
                  <a:cubicBezTo>
                    <a:pt x="10020" y="30798"/>
                    <a:pt x="10085" y="30918"/>
                    <a:pt x="10205" y="30951"/>
                  </a:cubicBezTo>
                  <a:lnTo>
                    <a:pt x="10260" y="30951"/>
                  </a:lnTo>
                  <a:cubicBezTo>
                    <a:pt x="10347" y="30951"/>
                    <a:pt x="10434" y="30896"/>
                    <a:pt x="10455" y="30798"/>
                  </a:cubicBezTo>
                  <a:cubicBezTo>
                    <a:pt x="10531" y="30526"/>
                    <a:pt x="10586" y="30244"/>
                    <a:pt x="10608" y="29928"/>
                  </a:cubicBezTo>
                  <a:cubicBezTo>
                    <a:pt x="10619" y="29819"/>
                    <a:pt x="10542" y="29711"/>
                    <a:pt x="10423" y="29700"/>
                  </a:cubicBezTo>
                  <a:close/>
                  <a:moveTo>
                    <a:pt x="9945" y="31316"/>
                  </a:moveTo>
                  <a:cubicBezTo>
                    <a:pt x="9869" y="31316"/>
                    <a:pt x="9796" y="31355"/>
                    <a:pt x="9759" y="31429"/>
                  </a:cubicBezTo>
                  <a:cubicBezTo>
                    <a:pt x="9639" y="31658"/>
                    <a:pt x="9476" y="31875"/>
                    <a:pt x="9302" y="32049"/>
                  </a:cubicBezTo>
                  <a:cubicBezTo>
                    <a:pt x="9215" y="32136"/>
                    <a:pt x="9215" y="32267"/>
                    <a:pt x="9302" y="32354"/>
                  </a:cubicBezTo>
                  <a:cubicBezTo>
                    <a:pt x="9346" y="32398"/>
                    <a:pt x="9400" y="32408"/>
                    <a:pt x="9455" y="32408"/>
                  </a:cubicBezTo>
                  <a:cubicBezTo>
                    <a:pt x="9509" y="32408"/>
                    <a:pt x="9563" y="32387"/>
                    <a:pt x="9596" y="32354"/>
                  </a:cubicBezTo>
                  <a:cubicBezTo>
                    <a:pt x="9813" y="32136"/>
                    <a:pt x="9988" y="31897"/>
                    <a:pt x="10129" y="31625"/>
                  </a:cubicBezTo>
                  <a:cubicBezTo>
                    <a:pt x="10194" y="31527"/>
                    <a:pt x="10151" y="31397"/>
                    <a:pt x="10053" y="31342"/>
                  </a:cubicBezTo>
                  <a:cubicBezTo>
                    <a:pt x="10018" y="31325"/>
                    <a:pt x="9981" y="31316"/>
                    <a:pt x="9945" y="31316"/>
                  </a:cubicBezTo>
                  <a:close/>
                  <a:moveTo>
                    <a:pt x="8784" y="32502"/>
                  </a:moveTo>
                  <a:cubicBezTo>
                    <a:pt x="8749" y="32502"/>
                    <a:pt x="8714" y="32510"/>
                    <a:pt x="8682" y="32528"/>
                  </a:cubicBezTo>
                  <a:cubicBezTo>
                    <a:pt x="8454" y="32648"/>
                    <a:pt x="8214" y="32746"/>
                    <a:pt x="7942" y="32833"/>
                  </a:cubicBezTo>
                  <a:cubicBezTo>
                    <a:pt x="7834" y="32854"/>
                    <a:pt x="7768" y="32974"/>
                    <a:pt x="7801" y="33083"/>
                  </a:cubicBezTo>
                  <a:cubicBezTo>
                    <a:pt x="7823" y="33181"/>
                    <a:pt x="7910" y="33246"/>
                    <a:pt x="7997" y="33246"/>
                  </a:cubicBezTo>
                  <a:cubicBezTo>
                    <a:pt x="8019" y="33246"/>
                    <a:pt x="8040" y="33235"/>
                    <a:pt x="8062" y="33235"/>
                  </a:cubicBezTo>
                  <a:cubicBezTo>
                    <a:pt x="8356" y="33148"/>
                    <a:pt x="8639" y="33028"/>
                    <a:pt x="8889" y="32898"/>
                  </a:cubicBezTo>
                  <a:cubicBezTo>
                    <a:pt x="8987" y="32833"/>
                    <a:pt x="9019" y="32713"/>
                    <a:pt x="8965" y="32604"/>
                  </a:cubicBezTo>
                  <a:cubicBezTo>
                    <a:pt x="8928" y="32538"/>
                    <a:pt x="8857" y="32502"/>
                    <a:pt x="8784" y="32502"/>
                  </a:cubicBezTo>
                  <a:close/>
                  <a:moveTo>
                    <a:pt x="4666" y="32785"/>
                  </a:moveTo>
                  <a:cubicBezTo>
                    <a:pt x="4565" y="32785"/>
                    <a:pt x="4479" y="32848"/>
                    <a:pt x="4450" y="32952"/>
                  </a:cubicBezTo>
                  <a:cubicBezTo>
                    <a:pt x="4429" y="33061"/>
                    <a:pt x="4494" y="33170"/>
                    <a:pt x="4613" y="33203"/>
                  </a:cubicBezTo>
                  <a:cubicBezTo>
                    <a:pt x="4798" y="33246"/>
                    <a:pt x="5092" y="33311"/>
                    <a:pt x="5462" y="33355"/>
                  </a:cubicBezTo>
                  <a:cubicBezTo>
                    <a:pt x="5473" y="33366"/>
                    <a:pt x="5484" y="33366"/>
                    <a:pt x="5495" y="33366"/>
                  </a:cubicBezTo>
                  <a:cubicBezTo>
                    <a:pt x="5593" y="33366"/>
                    <a:pt x="5680" y="33279"/>
                    <a:pt x="5701" y="33181"/>
                  </a:cubicBezTo>
                  <a:cubicBezTo>
                    <a:pt x="5712" y="33061"/>
                    <a:pt x="5636" y="32952"/>
                    <a:pt x="5516" y="32941"/>
                  </a:cubicBezTo>
                  <a:cubicBezTo>
                    <a:pt x="5168" y="32898"/>
                    <a:pt x="4885" y="32833"/>
                    <a:pt x="4711" y="32789"/>
                  </a:cubicBezTo>
                  <a:cubicBezTo>
                    <a:pt x="4696" y="32786"/>
                    <a:pt x="4681" y="32785"/>
                    <a:pt x="4666" y="32785"/>
                  </a:cubicBezTo>
                  <a:close/>
                  <a:moveTo>
                    <a:pt x="7168" y="32973"/>
                  </a:moveTo>
                  <a:cubicBezTo>
                    <a:pt x="7162" y="32973"/>
                    <a:pt x="7155" y="32973"/>
                    <a:pt x="7148" y="32974"/>
                  </a:cubicBezTo>
                  <a:cubicBezTo>
                    <a:pt x="6961" y="32999"/>
                    <a:pt x="6755" y="33011"/>
                    <a:pt x="6544" y="33011"/>
                  </a:cubicBezTo>
                  <a:cubicBezTo>
                    <a:pt x="6474" y="33011"/>
                    <a:pt x="6403" y="33009"/>
                    <a:pt x="6332" y="33007"/>
                  </a:cubicBezTo>
                  <a:cubicBezTo>
                    <a:pt x="6213" y="33007"/>
                    <a:pt x="6126" y="33094"/>
                    <a:pt x="6115" y="33213"/>
                  </a:cubicBezTo>
                  <a:cubicBezTo>
                    <a:pt x="6115" y="33333"/>
                    <a:pt x="6213" y="33431"/>
                    <a:pt x="6321" y="33431"/>
                  </a:cubicBezTo>
                  <a:lnTo>
                    <a:pt x="6517" y="33431"/>
                  </a:lnTo>
                  <a:cubicBezTo>
                    <a:pt x="6746" y="33431"/>
                    <a:pt x="6974" y="33420"/>
                    <a:pt x="7192" y="33398"/>
                  </a:cubicBezTo>
                  <a:cubicBezTo>
                    <a:pt x="7311" y="33387"/>
                    <a:pt x="7398" y="33279"/>
                    <a:pt x="7388" y="33170"/>
                  </a:cubicBezTo>
                  <a:cubicBezTo>
                    <a:pt x="7377" y="33057"/>
                    <a:pt x="7280" y="32973"/>
                    <a:pt x="7168" y="329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6" name="Google Shape;126;p13"/>
          <p:cNvSpPr txBox="1">
            <a:spLocks noGrp="1"/>
          </p:cNvSpPr>
          <p:nvPr>
            <p:ph type="subTitle" idx="4"/>
          </p:nvPr>
        </p:nvSpPr>
        <p:spPr>
          <a:xfrm>
            <a:off x="5916420" y="2227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7" name="Google Shape;127;p13"/>
          <p:cNvSpPr txBox="1">
            <a:spLocks noGrp="1"/>
          </p:cNvSpPr>
          <p:nvPr>
            <p:ph type="title" idx="5" hasCustomPrompt="1"/>
          </p:nvPr>
        </p:nvSpPr>
        <p:spPr>
          <a:xfrm>
            <a:off x="4865326" y="1827502"/>
            <a:ext cx="918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28" name="Google Shape;128;p13"/>
          <p:cNvSpPr txBox="1">
            <a:spLocks noGrp="1"/>
          </p:cNvSpPr>
          <p:nvPr>
            <p:ph type="subTitle" idx="6"/>
          </p:nvPr>
        </p:nvSpPr>
        <p:spPr>
          <a:xfrm>
            <a:off x="5916420" y="19691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29" name="Google Shape;129;p13"/>
          <p:cNvSpPr txBox="1">
            <a:spLocks noGrp="1"/>
          </p:cNvSpPr>
          <p:nvPr>
            <p:ph type="subTitle" idx="7"/>
          </p:nvPr>
        </p:nvSpPr>
        <p:spPr>
          <a:xfrm>
            <a:off x="1981520" y="3784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p13"/>
          <p:cNvSpPr txBox="1">
            <a:spLocks noGrp="1"/>
          </p:cNvSpPr>
          <p:nvPr>
            <p:ph type="title" idx="8" hasCustomPrompt="1"/>
          </p:nvPr>
        </p:nvSpPr>
        <p:spPr>
          <a:xfrm>
            <a:off x="930426" y="3384254"/>
            <a:ext cx="918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1" name="Google Shape;131;p13"/>
          <p:cNvSpPr txBox="1">
            <a:spLocks noGrp="1"/>
          </p:cNvSpPr>
          <p:nvPr>
            <p:ph type="subTitle" idx="9"/>
          </p:nvPr>
        </p:nvSpPr>
        <p:spPr>
          <a:xfrm>
            <a:off x="1981520" y="352589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32" name="Google Shape;132;p13"/>
          <p:cNvSpPr txBox="1">
            <a:spLocks noGrp="1"/>
          </p:cNvSpPr>
          <p:nvPr>
            <p:ph type="subTitle" idx="13"/>
          </p:nvPr>
        </p:nvSpPr>
        <p:spPr>
          <a:xfrm>
            <a:off x="5916420" y="3784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3"/>
          <p:cNvSpPr txBox="1">
            <a:spLocks noGrp="1"/>
          </p:cNvSpPr>
          <p:nvPr>
            <p:ph type="title" idx="14" hasCustomPrompt="1"/>
          </p:nvPr>
        </p:nvSpPr>
        <p:spPr>
          <a:xfrm>
            <a:off x="4865326" y="3384254"/>
            <a:ext cx="918300" cy="44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134" name="Google Shape;134;p13"/>
          <p:cNvSpPr txBox="1">
            <a:spLocks noGrp="1"/>
          </p:cNvSpPr>
          <p:nvPr>
            <p:ph type="subTitle" idx="15"/>
          </p:nvPr>
        </p:nvSpPr>
        <p:spPr>
          <a:xfrm>
            <a:off x="5916420" y="352589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BLANK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>
            <a:spLocks noGrp="1"/>
          </p:cNvSpPr>
          <p:nvPr>
            <p:ph type="title"/>
          </p:nvPr>
        </p:nvSpPr>
        <p:spPr>
          <a:xfrm>
            <a:off x="1252950" y="3213525"/>
            <a:ext cx="6638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2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1"/>
          </p:nvPr>
        </p:nvSpPr>
        <p:spPr>
          <a:xfrm>
            <a:off x="743550" y="1644250"/>
            <a:ext cx="765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38" name="Google Shape;138;p14"/>
          <p:cNvSpPr/>
          <p:nvPr/>
        </p:nvSpPr>
        <p:spPr>
          <a:xfrm>
            <a:off x="2133375" y="-95275"/>
            <a:ext cx="2232985" cy="126954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4"/>
          <p:cNvSpPr/>
          <p:nvPr/>
        </p:nvSpPr>
        <p:spPr>
          <a:xfrm>
            <a:off x="-191950" y="-37278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4"/>
          <p:cNvSpPr/>
          <p:nvPr/>
        </p:nvSpPr>
        <p:spPr>
          <a:xfrm>
            <a:off x="6498746" y="3344263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14"/>
          <p:cNvSpPr/>
          <p:nvPr/>
        </p:nvSpPr>
        <p:spPr>
          <a:xfrm rot="-2271450">
            <a:off x="8417614" y="1115375"/>
            <a:ext cx="232301" cy="250306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4"/>
          <p:cNvSpPr/>
          <p:nvPr/>
        </p:nvSpPr>
        <p:spPr>
          <a:xfrm rot="-2271445">
            <a:off x="7383067" y="326398"/>
            <a:ext cx="284101" cy="30612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3" name="Google Shape;143;p14"/>
          <p:cNvGrpSpPr/>
          <p:nvPr/>
        </p:nvGrpSpPr>
        <p:grpSpPr>
          <a:xfrm rot="-2271534">
            <a:off x="5354726" y="4604118"/>
            <a:ext cx="188378" cy="195250"/>
            <a:chOff x="8487708" y="4150383"/>
            <a:chExt cx="188384" cy="195256"/>
          </a:xfrm>
        </p:grpSpPr>
        <p:sp>
          <p:nvSpPr>
            <p:cNvPr id="144" name="Google Shape;144;p14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4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4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4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8" name="Google Shape;148;p14"/>
          <p:cNvSpPr/>
          <p:nvPr/>
        </p:nvSpPr>
        <p:spPr>
          <a:xfrm rot="-2271453">
            <a:off x="5838298" y="4495070"/>
            <a:ext cx="116439" cy="125463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5"/>
          <p:cNvSpPr txBox="1">
            <a:spLocks noGrp="1"/>
          </p:cNvSpPr>
          <p:nvPr>
            <p:ph type="title"/>
          </p:nvPr>
        </p:nvSpPr>
        <p:spPr>
          <a:xfrm>
            <a:off x="720000" y="688750"/>
            <a:ext cx="33666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15"/>
          <p:cNvSpPr txBox="1">
            <a:spLocks noGrp="1"/>
          </p:cNvSpPr>
          <p:nvPr>
            <p:ph type="subTitle" idx="1"/>
          </p:nvPr>
        </p:nvSpPr>
        <p:spPr>
          <a:xfrm>
            <a:off x="720000" y="3069850"/>
            <a:ext cx="3366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2" name="Google Shape;152;p15"/>
          <p:cNvSpPr>
            <a:spLocks noGrp="1"/>
          </p:cNvSpPr>
          <p:nvPr>
            <p:ph type="pic" idx="2"/>
          </p:nvPr>
        </p:nvSpPr>
        <p:spPr>
          <a:xfrm>
            <a:off x="4364950" y="884356"/>
            <a:ext cx="4065900" cy="3385800"/>
          </a:xfrm>
          <a:prstGeom prst="rect">
            <a:avLst/>
          </a:prstGeom>
          <a:noFill/>
          <a:ln>
            <a:noFill/>
          </a:ln>
        </p:spPr>
      </p:sp>
      <p:sp>
        <p:nvSpPr>
          <p:cNvPr id="153" name="Google Shape;153;p15"/>
          <p:cNvSpPr/>
          <p:nvPr/>
        </p:nvSpPr>
        <p:spPr>
          <a:xfrm>
            <a:off x="8610800" y="17908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p15"/>
          <p:cNvSpPr/>
          <p:nvPr/>
        </p:nvSpPr>
        <p:spPr>
          <a:xfrm rot="-1660787">
            <a:off x="8091825" y="386449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p15"/>
          <p:cNvSpPr/>
          <p:nvPr/>
        </p:nvSpPr>
        <p:spPr>
          <a:xfrm rot="5583401">
            <a:off x="7854690" y="336485"/>
            <a:ext cx="138618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6" name="Google Shape;156;p15"/>
          <p:cNvGrpSpPr/>
          <p:nvPr/>
        </p:nvGrpSpPr>
        <p:grpSpPr>
          <a:xfrm>
            <a:off x="2344282" y="4550583"/>
            <a:ext cx="188384" cy="195256"/>
            <a:chOff x="8487708" y="4150383"/>
            <a:chExt cx="188384" cy="195256"/>
          </a:xfrm>
        </p:grpSpPr>
        <p:sp>
          <p:nvSpPr>
            <p:cNvPr id="157" name="Google Shape;157;p15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15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15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1" name="Google Shape;161;p15"/>
          <p:cNvSpPr/>
          <p:nvPr/>
        </p:nvSpPr>
        <p:spPr>
          <a:xfrm>
            <a:off x="-564554" y="-370162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CUSTOM_4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6"/>
          <p:cNvSpPr txBox="1">
            <a:spLocks noGrp="1"/>
          </p:cNvSpPr>
          <p:nvPr>
            <p:ph type="title"/>
          </p:nvPr>
        </p:nvSpPr>
        <p:spPr>
          <a:xfrm>
            <a:off x="720000" y="1522225"/>
            <a:ext cx="35832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p16"/>
          <p:cNvSpPr txBox="1">
            <a:spLocks noGrp="1"/>
          </p:cNvSpPr>
          <p:nvPr>
            <p:ph type="subTitle" idx="1"/>
          </p:nvPr>
        </p:nvSpPr>
        <p:spPr>
          <a:xfrm>
            <a:off x="720000" y="2735357"/>
            <a:ext cx="3583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5" name="Google Shape;165;p16"/>
          <p:cNvSpPr/>
          <p:nvPr/>
        </p:nvSpPr>
        <p:spPr>
          <a:xfrm>
            <a:off x="7434126" y="2834251"/>
            <a:ext cx="2521720" cy="1433703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" name="Google Shape;166;p16"/>
          <p:cNvSpPr/>
          <p:nvPr/>
        </p:nvSpPr>
        <p:spPr>
          <a:xfrm>
            <a:off x="5954708" y="36097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" name="Google Shape;167;p16"/>
          <p:cNvSpPr/>
          <p:nvPr/>
        </p:nvSpPr>
        <p:spPr>
          <a:xfrm>
            <a:off x="4109800" y="-286800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4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7"/>
          <p:cNvSpPr txBox="1">
            <a:spLocks noGrp="1"/>
          </p:cNvSpPr>
          <p:nvPr>
            <p:ph type="title"/>
          </p:nvPr>
        </p:nvSpPr>
        <p:spPr>
          <a:xfrm>
            <a:off x="4683501" y="1495975"/>
            <a:ext cx="3746700" cy="13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0" name="Google Shape;170;p17"/>
          <p:cNvSpPr txBox="1">
            <a:spLocks noGrp="1"/>
          </p:cNvSpPr>
          <p:nvPr>
            <p:ph type="subTitle" idx="1"/>
          </p:nvPr>
        </p:nvSpPr>
        <p:spPr>
          <a:xfrm>
            <a:off x="4683679" y="2711512"/>
            <a:ext cx="3746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17"/>
          <p:cNvSpPr/>
          <p:nvPr/>
        </p:nvSpPr>
        <p:spPr>
          <a:xfrm>
            <a:off x="2251600" y="-725750"/>
            <a:ext cx="3789335" cy="21543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2" name="Google Shape;172;p17"/>
          <p:cNvSpPr/>
          <p:nvPr/>
        </p:nvSpPr>
        <p:spPr>
          <a:xfrm>
            <a:off x="2541650" y="398436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7"/>
          <p:cNvSpPr/>
          <p:nvPr/>
        </p:nvSpPr>
        <p:spPr>
          <a:xfrm>
            <a:off x="310500" y="-29603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18"/>
          <p:cNvSpPr txBox="1">
            <a:spLocks noGrp="1"/>
          </p:cNvSpPr>
          <p:nvPr>
            <p:ph type="title"/>
          </p:nvPr>
        </p:nvSpPr>
        <p:spPr>
          <a:xfrm>
            <a:off x="720000" y="346625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76" name="Google Shape;176;p18"/>
          <p:cNvSpPr txBox="1">
            <a:spLocks noGrp="1"/>
          </p:cNvSpPr>
          <p:nvPr>
            <p:ph type="subTitle" idx="1"/>
          </p:nvPr>
        </p:nvSpPr>
        <p:spPr>
          <a:xfrm>
            <a:off x="4997323" y="3249239"/>
            <a:ext cx="2788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7" name="Google Shape;177;p18"/>
          <p:cNvSpPr txBox="1">
            <a:spLocks noGrp="1"/>
          </p:cNvSpPr>
          <p:nvPr>
            <p:ph type="subTitle" idx="2"/>
          </p:nvPr>
        </p:nvSpPr>
        <p:spPr>
          <a:xfrm>
            <a:off x="1617250" y="3249239"/>
            <a:ext cx="2788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8" name="Google Shape;178;p18"/>
          <p:cNvSpPr txBox="1">
            <a:spLocks noGrp="1"/>
          </p:cNvSpPr>
          <p:nvPr>
            <p:ph type="subTitle" idx="3"/>
          </p:nvPr>
        </p:nvSpPr>
        <p:spPr>
          <a:xfrm>
            <a:off x="1617250" y="2768175"/>
            <a:ext cx="278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79" name="Google Shape;179;p18"/>
          <p:cNvSpPr txBox="1">
            <a:spLocks noGrp="1"/>
          </p:cNvSpPr>
          <p:nvPr>
            <p:ph type="subTitle" idx="4"/>
          </p:nvPr>
        </p:nvSpPr>
        <p:spPr>
          <a:xfrm>
            <a:off x="4997326" y="2768175"/>
            <a:ext cx="278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8683205" y="3872302"/>
            <a:ext cx="232293" cy="233447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8530498" y="637509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8556400" y="4105749"/>
            <a:ext cx="152699" cy="16453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8"/>
          <p:cNvSpPr/>
          <p:nvPr/>
        </p:nvSpPr>
        <p:spPr>
          <a:xfrm>
            <a:off x="8556400" y="1125775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8"/>
          <p:cNvSpPr/>
          <p:nvPr/>
        </p:nvSpPr>
        <p:spPr>
          <a:xfrm>
            <a:off x="8274000" y="1471488"/>
            <a:ext cx="492758" cy="1548022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8"/>
          <p:cNvSpPr/>
          <p:nvPr/>
        </p:nvSpPr>
        <p:spPr>
          <a:xfrm rot="-1245271">
            <a:off x="517775" y="208873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8"/>
          <p:cNvSpPr/>
          <p:nvPr/>
        </p:nvSpPr>
        <p:spPr>
          <a:xfrm>
            <a:off x="-132283" y="-406577"/>
            <a:ext cx="3303309" cy="187806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8"/>
          <p:cNvSpPr/>
          <p:nvPr/>
        </p:nvSpPr>
        <p:spPr>
          <a:xfrm>
            <a:off x="523625" y="3639775"/>
            <a:ext cx="232304" cy="2334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18"/>
          <p:cNvSpPr/>
          <p:nvPr/>
        </p:nvSpPr>
        <p:spPr>
          <a:xfrm>
            <a:off x="6814608" y="3575488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9" name="Google Shape;189;p18"/>
          <p:cNvSpPr/>
          <p:nvPr/>
        </p:nvSpPr>
        <p:spPr>
          <a:xfrm>
            <a:off x="7751583" y="2007188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9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19"/>
          <p:cNvSpPr txBox="1">
            <a:spLocks noGrp="1"/>
          </p:cNvSpPr>
          <p:nvPr>
            <p:ph type="subTitle" idx="1"/>
          </p:nvPr>
        </p:nvSpPr>
        <p:spPr>
          <a:xfrm>
            <a:off x="4821097" y="1481300"/>
            <a:ext cx="31077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3" name="Google Shape;193;p19"/>
          <p:cNvSpPr txBox="1">
            <a:spLocks noGrp="1"/>
          </p:cNvSpPr>
          <p:nvPr>
            <p:ph type="subTitle" idx="2"/>
          </p:nvPr>
        </p:nvSpPr>
        <p:spPr>
          <a:xfrm>
            <a:off x="1176343" y="1481300"/>
            <a:ext cx="31077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19"/>
          <p:cNvSpPr/>
          <p:nvPr/>
        </p:nvSpPr>
        <p:spPr>
          <a:xfrm>
            <a:off x="6761858" y="2062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9"/>
          <p:cNvSpPr/>
          <p:nvPr/>
        </p:nvSpPr>
        <p:spPr>
          <a:xfrm>
            <a:off x="-686375" y="3864700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6" name="Google Shape;196;p19"/>
          <p:cNvSpPr/>
          <p:nvPr/>
        </p:nvSpPr>
        <p:spPr>
          <a:xfrm>
            <a:off x="3874050" y="4498684"/>
            <a:ext cx="712486" cy="40505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19"/>
          <p:cNvSpPr/>
          <p:nvPr/>
        </p:nvSpPr>
        <p:spPr>
          <a:xfrm>
            <a:off x="3908879" y="4489200"/>
            <a:ext cx="642797" cy="424014"/>
          </a:xfrm>
          <a:custGeom>
            <a:avLst/>
            <a:gdLst/>
            <a:ahLst/>
            <a:cxnLst/>
            <a:rect l="l" t="t" r="r" b="b"/>
            <a:pathLst>
              <a:path w="13393" h="8835" extrusionOk="0">
                <a:moveTo>
                  <a:pt x="6691" y="1361"/>
                </a:moveTo>
                <a:cubicBezTo>
                  <a:pt x="7213" y="1883"/>
                  <a:pt x="7322" y="2481"/>
                  <a:pt x="7180" y="2884"/>
                </a:cubicBezTo>
                <a:cubicBezTo>
                  <a:pt x="7107" y="3091"/>
                  <a:pt x="6975" y="3204"/>
                  <a:pt x="6819" y="3204"/>
                </a:cubicBezTo>
                <a:cubicBezTo>
                  <a:pt x="6721" y="3204"/>
                  <a:pt x="6614" y="3160"/>
                  <a:pt x="6506" y="3069"/>
                </a:cubicBezTo>
                <a:cubicBezTo>
                  <a:pt x="6136" y="2753"/>
                  <a:pt x="6223" y="2013"/>
                  <a:pt x="6691" y="1361"/>
                </a:cubicBezTo>
                <a:close/>
                <a:moveTo>
                  <a:pt x="10759" y="3340"/>
                </a:moveTo>
                <a:lnTo>
                  <a:pt x="10759" y="3340"/>
                </a:lnTo>
                <a:cubicBezTo>
                  <a:pt x="10662" y="4058"/>
                  <a:pt x="10216" y="4592"/>
                  <a:pt x="9628" y="4668"/>
                </a:cubicBezTo>
                <a:cubicBezTo>
                  <a:pt x="9585" y="4668"/>
                  <a:pt x="9552" y="4679"/>
                  <a:pt x="9530" y="4679"/>
                </a:cubicBezTo>
                <a:cubicBezTo>
                  <a:pt x="9367" y="4679"/>
                  <a:pt x="9367" y="4624"/>
                  <a:pt x="9367" y="4581"/>
                </a:cubicBezTo>
                <a:cubicBezTo>
                  <a:pt x="9356" y="4276"/>
                  <a:pt x="9933" y="3515"/>
                  <a:pt x="10759" y="3340"/>
                </a:cubicBezTo>
                <a:close/>
                <a:moveTo>
                  <a:pt x="3732" y="5168"/>
                </a:moveTo>
                <a:cubicBezTo>
                  <a:pt x="3830" y="5168"/>
                  <a:pt x="3928" y="5266"/>
                  <a:pt x="3993" y="5342"/>
                </a:cubicBezTo>
                <a:cubicBezTo>
                  <a:pt x="4276" y="5712"/>
                  <a:pt x="4341" y="6115"/>
                  <a:pt x="4178" y="6441"/>
                </a:cubicBezTo>
                <a:cubicBezTo>
                  <a:pt x="4004" y="6800"/>
                  <a:pt x="3590" y="7017"/>
                  <a:pt x="3090" y="7028"/>
                </a:cubicBezTo>
                <a:cubicBezTo>
                  <a:pt x="3003" y="6376"/>
                  <a:pt x="3188" y="5669"/>
                  <a:pt x="3449" y="5342"/>
                </a:cubicBezTo>
                <a:cubicBezTo>
                  <a:pt x="3547" y="5233"/>
                  <a:pt x="3645" y="5168"/>
                  <a:pt x="3732" y="5168"/>
                </a:cubicBezTo>
                <a:close/>
                <a:moveTo>
                  <a:pt x="8159" y="5745"/>
                </a:moveTo>
                <a:cubicBezTo>
                  <a:pt x="8203" y="5745"/>
                  <a:pt x="8279" y="5821"/>
                  <a:pt x="8344" y="6038"/>
                </a:cubicBezTo>
                <a:cubicBezTo>
                  <a:pt x="8508" y="6561"/>
                  <a:pt x="8399" y="7050"/>
                  <a:pt x="8062" y="7453"/>
                </a:cubicBezTo>
                <a:cubicBezTo>
                  <a:pt x="7757" y="6898"/>
                  <a:pt x="7790" y="6310"/>
                  <a:pt x="7964" y="5962"/>
                </a:cubicBezTo>
                <a:cubicBezTo>
                  <a:pt x="8040" y="5810"/>
                  <a:pt x="8127" y="5745"/>
                  <a:pt x="8159" y="5745"/>
                </a:cubicBezTo>
                <a:close/>
                <a:moveTo>
                  <a:pt x="8377" y="404"/>
                </a:moveTo>
                <a:cubicBezTo>
                  <a:pt x="8720" y="404"/>
                  <a:pt x="9069" y="505"/>
                  <a:pt x="9400" y="719"/>
                </a:cubicBezTo>
                <a:cubicBezTo>
                  <a:pt x="10237" y="1252"/>
                  <a:pt x="10738" y="2068"/>
                  <a:pt x="10781" y="2927"/>
                </a:cubicBezTo>
                <a:cubicBezTo>
                  <a:pt x="9748" y="3112"/>
                  <a:pt x="8943" y="4048"/>
                  <a:pt x="8975" y="4602"/>
                </a:cubicBezTo>
                <a:cubicBezTo>
                  <a:pt x="8975" y="4831"/>
                  <a:pt x="9128" y="5070"/>
                  <a:pt x="9530" y="5070"/>
                </a:cubicBezTo>
                <a:cubicBezTo>
                  <a:pt x="9574" y="5070"/>
                  <a:pt x="9617" y="5070"/>
                  <a:pt x="9672" y="5059"/>
                </a:cubicBezTo>
                <a:cubicBezTo>
                  <a:pt x="10477" y="4951"/>
                  <a:pt x="11064" y="4243"/>
                  <a:pt x="11162" y="3297"/>
                </a:cubicBezTo>
                <a:cubicBezTo>
                  <a:pt x="11608" y="3308"/>
                  <a:pt x="12010" y="3515"/>
                  <a:pt x="12391" y="3917"/>
                </a:cubicBezTo>
                <a:cubicBezTo>
                  <a:pt x="13011" y="4581"/>
                  <a:pt x="12870" y="5386"/>
                  <a:pt x="12631" y="5930"/>
                </a:cubicBezTo>
                <a:cubicBezTo>
                  <a:pt x="12076" y="7192"/>
                  <a:pt x="10542" y="8345"/>
                  <a:pt x="9410" y="8345"/>
                </a:cubicBezTo>
                <a:cubicBezTo>
                  <a:pt x="9095" y="8345"/>
                  <a:pt x="8823" y="8258"/>
                  <a:pt x="8616" y="8094"/>
                </a:cubicBezTo>
                <a:cubicBezTo>
                  <a:pt x="8497" y="7997"/>
                  <a:pt x="8388" y="7888"/>
                  <a:pt x="8301" y="7779"/>
                </a:cubicBezTo>
                <a:cubicBezTo>
                  <a:pt x="8769" y="7279"/>
                  <a:pt x="8932" y="6604"/>
                  <a:pt x="8725" y="5919"/>
                </a:cubicBezTo>
                <a:cubicBezTo>
                  <a:pt x="8573" y="5429"/>
                  <a:pt x="8312" y="5353"/>
                  <a:pt x="8159" y="5353"/>
                </a:cubicBezTo>
                <a:cubicBezTo>
                  <a:pt x="7953" y="5353"/>
                  <a:pt x="7746" y="5516"/>
                  <a:pt x="7605" y="5788"/>
                </a:cubicBezTo>
                <a:cubicBezTo>
                  <a:pt x="7365" y="6256"/>
                  <a:pt x="7333" y="7028"/>
                  <a:pt x="7768" y="7725"/>
                </a:cubicBezTo>
                <a:cubicBezTo>
                  <a:pt x="7311" y="8073"/>
                  <a:pt x="6473" y="8443"/>
                  <a:pt x="4918" y="8443"/>
                </a:cubicBezTo>
                <a:lnTo>
                  <a:pt x="4744" y="8432"/>
                </a:lnTo>
                <a:cubicBezTo>
                  <a:pt x="3786" y="8421"/>
                  <a:pt x="3362" y="7920"/>
                  <a:pt x="3188" y="7420"/>
                </a:cubicBezTo>
                <a:cubicBezTo>
                  <a:pt x="3797" y="7387"/>
                  <a:pt x="4308" y="7083"/>
                  <a:pt x="4537" y="6615"/>
                </a:cubicBezTo>
                <a:cubicBezTo>
                  <a:pt x="4765" y="6147"/>
                  <a:pt x="4678" y="5592"/>
                  <a:pt x="4298" y="5103"/>
                </a:cubicBezTo>
                <a:cubicBezTo>
                  <a:pt x="4091" y="4831"/>
                  <a:pt x="3873" y="4776"/>
                  <a:pt x="3732" y="4776"/>
                </a:cubicBezTo>
                <a:cubicBezTo>
                  <a:pt x="3514" y="4776"/>
                  <a:pt x="3318" y="4885"/>
                  <a:pt x="3144" y="5103"/>
                </a:cubicBezTo>
                <a:cubicBezTo>
                  <a:pt x="2840" y="5484"/>
                  <a:pt x="2600" y="6223"/>
                  <a:pt x="2687" y="6996"/>
                </a:cubicBezTo>
                <a:cubicBezTo>
                  <a:pt x="2263" y="6909"/>
                  <a:pt x="1817" y="6702"/>
                  <a:pt x="1382" y="6376"/>
                </a:cubicBezTo>
                <a:cubicBezTo>
                  <a:pt x="370" y="5625"/>
                  <a:pt x="588" y="4581"/>
                  <a:pt x="729" y="4167"/>
                </a:cubicBezTo>
                <a:cubicBezTo>
                  <a:pt x="1023" y="3253"/>
                  <a:pt x="1828" y="2514"/>
                  <a:pt x="2513" y="2514"/>
                </a:cubicBezTo>
                <a:cubicBezTo>
                  <a:pt x="2687" y="2514"/>
                  <a:pt x="2840" y="2557"/>
                  <a:pt x="2992" y="2644"/>
                </a:cubicBezTo>
                <a:cubicBezTo>
                  <a:pt x="3019" y="2666"/>
                  <a:pt x="3055" y="2677"/>
                  <a:pt x="3091" y="2677"/>
                </a:cubicBezTo>
                <a:cubicBezTo>
                  <a:pt x="3128" y="2677"/>
                  <a:pt x="3166" y="2666"/>
                  <a:pt x="3199" y="2644"/>
                </a:cubicBezTo>
                <a:cubicBezTo>
                  <a:pt x="3264" y="2601"/>
                  <a:pt x="3297" y="2535"/>
                  <a:pt x="3286" y="2459"/>
                </a:cubicBezTo>
                <a:cubicBezTo>
                  <a:pt x="3286" y="2448"/>
                  <a:pt x="3155" y="1404"/>
                  <a:pt x="3645" y="849"/>
                </a:cubicBezTo>
                <a:cubicBezTo>
                  <a:pt x="3855" y="607"/>
                  <a:pt x="4155" y="488"/>
                  <a:pt x="4541" y="488"/>
                </a:cubicBezTo>
                <a:cubicBezTo>
                  <a:pt x="4813" y="488"/>
                  <a:pt x="5128" y="547"/>
                  <a:pt x="5483" y="664"/>
                </a:cubicBezTo>
                <a:cubicBezTo>
                  <a:pt x="5831" y="784"/>
                  <a:pt x="6136" y="936"/>
                  <a:pt x="6386" y="1110"/>
                </a:cubicBezTo>
                <a:cubicBezTo>
                  <a:pt x="5842" y="1861"/>
                  <a:pt x="5646" y="2862"/>
                  <a:pt x="6245" y="3373"/>
                </a:cubicBezTo>
                <a:cubicBezTo>
                  <a:pt x="6430" y="3525"/>
                  <a:pt x="6626" y="3602"/>
                  <a:pt x="6821" y="3602"/>
                </a:cubicBezTo>
                <a:cubicBezTo>
                  <a:pt x="7137" y="3602"/>
                  <a:pt x="7420" y="3373"/>
                  <a:pt x="7550" y="3014"/>
                </a:cubicBezTo>
                <a:cubicBezTo>
                  <a:pt x="7735" y="2492"/>
                  <a:pt x="7615" y="1698"/>
                  <a:pt x="6941" y="1056"/>
                </a:cubicBezTo>
                <a:cubicBezTo>
                  <a:pt x="7359" y="632"/>
                  <a:pt x="7862" y="404"/>
                  <a:pt x="8377" y="404"/>
                </a:cubicBezTo>
                <a:close/>
                <a:moveTo>
                  <a:pt x="8377" y="1"/>
                </a:moveTo>
                <a:cubicBezTo>
                  <a:pt x="7757" y="1"/>
                  <a:pt x="7126" y="294"/>
                  <a:pt x="6636" y="806"/>
                </a:cubicBezTo>
                <a:cubicBezTo>
                  <a:pt x="6354" y="599"/>
                  <a:pt x="6005" y="425"/>
                  <a:pt x="5603" y="294"/>
                </a:cubicBezTo>
                <a:cubicBezTo>
                  <a:pt x="5208" y="160"/>
                  <a:pt x="4852" y="94"/>
                  <a:pt x="4537" y="94"/>
                </a:cubicBezTo>
                <a:cubicBezTo>
                  <a:pt x="4036" y="94"/>
                  <a:pt x="3638" y="261"/>
                  <a:pt x="3351" y="588"/>
                </a:cubicBezTo>
                <a:cubicBezTo>
                  <a:pt x="2938" y="1067"/>
                  <a:pt x="2872" y="1763"/>
                  <a:pt x="2872" y="2176"/>
                </a:cubicBezTo>
                <a:cubicBezTo>
                  <a:pt x="2764" y="2144"/>
                  <a:pt x="2644" y="2122"/>
                  <a:pt x="2513" y="2122"/>
                </a:cubicBezTo>
                <a:cubicBezTo>
                  <a:pt x="1665" y="2122"/>
                  <a:pt x="708" y="2960"/>
                  <a:pt x="349" y="4037"/>
                </a:cubicBezTo>
                <a:cubicBezTo>
                  <a:pt x="0" y="5092"/>
                  <a:pt x="294" y="6049"/>
                  <a:pt x="1143" y="6691"/>
                </a:cubicBezTo>
                <a:cubicBezTo>
                  <a:pt x="1676" y="7094"/>
                  <a:pt x="2241" y="7333"/>
                  <a:pt x="2774" y="7409"/>
                </a:cubicBezTo>
                <a:cubicBezTo>
                  <a:pt x="3025" y="8290"/>
                  <a:pt x="3732" y="8812"/>
                  <a:pt x="4744" y="8834"/>
                </a:cubicBezTo>
                <a:lnTo>
                  <a:pt x="4918" y="8834"/>
                </a:lnTo>
                <a:cubicBezTo>
                  <a:pt x="6267" y="8834"/>
                  <a:pt x="7322" y="8562"/>
                  <a:pt x="8007" y="8051"/>
                </a:cubicBezTo>
                <a:cubicBezTo>
                  <a:pt x="8116" y="8171"/>
                  <a:pt x="8236" y="8290"/>
                  <a:pt x="8366" y="8399"/>
                </a:cubicBezTo>
                <a:cubicBezTo>
                  <a:pt x="8649" y="8627"/>
                  <a:pt x="9008" y="8736"/>
                  <a:pt x="9410" y="8736"/>
                </a:cubicBezTo>
                <a:cubicBezTo>
                  <a:pt x="10705" y="8736"/>
                  <a:pt x="12380" y="7496"/>
                  <a:pt x="12990" y="6082"/>
                </a:cubicBezTo>
                <a:cubicBezTo>
                  <a:pt x="13392" y="5157"/>
                  <a:pt x="13283" y="4287"/>
                  <a:pt x="12674" y="3645"/>
                </a:cubicBezTo>
                <a:cubicBezTo>
                  <a:pt x="12228" y="3166"/>
                  <a:pt x="11717" y="2916"/>
                  <a:pt x="11173" y="2905"/>
                </a:cubicBezTo>
                <a:cubicBezTo>
                  <a:pt x="11118" y="1915"/>
                  <a:pt x="10553" y="991"/>
                  <a:pt x="9606" y="382"/>
                </a:cubicBezTo>
                <a:cubicBezTo>
                  <a:pt x="9215" y="131"/>
                  <a:pt x="8801" y="1"/>
                  <a:pt x="8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9"/>
          <p:cNvSpPr/>
          <p:nvPr/>
        </p:nvSpPr>
        <p:spPr>
          <a:xfrm>
            <a:off x="4715724" y="4702902"/>
            <a:ext cx="156555" cy="1686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19"/>
          <p:cNvSpPr/>
          <p:nvPr/>
        </p:nvSpPr>
        <p:spPr>
          <a:xfrm rot="8371875">
            <a:off x="636724" y="1164749"/>
            <a:ext cx="211586" cy="227995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0" name="Google Shape;200;p19"/>
          <p:cNvSpPr/>
          <p:nvPr/>
        </p:nvSpPr>
        <p:spPr>
          <a:xfrm>
            <a:off x="8493824" y="4064803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1" name="Google Shape;201;p19"/>
          <p:cNvSpPr/>
          <p:nvPr/>
        </p:nvSpPr>
        <p:spPr>
          <a:xfrm>
            <a:off x="685550" y="2337000"/>
            <a:ext cx="232304" cy="2334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7933058" y="181177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0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05" name="Google Shape;205;p20"/>
          <p:cNvSpPr txBox="1">
            <a:spLocks noGrp="1"/>
          </p:cNvSpPr>
          <p:nvPr>
            <p:ph type="subTitle" idx="1"/>
          </p:nvPr>
        </p:nvSpPr>
        <p:spPr>
          <a:xfrm>
            <a:off x="809876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6" name="Google Shape;206;p20"/>
          <p:cNvSpPr txBox="1">
            <a:spLocks noGrp="1"/>
          </p:cNvSpPr>
          <p:nvPr>
            <p:ph type="subTitle" idx="2"/>
          </p:nvPr>
        </p:nvSpPr>
        <p:spPr>
          <a:xfrm>
            <a:off x="3446098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7" name="Google Shape;207;p20"/>
          <p:cNvSpPr txBox="1">
            <a:spLocks noGrp="1"/>
          </p:cNvSpPr>
          <p:nvPr>
            <p:ph type="subTitle" idx="3"/>
          </p:nvPr>
        </p:nvSpPr>
        <p:spPr>
          <a:xfrm>
            <a:off x="6082327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8" name="Google Shape;208;p20"/>
          <p:cNvSpPr txBox="1">
            <a:spLocks noGrp="1"/>
          </p:cNvSpPr>
          <p:nvPr>
            <p:ph type="subTitle" idx="4"/>
          </p:nvPr>
        </p:nvSpPr>
        <p:spPr>
          <a:xfrm>
            <a:off x="809875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09" name="Google Shape;209;p20"/>
          <p:cNvSpPr txBox="1">
            <a:spLocks noGrp="1"/>
          </p:cNvSpPr>
          <p:nvPr>
            <p:ph type="subTitle" idx="5"/>
          </p:nvPr>
        </p:nvSpPr>
        <p:spPr>
          <a:xfrm>
            <a:off x="3446101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0" name="Google Shape;210;p20"/>
          <p:cNvSpPr txBox="1">
            <a:spLocks noGrp="1"/>
          </p:cNvSpPr>
          <p:nvPr>
            <p:ph type="subTitle" idx="6"/>
          </p:nvPr>
        </p:nvSpPr>
        <p:spPr>
          <a:xfrm>
            <a:off x="6082327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11" name="Google Shape;211;p20"/>
          <p:cNvSpPr/>
          <p:nvPr/>
        </p:nvSpPr>
        <p:spPr>
          <a:xfrm>
            <a:off x="6804783" y="-106765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20"/>
          <p:cNvSpPr/>
          <p:nvPr/>
        </p:nvSpPr>
        <p:spPr>
          <a:xfrm>
            <a:off x="-888475" y="4012400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p20"/>
          <p:cNvSpPr/>
          <p:nvPr/>
        </p:nvSpPr>
        <p:spPr>
          <a:xfrm>
            <a:off x="8214878" y="353682"/>
            <a:ext cx="215898" cy="216971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0"/>
          <p:cNvSpPr/>
          <p:nvPr/>
        </p:nvSpPr>
        <p:spPr>
          <a:xfrm rot="3067661">
            <a:off x="8492575" y="511742"/>
            <a:ext cx="274606" cy="290081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" name="Google Shape;215;p20"/>
          <p:cNvSpPr/>
          <p:nvPr/>
        </p:nvSpPr>
        <p:spPr>
          <a:xfrm rot="8371622">
            <a:off x="7989806" y="387474"/>
            <a:ext cx="138624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" name="Google Shape;216;p20"/>
          <p:cNvSpPr/>
          <p:nvPr/>
        </p:nvSpPr>
        <p:spPr>
          <a:xfrm>
            <a:off x="8346538" y="1028682"/>
            <a:ext cx="566686" cy="1780284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0"/>
          <p:cNvSpPr/>
          <p:nvPr/>
        </p:nvSpPr>
        <p:spPr>
          <a:xfrm rot="8100000">
            <a:off x="3535370" y="4677513"/>
            <a:ext cx="219593" cy="23663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20"/>
          <p:cNvSpPr/>
          <p:nvPr/>
        </p:nvSpPr>
        <p:spPr>
          <a:xfrm rot="5583401">
            <a:off x="3248815" y="4690060"/>
            <a:ext cx="138618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 txBox="1">
            <a:spLocks noGrp="1"/>
          </p:cNvSpPr>
          <p:nvPr>
            <p:ph type="title"/>
          </p:nvPr>
        </p:nvSpPr>
        <p:spPr>
          <a:xfrm>
            <a:off x="2038200" y="2063075"/>
            <a:ext cx="50676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5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title" idx="2" hasCustomPrompt="1"/>
          </p:nvPr>
        </p:nvSpPr>
        <p:spPr>
          <a:xfrm>
            <a:off x="3676650" y="875775"/>
            <a:ext cx="1790700" cy="841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3"/>
          <p:cNvSpPr txBox="1">
            <a:spLocks noGrp="1"/>
          </p:cNvSpPr>
          <p:nvPr>
            <p:ph type="subTitle" idx="1"/>
          </p:nvPr>
        </p:nvSpPr>
        <p:spPr>
          <a:xfrm>
            <a:off x="2038200" y="3891550"/>
            <a:ext cx="5067600" cy="411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rgbClr val="FFFFF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/>
          <p:nvPr/>
        </p:nvSpPr>
        <p:spPr>
          <a:xfrm rot="-1660787">
            <a:off x="386700" y="913374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3"/>
          <p:cNvSpPr/>
          <p:nvPr/>
        </p:nvSpPr>
        <p:spPr>
          <a:xfrm>
            <a:off x="8638074" y="1070116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3"/>
          <p:cNvSpPr/>
          <p:nvPr/>
        </p:nvSpPr>
        <p:spPr>
          <a:xfrm>
            <a:off x="6722871" y="2151588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"/>
          <p:cNvSpPr/>
          <p:nvPr/>
        </p:nvSpPr>
        <p:spPr>
          <a:xfrm>
            <a:off x="-1858504" y="124115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1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21" name="Google Shape;221;p21"/>
          <p:cNvSpPr txBox="1">
            <a:spLocks noGrp="1"/>
          </p:cNvSpPr>
          <p:nvPr>
            <p:ph type="subTitle" idx="1"/>
          </p:nvPr>
        </p:nvSpPr>
        <p:spPr>
          <a:xfrm>
            <a:off x="713225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2" name="Google Shape;222;p21"/>
          <p:cNvSpPr txBox="1">
            <a:spLocks noGrp="1"/>
          </p:cNvSpPr>
          <p:nvPr>
            <p:ph type="subTitle" idx="2"/>
          </p:nvPr>
        </p:nvSpPr>
        <p:spPr>
          <a:xfrm>
            <a:off x="4638910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3" name="Google Shape;223;p21"/>
          <p:cNvSpPr txBox="1">
            <a:spLocks noGrp="1"/>
          </p:cNvSpPr>
          <p:nvPr>
            <p:ph type="subTitle" idx="3"/>
          </p:nvPr>
        </p:nvSpPr>
        <p:spPr>
          <a:xfrm>
            <a:off x="6601752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4" name="Google Shape;224;p21"/>
          <p:cNvSpPr txBox="1">
            <a:spLocks noGrp="1"/>
          </p:cNvSpPr>
          <p:nvPr>
            <p:ph type="subTitle" idx="4"/>
          </p:nvPr>
        </p:nvSpPr>
        <p:spPr>
          <a:xfrm>
            <a:off x="2676067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5" name="Google Shape;225;p21"/>
          <p:cNvSpPr txBox="1">
            <a:spLocks noGrp="1"/>
          </p:cNvSpPr>
          <p:nvPr>
            <p:ph type="subTitle" idx="5"/>
          </p:nvPr>
        </p:nvSpPr>
        <p:spPr>
          <a:xfrm>
            <a:off x="713225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rgbClr val="528FF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6" name="Google Shape;226;p21"/>
          <p:cNvSpPr txBox="1">
            <a:spLocks noGrp="1"/>
          </p:cNvSpPr>
          <p:nvPr>
            <p:ph type="subTitle" idx="6"/>
          </p:nvPr>
        </p:nvSpPr>
        <p:spPr>
          <a:xfrm>
            <a:off x="6601759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rgbClr val="528FF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7" name="Google Shape;227;p21"/>
          <p:cNvSpPr txBox="1">
            <a:spLocks noGrp="1"/>
          </p:cNvSpPr>
          <p:nvPr>
            <p:ph type="subTitle" idx="7"/>
          </p:nvPr>
        </p:nvSpPr>
        <p:spPr>
          <a:xfrm>
            <a:off x="4638915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rgbClr val="528FF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8" name="Google Shape;228;p21"/>
          <p:cNvSpPr txBox="1">
            <a:spLocks noGrp="1"/>
          </p:cNvSpPr>
          <p:nvPr>
            <p:ph type="subTitle" idx="8"/>
          </p:nvPr>
        </p:nvSpPr>
        <p:spPr>
          <a:xfrm>
            <a:off x="2676070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rgbClr val="528FF1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29" name="Google Shape;229;p21"/>
          <p:cNvSpPr/>
          <p:nvPr/>
        </p:nvSpPr>
        <p:spPr>
          <a:xfrm>
            <a:off x="2048062" y="-641350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"/>
          <p:cNvSpPr/>
          <p:nvPr/>
        </p:nvSpPr>
        <p:spPr>
          <a:xfrm>
            <a:off x="-230800" y="-781250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p21"/>
          <p:cNvSpPr/>
          <p:nvPr/>
        </p:nvSpPr>
        <p:spPr>
          <a:xfrm rot="3403812" flipH="1">
            <a:off x="7223769" y="880085"/>
            <a:ext cx="2212170" cy="683505"/>
          </a:xfrm>
          <a:custGeom>
            <a:avLst/>
            <a:gdLst/>
            <a:ahLst/>
            <a:cxnLst/>
            <a:rect l="l" t="t" r="r" b="b"/>
            <a:pathLst>
              <a:path w="42395" h="13099" extrusionOk="0">
                <a:moveTo>
                  <a:pt x="23890" y="1"/>
                </a:moveTo>
                <a:cubicBezTo>
                  <a:pt x="23629" y="1"/>
                  <a:pt x="23357" y="23"/>
                  <a:pt x="23085" y="44"/>
                </a:cubicBezTo>
                <a:cubicBezTo>
                  <a:pt x="22976" y="55"/>
                  <a:pt x="22900" y="153"/>
                  <a:pt x="22911" y="262"/>
                </a:cubicBezTo>
                <a:cubicBezTo>
                  <a:pt x="22922" y="360"/>
                  <a:pt x="23009" y="436"/>
                  <a:pt x="23107" y="436"/>
                </a:cubicBezTo>
                <a:lnTo>
                  <a:pt x="23118" y="436"/>
                </a:lnTo>
                <a:cubicBezTo>
                  <a:pt x="23379" y="414"/>
                  <a:pt x="23640" y="403"/>
                  <a:pt x="23890" y="403"/>
                </a:cubicBezTo>
                <a:cubicBezTo>
                  <a:pt x="23999" y="392"/>
                  <a:pt x="24086" y="305"/>
                  <a:pt x="24086" y="197"/>
                </a:cubicBezTo>
                <a:cubicBezTo>
                  <a:pt x="24086" y="88"/>
                  <a:pt x="23999" y="1"/>
                  <a:pt x="23890" y="1"/>
                </a:cubicBezTo>
                <a:close/>
                <a:moveTo>
                  <a:pt x="24677" y="32"/>
                </a:moveTo>
                <a:cubicBezTo>
                  <a:pt x="24576" y="32"/>
                  <a:pt x="24489" y="116"/>
                  <a:pt x="24489" y="218"/>
                </a:cubicBezTo>
                <a:cubicBezTo>
                  <a:pt x="24478" y="327"/>
                  <a:pt x="24554" y="414"/>
                  <a:pt x="24663" y="425"/>
                </a:cubicBezTo>
                <a:cubicBezTo>
                  <a:pt x="24924" y="447"/>
                  <a:pt x="25174" y="479"/>
                  <a:pt x="25424" y="534"/>
                </a:cubicBezTo>
                <a:lnTo>
                  <a:pt x="25457" y="534"/>
                </a:lnTo>
                <a:cubicBezTo>
                  <a:pt x="25555" y="534"/>
                  <a:pt x="25642" y="469"/>
                  <a:pt x="25653" y="371"/>
                </a:cubicBezTo>
                <a:cubicBezTo>
                  <a:pt x="25674" y="262"/>
                  <a:pt x="25609" y="164"/>
                  <a:pt x="25500" y="142"/>
                </a:cubicBezTo>
                <a:cubicBezTo>
                  <a:pt x="25239" y="99"/>
                  <a:pt x="24967" y="55"/>
                  <a:pt x="24695" y="33"/>
                </a:cubicBezTo>
                <a:cubicBezTo>
                  <a:pt x="24689" y="33"/>
                  <a:pt x="24683" y="32"/>
                  <a:pt x="24677" y="32"/>
                </a:cubicBezTo>
                <a:close/>
                <a:moveTo>
                  <a:pt x="22328" y="149"/>
                </a:moveTo>
                <a:cubicBezTo>
                  <a:pt x="22316" y="149"/>
                  <a:pt x="22304" y="151"/>
                  <a:pt x="22291" y="153"/>
                </a:cubicBezTo>
                <a:cubicBezTo>
                  <a:pt x="22030" y="197"/>
                  <a:pt x="21769" y="251"/>
                  <a:pt x="21508" y="316"/>
                </a:cubicBezTo>
                <a:cubicBezTo>
                  <a:pt x="21399" y="338"/>
                  <a:pt x="21334" y="447"/>
                  <a:pt x="21355" y="556"/>
                </a:cubicBezTo>
                <a:cubicBezTo>
                  <a:pt x="21377" y="643"/>
                  <a:pt x="21464" y="708"/>
                  <a:pt x="21551" y="708"/>
                </a:cubicBezTo>
                <a:cubicBezTo>
                  <a:pt x="21562" y="708"/>
                  <a:pt x="21584" y="697"/>
                  <a:pt x="21595" y="697"/>
                </a:cubicBezTo>
                <a:cubicBezTo>
                  <a:pt x="21856" y="632"/>
                  <a:pt x="22106" y="588"/>
                  <a:pt x="22356" y="545"/>
                </a:cubicBezTo>
                <a:cubicBezTo>
                  <a:pt x="22465" y="523"/>
                  <a:pt x="22530" y="425"/>
                  <a:pt x="22519" y="316"/>
                </a:cubicBezTo>
                <a:cubicBezTo>
                  <a:pt x="22500" y="220"/>
                  <a:pt x="22421" y="149"/>
                  <a:pt x="22328" y="149"/>
                </a:cubicBezTo>
                <a:close/>
                <a:moveTo>
                  <a:pt x="26236" y="322"/>
                </a:moveTo>
                <a:cubicBezTo>
                  <a:pt x="26145" y="322"/>
                  <a:pt x="26061" y="376"/>
                  <a:pt x="26033" y="469"/>
                </a:cubicBezTo>
                <a:cubicBezTo>
                  <a:pt x="26001" y="566"/>
                  <a:pt x="26066" y="675"/>
                  <a:pt x="26175" y="708"/>
                </a:cubicBezTo>
                <a:cubicBezTo>
                  <a:pt x="26414" y="784"/>
                  <a:pt x="26653" y="871"/>
                  <a:pt x="26893" y="969"/>
                </a:cubicBezTo>
                <a:cubicBezTo>
                  <a:pt x="26914" y="980"/>
                  <a:pt x="26947" y="980"/>
                  <a:pt x="26969" y="980"/>
                </a:cubicBezTo>
                <a:cubicBezTo>
                  <a:pt x="27045" y="980"/>
                  <a:pt x="27121" y="936"/>
                  <a:pt x="27154" y="860"/>
                </a:cubicBezTo>
                <a:cubicBezTo>
                  <a:pt x="27186" y="762"/>
                  <a:pt x="27143" y="643"/>
                  <a:pt x="27045" y="610"/>
                </a:cubicBezTo>
                <a:cubicBezTo>
                  <a:pt x="26795" y="501"/>
                  <a:pt x="26545" y="414"/>
                  <a:pt x="26284" y="327"/>
                </a:cubicBezTo>
                <a:cubicBezTo>
                  <a:pt x="26268" y="324"/>
                  <a:pt x="26252" y="322"/>
                  <a:pt x="26236" y="322"/>
                </a:cubicBezTo>
                <a:close/>
                <a:moveTo>
                  <a:pt x="20779" y="518"/>
                </a:moveTo>
                <a:cubicBezTo>
                  <a:pt x="20765" y="518"/>
                  <a:pt x="20750" y="520"/>
                  <a:pt x="20735" y="523"/>
                </a:cubicBezTo>
                <a:cubicBezTo>
                  <a:pt x="20474" y="610"/>
                  <a:pt x="20224" y="697"/>
                  <a:pt x="19974" y="784"/>
                </a:cubicBezTo>
                <a:cubicBezTo>
                  <a:pt x="19876" y="828"/>
                  <a:pt x="19822" y="936"/>
                  <a:pt x="19865" y="1045"/>
                </a:cubicBezTo>
                <a:cubicBezTo>
                  <a:pt x="19887" y="1121"/>
                  <a:pt x="19963" y="1165"/>
                  <a:pt x="20050" y="1165"/>
                </a:cubicBezTo>
                <a:cubicBezTo>
                  <a:pt x="20072" y="1165"/>
                  <a:pt x="20094" y="1165"/>
                  <a:pt x="20115" y="1154"/>
                </a:cubicBezTo>
                <a:cubicBezTo>
                  <a:pt x="20355" y="1067"/>
                  <a:pt x="20594" y="980"/>
                  <a:pt x="20844" y="904"/>
                </a:cubicBezTo>
                <a:cubicBezTo>
                  <a:pt x="20953" y="871"/>
                  <a:pt x="21007" y="762"/>
                  <a:pt x="20975" y="653"/>
                </a:cubicBezTo>
                <a:cubicBezTo>
                  <a:pt x="20947" y="570"/>
                  <a:pt x="20864" y="518"/>
                  <a:pt x="20779" y="518"/>
                </a:cubicBezTo>
                <a:close/>
                <a:moveTo>
                  <a:pt x="27674" y="932"/>
                </a:moveTo>
                <a:cubicBezTo>
                  <a:pt x="27605" y="932"/>
                  <a:pt x="27539" y="968"/>
                  <a:pt x="27502" y="1034"/>
                </a:cubicBezTo>
                <a:cubicBezTo>
                  <a:pt x="27448" y="1132"/>
                  <a:pt x="27480" y="1252"/>
                  <a:pt x="27578" y="1306"/>
                </a:cubicBezTo>
                <a:cubicBezTo>
                  <a:pt x="27807" y="1426"/>
                  <a:pt x="28024" y="1567"/>
                  <a:pt x="28231" y="1709"/>
                </a:cubicBezTo>
                <a:cubicBezTo>
                  <a:pt x="28263" y="1741"/>
                  <a:pt x="28307" y="1752"/>
                  <a:pt x="28340" y="1752"/>
                </a:cubicBezTo>
                <a:cubicBezTo>
                  <a:pt x="28405" y="1752"/>
                  <a:pt x="28470" y="1720"/>
                  <a:pt x="28503" y="1665"/>
                </a:cubicBezTo>
                <a:cubicBezTo>
                  <a:pt x="28568" y="1578"/>
                  <a:pt x="28546" y="1458"/>
                  <a:pt x="28459" y="1393"/>
                </a:cubicBezTo>
                <a:cubicBezTo>
                  <a:pt x="28242" y="1241"/>
                  <a:pt x="28002" y="1089"/>
                  <a:pt x="27774" y="958"/>
                </a:cubicBezTo>
                <a:cubicBezTo>
                  <a:pt x="27742" y="940"/>
                  <a:pt x="27708" y="932"/>
                  <a:pt x="27674" y="932"/>
                </a:cubicBezTo>
                <a:close/>
                <a:moveTo>
                  <a:pt x="19314" y="1083"/>
                </a:moveTo>
                <a:cubicBezTo>
                  <a:pt x="19287" y="1083"/>
                  <a:pt x="19260" y="1088"/>
                  <a:pt x="19234" y="1099"/>
                </a:cubicBezTo>
                <a:cubicBezTo>
                  <a:pt x="18995" y="1208"/>
                  <a:pt x="18755" y="1328"/>
                  <a:pt x="18516" y="1458"/>
                </a:cubicBezTo>
                <a:cubicBezTo>
                  <a:pt x="18429" y="1513"/>
                  <a:pt x="18386" y="1633"/>
                  <a:pt x="18440" y="1730"/>
                </a:cubicBezTo>
                <a:cubicBezTo>
                  <a:pt x="18483" y="1796"/>
                  <a:pt x="18549" y="1828"/>
                  <a:pt x="18614" y="1828"/>
                </a:cubicBezTo>
                <a:cubicBezTo>
                  <a:pt x="18647" y="1828"/>
                  <a:pt x="18679" y="1817"/>
                  <a:pt x="18712" y="1807"/>
                </a:cubicBezTo>
                <a:cubicBezTo>
                  <a:pt x="18930" y="1687"/>
                  <a:pt x="19169" y="1567"/>
                  <a:pt x="19397" y="1458"/>
                </a:cubicBezTo>
                <a:cubicBezTo>
                  <a:pt x="19495" y="1415"/>
                  <a:pt x="19539" y="1295"/>
                  <a:pt x="19495" y="1197"/>
                </a:cubicBezTo>
                <a:cubicBezTo>
                  <a:pt x="19463" y="1125"/>
                  <a:pt x="19390" y="1083"/>
                  <a:pt x="19314" y="1083"/>
                </a:cubicBezTo>
                <a:close/>
                <a:moveTo>
                  <a:pt x="17935" y="1843"/>
                </a:moveTo>
                <a:cubicBezTo>
                  <a:pt x="17898" y="1843"/>
                  <a:pt x="17862" y="1852"/>
                  <a:pt x="17831" y="1872"/>
                </a:cubicBezTo>
                <a:cubicBezTo>
                  <a:pt x="17613" y="2024"/>
                  <a:pt x="17385" y="2176"/>
                  <a:pt x="17178" y="2340"/>
                </a:cubicBezTo>
                <a:cubicBezTo>
                  <a:pt x="17091" y="2405"/>
                  <a:pt x="17080" y="2535"/>
                  <a:pt x="17145" y="2622"/>
                </a:cubicBezTo>
                <a:cubicBezTo>
                  <a:pt x="17178" y="2666"/>
                  <a:pt x="17243" y="2699"/>
                  <a:pt x="17298" y="2699"/>
                </a:cubicBezTo>
                <a:cubicBezTo>
                  <a:pt x="17341" y="2699"/>
                  <a:pt x="17385" y="2677"/>
                  <a:pt x="17417" y="2655"/>
                </a:cubicBezTo>
                <a:cubicBezTo>
                  <a:pt x="17624" y="2503"/>
                  <a:pt x="17831" y="2351"/>
                  <a:pt x="18048" y="2209"/>
                </a:cubicBezTo>
                <a:cubicBezTo>
                  <a:pt x="18135" y="2144"/>
                  <a:pt x="18168" y="2024"/>
                  <a:pt x="18103" y="1937"/>
                </a:cubicBezTo>
                <a:cubicBezTo>
                  <a:pt x="18068" y="1874"/>
                  <a:pt x="18001" y="1843"/>
                  <a:pt x="17935" y="1843"/>
                </a:cubicBezTo>
                <a:close/>
                <a:moveTo>
                  <a:pt x="28965" y="1843"/>
                </a:moveTo>
                <a:cubicBezTo>
                  <a:pt x="28910" y="1843"/>
                  <a:pt x="28854" y="1868"/>
                  <a:pt x="28818" y="1915"/>
                </a:cubicBezTo>
                <a:cubicBezTo>
                  <a:pt x="28742" y="1992"/>
                  <a:pt x="28753" y="2122"/>
                  <a:pt x="28829" y="2187"/>
                </a:cubicBezTo>
                <a:cubicBezTo>
                  <a:pt x="29025" y="2351"/>
                  <a:pt x="29210" y="2535"/>
                  <a:pt x="29384" y="2720"/>
                </a:cubicBezTo>
                <a:cubicBezTo>
                  <a:pt x="29427" y="2764"/>
                  <a:pt x="29482" y="2786"/>
                  <a:pt x="29525" y="2786"/>
                </a:cubicBezTo>
                <a:cubicBezTo>
                  <a:pt x="29580" y="2786"/>
                  <a:pt x="29623" y="2764"/>
                  <a:pt x="29667" y="2731"/>
                </a:cubicBezTo>
                <a:cubicBezTo>
                  <a:pt x="29743" y="2655"/>
                  <a:pt x="29754" y="2535"/>
                  <a:pt x="29678" y="2448"/>
                </a:cubicBezTo>
                <a:cubicBezTo>
                  <a:pt x="29493" y="2253"/>
                  <a:pt x="29297" y="2068"/>
                  <a:pt x="29090" y="1894"/>
                </a:cubicBezTo>
                <a:cubicBezTo>
                  <a:pt x="29056" y="1859"/>
                  <a:pt x="29011" y="1843"/>
                  <a:pt x="28965" y="1843"/>
                </a:cubicBezTo>
                <a:close/>
                <a:moveTo>
                  <a:pt x="37766" y="2371"/>
                </a:moveTo>
                <a:cubicBezTo>
                  <a:pt x="37665" y="2371"/>
                  <a:pt x="37586" y="2465"/>
                  <a:pt x="37586" y="2568"/>
                </a:cubicBezTo>
                <a:cubicBezTo>
                  <a:pt x="37586" y="2677"/>
                  <a:pt x="37663" y="2764"/>
                  <a:pt x="37771" y="2764"/>
                </a:cubicBezTo>
                <a:cubicBezTo>
                  <a:pt x="38043" y="2775"/>
                  <a:pt x="38294" y="2797"/>
                  <a:pt x="38533" y="2829"/>
                </a:cubicBezTo>
                <a:lnTo>
                  <a:pt x="38566" y="2829"/>
                </a:lnTo>
                <a:cubicBezTo>
                  <a:pt x="38663" y="2829"/>
                  <a:pt x="38740" y="2764"/>
                  <a:pt x="38761" y="2666"/>
                </a:cubicBezTo>
                <a:cubicBezTo>
                  <a:pt x="38772" y="2557"/>
                  <a:pt x="38707" y="2459"/>
                  <a:pt x="38598" y="2438"/>
                </a:cubicBezTo>
                <a:cubicBezTo>
                  <a:pt x="38337" y="2405"/>
                  <a:pt x="38065" y="2383"/>
                  <a:pt x="37782" y="2372"/>
                </a:cubicBezTo>
                <a:cubicBezTo>
                  <a:pt x="37777" y="2372"/>
                  <a:pt x="37771" y="2371"/>
                  <a:pt x="37766" y="2371"/>
                </a:cubicBezTo>
                <a:close/>
                <a:moveTo>
                  <a:pt x="36996" y="2393"/>
                </a:moveTo>
                <a:cubicBezTo>
                  <a:pt x="36990" y="2393"/>
                  <a:pt x="36983" y="2393"/>
                  <a:pt x="36977" y="2394"/>
                </a:cubicBezTo>
                <a:cubicBezTo>
                  <a:pt x="36716" y="2416"/>
                  <a:pt x="36444" y="2448"/>
                  <a:pt x="36172" y="2492"/>
                </a:cubicBezTo>
                <a:cubicBezTo>
                  <a:pt x="36074" y="2514"/>
                  <a:pt x="35998" y="2612"/>
                  <a:pt x="36020" y="2720"/>
                </a:cubicBezTo>
                <a:cubicBezTo>
                  <a:pt x="36031" y="2818"/>
                  <a:pt x="36118" y="2884"/>
                  <a:pt x="36205" y="2884"/>
                </a:cubicBezTo>
                <a:lnTo>
                  <a:pt x="36237" y="2884"/>
                </a:lnTo>
                <a:cubicBezTo>
                  <a:pt x="36499" y="2840"/>
                  <a:pt x="36760" y="2807"/>
                  <a:pt x="37010" y="2786"/>
                </a:cubicBezTo>
                <a:cubicBezTo>
                  <a:pt x="37119" y="2786"/>
                  <a:pt x="37195" y="2688"/>
                  <a:pt x="37184" y="2579"/>
                </a:cubicBezTo>
                <a:cubicBezTo>
                  <a:pt x="37184" y="2476"/>
                  <a:pt x="37097" y="2393"/>
                  <a:pt x="36996" y="2393"/>
                </a:cubicBezTo>
                <a:close/>
                <a:moveTo>
                  <a:pt x="7953" y="2840"/>
                </a:moveTo>
                <a:cubicBezTo>
                  <a:pt x="7768" y="2840"/>
                  <a:pt x="7572" y="2851"/>
                  <a:pt x="7376" y="2862"/>
                </a:cubicBezTo>
                <a:cubicBezTo>
                  <a:pt x="7268" y="2873"/>
                  <a:pt x="7181" y="2960"/>
                  <a:pt x="7191" y="3069"/>
                </a:cubicBezTo>
                <a:cubicBezTo>
                  <a:pt x="7202" y="3177"/>
                  <a:pt x="7289" y="3253"/>
                  <a:pt x="7387" y="3253"/>
                </a:cubicBezTo>
                <a:lnTo>
                  <a:pt x="7398" y="3253"/>
                </a:lnTo>
                <a:cubicBezTo>
                  <a:pt x="7583" y="3243"/>
                  <a:pt x="7757" y="3243"/>
                  <a:pt x="7942" y="3243"/>
                </a:cubicBezTo>
                <a:lnTo>
                  <a:pt x="8171" y="3243"/>
                </a:lnTo>
                <a:cubicBezTo>
                  <a:pt x="8268" y="3243"/>
                  <a:pt x="8366" y="3156"/>
                  <a:pt x="8377" y="3047"/>
                </a:cubicBezTo>
                <a:cubicBezTo>
                  <a:pt x="8377" y="2938"/>
                  <a:pt x="8290" y="2851"/>
                  <a:pt x="8181" y="2851"/>
                </a:cubicBezTo>
                <a:cubicBezTo>
                  <a:pt x="8105" y="2840"/>
                  <a:pt x="8029" y="2840"/>
                  <a:pt x="7953" y="2840"/>
                </a:cubicBezTo>
                <a:close/>
                <a:moveTo>
                  <a:pt x="35431" y="2651"/>
                </a:moveTo>
                <a:cubicBezTo>
                  <a:pt x="35417" y="2651"/>
                  <a:pt x="35403" y="2652"/>
                  <a:pt x="35389" y="2655"/>
                </a:cubicBezTo>
                <a:cubicBezTo>
                  <a:pt x="35128" y="2720"/>
                  <a:pt x="34867" y="2797"/>
                  <a:pt x="34617" y="2884"/>
                </a:cubicBezTo>
                <a:cubicBezTo>
                  <a:pt x="34519" y="2916"/>
                  <a:pt x="34453" y="3025"/>
                  <a:pt x="34497" y="3134"/>
                </a:cubicBezTo>
                <a:cubicBezTo>
                  <a:pt x="34519" y="3210"/>
                  <a:pt x="34595" y="3264"/>
                  <a:pt x="34682" y="3264"/>
                </a:cubicBezTo>
                <a:cubicBezTo>
                  <a:pt x="34704" y="3264"/>
                  <a:pt x="34725" y="3264"/>
                  <a:pt x="34747" y="3253"/>
                </a:cubicBezTo>
                <a:cubicBezTo>
                  <a:pt x="34986" y="3177"/>
                  <a:pt x="35237" y="3101"/>
                  <a:pt x="35487" y="3036"/>
                </a:cubicBezTo>
                <a:cubicBezTo>
                  <a:pt x="35585" y="3014"/>
                  <a:pt x="35650" y="2905"/>
                  <a:pt x="35628" y="2797"/>
                </a:cubicBezTo>
                <a:cubicBezTo>
                  <a:pt x="35609" y="2711"/>
                  <a:pt x="35525" y="2651"/>
                  <a:pt x="35431" y="2651"/>
                </a:cubicBezTo>
                <a:close/>
                <a:moveTo>
                  <a:pt x="39329" y="2624"/>
                </a:moveTo>
                <a:cubicBezTo>
                  <a:pt x="39244" y="2624"/>
                  <a:pt x="39168" y="2674"/>
                  <a:pt x="39142" y="2753"/>
                </a:cubicBezTo>
                <a:cubicBezTo>
                  <a:pt x="39109" y="2862"/>
                  <a:pt x="39164" y="2971"/>
                  <a:pt x="39273" y="3003"/>
                </a:cubicBezTo>
                <a:cubicBezTo>
                  <a:pt x="39512" y="3079"/>
                  <a:pt x="39740" y="3188"/>
                  <a:pt x="39958" y="3297"/>
                </a:cubicBezTo>
                <a:cubicBezTo>
                  <a:pt x="39991" y="3319"/>
                  <a:pt x="40023" y="3330"/>
                  <a:pt x="40056" y="3330"/>
                </a:cubicBezTo>
                <a:cubicBezTo>
                  <a:pt x="40121" y="3330"/>
                  <a:pt x="40186" y="3286"/>
                  <a:pt x="40219" y="3221"/>
                </a:cubicBezTo>
                <a:cubicBezTo>
                  <a:pt x="40273" y="3134"/>
                  <a:pt x="40241" y="3014"/>
                  <a:pt x="40143" y="2960"/>
                </a:cubicBezTo>
                <a:cubicBezTo>
                  <a:pt x="39914" y="2829"/>
                  <a:pt x="39653" y="2720"/>
                  <a:pt x="39392" y="2633"/>
                </a:cubicBezTo>
                <a:cubicBezTo>
                  <a:pt x="39371" y="2627"/>
                  <a:pt x="39349" y="2624"/>
                  <a:pt x="39329" y="2624"/>
                </a:cubicBezTo>
                <a:close/>
                <a:moveTo>
                  <a:pt x="8966" y="2904"/>
                </a:moveTo>
                <a:cubicBezTo>
                  <a:pt x="8865" y="2904"/>
                  <a:pt x="8779" y="2978"/>
                  <a:pt x="8769" y="3079"/>
                </a:cubicBezTo>
                <a:cubicBezTo>
                  <a:pt x="8758" y="3188"/>
                  <a:pt x="8834" y="3286"/>
                  <a:pt x="8943" y="3297"/>
                </a:cubicBezTo>
                <a:cubicBezTo>
                  <a:pt x="9193" y="3330"/>
                  <a:pt x="9443" y="3373"/>
                  <a:pt x="9694" y="3428"/>
                </a:cubicBezTo>
                <a:lnTo>
                  <a:pt x="9737" y="3428"/>
                </a:lnTo>
                <a:cubicBezTo>
                  <a:pt x="9835" y="3428"/>
                  <a:pt x="9911" y="3373"/>
                  <a:pt x="9933" y="3275"/>
                </a:cubicBezTo>
                <a:cubicBezTo>
                  <a:pt x="9955" y="3166"/>
                  <a:pt x="9889" y="3069"/>
                  <a:pt x="9781" y="3047"/>
                </a:cubicBezTo>
                <a:cubicBezTo>
                  <a:pt x="9519" y="2981"/>
                  <a:pt x="9248" y="2938"/>
                  <a:pt x="8986" y="2905"/>
                </a:cubicBezTo>
                <a:cubicBezTo>
                  <a:pt x="8979" y="2905"/>
                  <a:pt x="8973" y="2904"/>
                  <a:pt x="8966" y="2904"/>
                </a:cubicBezTo>
                <a:close/>
                <a:moveTo>
                  <a:pt x="6609" y="2956"/>
                </a:moveTo>
                <a:cubicBezTo>
                  <a:pt x="6597" y="2956"/>
                  <a:pt x="6584" y="2957"/>
                  <a:pt x="6571" y="2960"/>
                </a:cubicBezTo>
                <a:cubicBezTo>
                  <a:pt x="6310" y="3003"/>
                  <a:pt x="6038" y="3058"/>
                  <a:pt x="5777" y="3123"/>
                </a:cubicBezTo>
                <a:cubicBezTo>
                  <a:pt x="5679" y="3156"/>
                  <a:pt x="5614" y="3264"/>
                  <a:pt x="5647" y="3362"/>
                </a:cubicBezTo>
                <a:cubicBezTo>
                  <a:pt x="5668" y="3449"/>
                  <a:pt x="5745" y="3515"/>
                  <a:pt x="5832" y="3515"/>
                </a:cubicBezTo>
                <a:cubicBezTo>
                  <a:pt x="5853" y="3515"/>
                  <a:pt x="5864" y="3515"/>
                  <a:pt x="5886" y="3504"/>
                </a:cubicBezTo>
                <a:cubicBezTo>
                  <a:pt x="6136" y="3438"/>
                  <a:pt x="6386" y="3384"/>
                  <a:pt x="6637" y="3340"/>
                </a:cubicBezTo>
                <a:cubicBezTo>
                  <a:pt x="6745" y="3330"/>
                  <a:pt x="6822" y="3221"/>
                  <a:pt x="6800" y="3112"/>
                </a:cubicBezTo>
                <a:cubicBezTo>
                  <a:pt x="6781" y="3026"/>
                  <a:pt x="6702" y="2956"/>
                  <a:pt x="6609" y="2956"/>
                </a:cubicBezTo>
                <a:close/>
                <a:moveTo>
                  <a:pt x="16693" y="2810"/>
                </a:moveTo>
                <a:cubicBezTo>
                  <a:pt x="16646" y="2810"/>
                  <a:pt x="16598" y="2826"/>
                  <a:pt x="16558" y="2862"/>
                </a:cubicBezTo>
                <a:cubicBezTo>
                  <a:pt x="16362" y="3036"/>
                  <a:pt x="16177" y="3232"/>
                  <a:pt x="15992" y="3428"/>
                </a:cubicBezTo>
                <a:cubicBezTo>
                  <a:pt x="15916" y="3504"/>
                  <a:pt x="15916" y="3634"/>
                  <a:pt x="16003" y="3710"/>
                </a:cubicBezTo>
                <a:cubicBezTo>
                  <a:pt x="16036" y="3743"/>
                  <a:pt x="16090" y="3754"/>
                  <a:pt x="16134" y="3754"/>
                </a:cubicBezTo>
                <a:cubicBezTo>
                  <a:pt x="16188" y="3754"/>
                  <a:pt x="16242" y="3732"/>
                  <a:pt x="16275" y="3699"/>
                </a:cubicBezTo>
                <a:cubicBezTo>
                  <a:pt x="16449" y="3504"/>
                  <a:pt x="16634" y="3330"/>
                  <a:pt x="16830" y="3156"/>
                </a:cubicBezTo>
                <a:cubicBezTo>
                  <a:pt x="16906" y="3079"/>
                  <a:pt x="16917" y="2949"/>
                  <a:pt x="16841" y="2873"/>
                </a:cubicBezTo>
                <a:cubicBezTo>
                  <a:pt x="16800" y="2832"/>
                  <a:pt x="16747" y="2810"/>
                  <a:pt x="16693" y="2810"/>
                </a:cubicBezTo>
                <a:close/>
                <a:moveTo>
                  <a:pt x="10506" y="3234"/>
                </a:moveTo>
                <a:cubicBezTo>
                  <a:pt x="10419" y="3234"/>
                  <a:pt x="10340" y="3293"/>
                  <a:pt x="10314" y="3373"/>
                </a:cubicBezTo>
                <a:cubicBezTo>
                  <a:pt x="10281" y="3482"/>
                  <a:pt x="10335" y="3591"/>
                  <a:pt x="10444" y="3623"/>
                </a:cubicBezTo>
                <a:cubicBezTo>
                  <a:pt x="10683" y="3699"/>
                  <a:pt x="10934" y="3787"/>
                  <a:pt x="11173" y="3884"/>
                </a:cubicBezTo>
                <a:cubicBezTo>
                  <a:pt x="11195" y="3895"/>
                  <a:pt x="11217" y="3895"/>
                  <a:pt x="11249" y="3895"/>
                </a:cubicBezTo>
                <a:cubicBezTo>
                  <a:pt x="11325" y="3895"/>
                  <a:pt x="11391" y="3852"/>
                  <a:pt x="11423" y="3776"/>
                </a:cubicBezTo>
                <a:cubicBezTo>
                  <a:pt x="11467" y="3678"/>
                  <a:pt x="11423" y="3558"/>
                  <a:pt x="11314" y="3525"/>
                </a:cubicBezTo>
                <a:cubicBezTo>
                  <a:pt x="11075" y="3417"/>
                  <a:pt x="10814" y="3330"/>
                  <a:pt x="10564" y="3243"/>
                </a:cubicBezTo>
                <a:cubicBezTo>
                  <a:pt x="10545" y="3237"/>
                  <a:pt x="10525" y="3234"/>
                  <a:pt x="10506" y="3234"/>
                </a:cubicBezTo>
                <a:close/>
                <a:moveTo>
                  <a:pt x="33949" y="3156"/>
                </a:moveTo>
                <a:cubicBezTo>
                  <a:pt x="33921" y="3156"/>
                  <a:pt x="33893" y="3162"/>
                  <a:pt x="33866" y="3177"/>
                </a:cubicBezTo>
                <a:cubicBezTo>
                  <a:pt x="33616" y="3286"/>
                  <a:pt x="33376" y="3406"/>
                  <a:pt x="33148" y="3536"/>
                </a:cubicBezTo>
                <a:cubicBezTo>
                  <a:pt x="33050" y="3591"/>
                  <a:pt x="33017" y="3710"/>
                  <a:pt x="33072" y="3808"/>
                </a:cubicBezTo>
                <a:cubicBezTo>
                  <a:pt x="33104" y="3874"/>
                  <a:pt x="33170" y="3906"/>
                  <a:pt x="33246" y="3906"/>
                </a:cubicBezTo>
                <a:cubicBezTo>
                  <a:pt x="33278" y="3906"/>
                  <a:pt x="33311" y="3895"/>
                  <a:pt x="33344" y="3884"/>
                </a:cubicBezTo>
                <a:cubicBezTo>
                  <a:pt x="33561" y="3754"/>
                  <a:pt x="33790" y="3634"/>
                  <a:pt x="34029" y="3536"/>
                </a:cubicBezTo>
                <a:cubicBezTo>
                  <a:pt x="34127" y="3493"/>
                  <a:pt x="34171" y="3373"/>
                  <a:pt x="34127" y="3275"/>
                </a:cubicBezTo>
                <a:cubicBezTo>
                  <a:pt x="34095" y="3204"/>
                  <a:pt x="34023" y="3156"/>
                  <a:pt x="33949" y="3156"/>
                </a:cubicBezTo>
                <a:close/>
                <a:moveTo>
                  <a:pt x="30041" y="2989"/>
                </a:moveTo>
                <a:cubicBezTo>
                  <a:pt x="29997" y="2989"/>
                  <a:pt x="29953" y="3004"/>
                  <a:pt x="29917" y="3036"/>
                </a:cubicBezTo>
                <a:cubicBezTo>
                  <a:pt x="29841" y="3101"/>
                  <a:pt x="29819" y="3221"/>
                  <a:pt x="29884" y="3308"/>
                </a:cubicBezTo>
                <a:cubicBezTo>
                  <a:pt x="30048" y="3504"/>
                  <a:pt x="30200" y="3721"/>
                  <a:pt x="30330" y="3939"/>
                </a:cubicBezTo>
                <a:cubicBezTo>
                  <a:pt x="30374" y="3993"/>
                  <a:pt x="30439" y="4026"/>
                  <a:pt x="30504" y="4026"/>
                </a:cubicBezTo>
                <a:cubicBezTo>
                  <a:pt x="30537" y="4026"/>
                  <a:pt x="30570" y="4015"/>
                  <a:pt x="30613" y="3993"/>
                </a:cubicBezTo>
                <a:cubicBezTo>
                  <a:pt x="30700" y="3939"/>
                  <a:pt x="30722" y="3808"/>
                  <a:pt x="30668" y="3721"/>
                </a:cubicBezTo>
                <a:cubicBezTo>
                  <a:pt x="30515" y="3493"/>
                  <a:pt x="30363" y="3275"/>
                  <a:pt x="30200" y="3069"/>
                </a:cubicBezTo>
                <a:cubicBezTo>
                  <a:pt x="30162" y="3018"/>
                  <a:pt x="30102" y="2989"/>
                  <a:pt x="30041" y="2989"/>
                </a:cubicBezTo>
                <a:close/>
                <a:moveTo>
                  <a:pt x="5088" y="3358"/>
                </a:moveTo>
                <a:cubicBezTo>
                  <a:pt x="5064" y="3358"/>
                  <a:pt x="5039" y="3363"/>
                  <a:pt x="5016" y="3373"/>
                </a:cubicBezTo>
                <a:cubicBezTo>
                  <a:pt x="4755" y="3471"/>
                  <a:pt x="4504" y="3569"/>
                  <a:pt x="4276" y="3667"/>
                </a:cubicBezTo>
                <a:cubicBezTo>
                  <a:pt x="4167" y="3710"/>
                  <a:pt x="4124" y="3830"/>
                  <a:pt x="4167" y="3928"/>
                </a:cubicBezTo>
                <a:cubicBezTo>
                  <a:pt x="4200" y="4004"/>
                  <a:pt x="4276" y="4048"/>
                  <a:pt x="4352" y="4048"/>
                </a:cubicBezTo>
                <a:cubicBezTo>
                  <a:pt x="4374" y="4048"/>
                  <a:pt x="4406" y="4037"/>
                  <a:pt x="4428" y="4026"/>
                </a:cubicBezTo>
                <a:cubicBezTo>
                  <a:pt x="4657" y="3928"/>
                  <a:pt x="4896" y="3830"/>
                  <a:pt x="5146" y="3743"/>
                </a:cubicBezTo>
                <a:cubicBezTo>
                  <a:pt x="5255" y="3699"/>
                  <a:pt x="5309" y="3591"/>
                  <a:pt x="5266" y="3482"/>
                </a:cubicBezTo>
                <a:cubicBezTo>
                  <a:pt x="5241" y="3407"/>
                  <a:pt x="5166" y="3358"/>
                  <a:pt x="5088" y="3358"/>
                </a:cubicBezTo>
                <a:close/>
                <a:moveTo>
                  <a:pt x="40700" y="3385"/>
                </a:moveTo>
                <a:cubicBezTo>
                  <a:pt x="40644" y="3385"/>
                  <a:pt x="40588" y="3407"/>
                  <a:pt x="40545" y="3449"/>
                </a:cubicBezTo>
                <a:cubicBezTo>
                  <a:pt x="40480" y="3536"/>
                  <a:pt x="40480" y="3656"/>
                  <a:pt x="40567" y="3732"/>
                </a:cubicBezTo>
                <a:cubicBezTo>
                  <a:pt x="40752" y="3895"/>
                  <a:pt x="40926" y="4080"/>
                  <a:pt x="41078" y="4276"/>
                </a:cubicBezTo>
                <a:cubicBezTo>
                  <a:pt x="41111" y="4330"/>
                  <a:pt x="41176" y="4352"/>
                  <a:pt x="41231" y="4352"/>
                </a:cubicBezTo>
                <a:cubicBezTo>
                  <a:pt x="41274" y="4352"/>
                  <a:pt x="41318" y="4341"/>
                  <a:pt x="41350" y="4320"/>
                </a:cubicBezTo>
                <a:cubicBezTo>
                  <a:pt x="41437" y="4254"/>
                  <a:pt x="41459" y="4124"/>
                  <a:pt x="41394" y="4037"/>
                </a:cubicBezTo>
                <a:cubicBezTo>
                  <a:pt x="41220" y="3819"/>
                  <a:pt x="41035" y="3612"/>
                  <a:pt x="40828" y="3428"/>
                </a:cubicBezTo>
                <a:cubicBezTo>
                  <a:pt x="40790" y="3399"/>
                  <a:pt x="40745" y="3385"/>
                  <a:pt x="40700" y="3385"/>
                </a:cubicBezTo>
                <a:close/>
                <a:moveTo>
                  <a:pt x="11963" y="3839"/>
                </a:moveTo>
                <a:cubicBezTo>
                  <a:pt x="11891" y="3839"/>
                  <a:pt x="11820" y="3881"/>
                  <a:pt x="11782" y="3950"/>
                </a:cubicBezTo>
                <a:cubicBezTo>
                  <a:pt x="11739" y="4037"/>
                  <a:pt x="11771" y="4156"/>
                  <a:pt x="11869" y="4211"/>
                </a:cubicBezTo>
                <a:cubicBezTo>
                  <a:pt x="12098" y="4330"/>
                  <a:pt x="12326" y="4461"/>
                  <a:pt x="12533" y="4602"/>
                </a:cubicBezTo>
                <a:cubicBezTo>
                  <a:pt x="12566" y="4613"/>
                  <a:pt x="12609" y="4624"/>
                  <a:pt x="12642" y="4624"/>
                </a:cubicBezTo>
                <a:cubicBezTo>
                  <a:pt x="12707" y="4624"/>
                  <a:pt x="12772" y="4592"/>
                  <a:pt x="12805" y="4537"/>
                </a:cubicBezTo>
                <a:cubicBezTo>
                  <a:pt x="12870" y="4450"/>
                  <a:pt x="12837" y="4320"/>
                  <a:pt x="12750" y="4265"/>
                </a:cubicBezTo>
                <a:cubicBezTo>
                  <a:pt x="12522" y="4124"/>
                  <a:pt x="12294" y="3982"/>
                  <a:pt x="12054" y="3863"/>
                </a:cubicBezTo>
                <a:cubicBezTo>
                  <a:pt x="12025" y="3846"/>
                  <a:pt x="11994" y="3839"/>
                  <a:pt x="11963" y="3839"/>
                </a:cubicBezTo>
                <a:close/>
                <a:moveTo>
                  <a:pt x="3636" y="3996"/>
                </a:moveTo>
                <a:cubicBezTo>
                  <a:pt x="3606" y="3996"/>
                  <a:pt x="3576" y="4002"/>
                  <a:pt x="3547" y="4015"/>
                </a:cubicBezTo>
                <a:cubicBezTo>
                  <a:pt x="3308" y="4145"/>
                  <a:pt x="3068" y="4287"/>
                  <a:pt x="2851" y="4417"/>
                </a:cubicBezTo>
                <a:cubicBezTo>
                  <a:pt x="2764" y="4483"/>
                  <a:pt x="2731" y="4602"/>
                  <a:pt x="2796" y="4700"/>
                </a:cubicBezTo>
                <a:cubicBezTo>
                  <a:pt x="2829" y="4755"/>
                  <a:pt x="2894" y="4787"/>
                  <a:pt x="2960" y="4787"/>
                </a:cubicBezTo>
                <a:cubicBezTo>
                  <a:pt x="2992" y="4787"/>
                  <a:pt x="3036" y="4776"/>
                  <a:pt x="3068" y="4755"/>
                </a:cubicBezTo>
                <a:cubicBezTo>
                  <a:pt x="3275" y="4624"/>
                  <a:pt x="3504" y="4494"/>
                  <a:pt x="3732" y="4363"/>
                </a:cubicBezTo>
                <a:cubicBezTo>
                  <a:pt x="3830" y="4320"/>
                  <a:pt x="3863" y="4200"/>
                  <a:pt x="3819" y="4102"/>
                </a:cubicBezTo>
                <a:cubicBezTo>
                  <a:pt x="3781" y="4033"/>
                  <a:pt x="3709" y="3996"/>
                  <a:pt x="3636" y="3996"/>
                </a:cubicBezTo>
                <a:close/>
                <a:moveTo>
                  <a:pt x="32579" y="3944"/>
                </a:moveTo>
                <a:cubicBezTo>
                  <a:pt x="32538" y="3944"/>
                  <a:pt x="32497" y="3957"/>
                  <a:pt x="32463" y="3982"/>
                </a:cubicBezTo>
                <a:cubicBezTo>
                  <a:pt x="32245" y="4145"/>
                  <a:pt x="32038" y="4320"/>
                  <a:pt x="31843" y="4494"/>
                </a:cubicBezTo>
                <a:cubicBezTo>
                  <a:pt x="31755" y="4570"/>
                  <a:pt x="31755" y="4700"/>
                  <a:pt x="31832" y="4776"/>
                </a:cubicBezTo>
                <a:cubicBezTo>
                  <a:pt x="31864" y="4820"/>
                  <a:pt x="31919" y="4842"/>
                  <a:pt x="31973" y="4842"/>
                </a:cubicBezTo>
                <a:cubicBezTo>
                  <a:pt x="32027" y="4842"/>
                  <a:pt x="32071" y="4820"/>
                  <a:pt x="32114" y="4787"/>
                </a:cubicBezTo>
                <a:cubicBezTo>
                  <a:pt x="32289" y="4613"/>
                  <a:pt x="32495" y="4450"/>
                  <a:pt x="32702" y="4298"/>
                </a:cubicBezTo>
                <a:cubicBezTo>
                  <a:pt x="32789" y="4233"/>
                  <a:pt x="32811" y="4113"/>
                  <a:pt x="32745" y="4026"/>
                </a:cubicBezTo>
                <a:cubicBezTo>
                  <a:pt x="32706" y="3973"/>
                  <a:pt x="32642" y="3944"/>
                  <a:pt x="32579" y="3944"/>
                </a:cubicBezTo>
                <a:close/>
                <a:moveTo>
                  <a:pt x="15619" y="3962"/>
                </a:moveTo>
                <a:cubicBezTo>
                  <a:pt x="15562" y="3962"/>
                  <a:pt x="15507" y="3987"/>
                  <a:pt x="15470" y="4037"/>
                </a:cubicBezTo>
                <a:cubicBezTo>
                  <a:pt x="15296" y="4254"/>
                  <a:pt x="15144" y="4472"/>
                  <a:pt x="15002" y="4689"/>
                </a:cubicBezTo>
                <a:cubicBezTo>
                  <a:pt x="14937" y="4787"/>
                  <a:pt x="14959" y="4907"/>
                  <a:pt x="15057" y="4961"/>
                </a:cubicBezTo>
                <a:cubicBezTo>
                  <a:pt x="15089" y="4983"/>
                  <a:pt x="15122" y="4994"/>
                  <a:pt x="15166" y="4994"/>
                </a:cubicBezTo>
                <a:cubicBezTo>
                  <a:pt x="15231" y="4994"/>
                  <a:pt x="15285" y="4972"/>
                  <a:pt x="15329" y="4907"/>
                </a:cubicBezTo>
                <a:cubicBezTo>
                  <a:pt x="15470" y="4700"/>
                  <a:pt x="15622" y="4483"/>
                  <a:pt x="15775" y="4287"/>
                </a:cubicBezTo>
                <a:cubicBezTo>
                  <a:pt x="15840" y="4200"/>
                  <a:pt x="15829" y="4069"/>
                  <a:pt x="15742" y="4004"/>
                </a:cubicBezTo>
                <a:cubicBezTo>
                  <a:pt x="15705" y="3976"/>
                  <a:pt x="15661" y="3962"/>
                  <a:pt x="15619" y="3962"/>
                </a:cubicBezTo>
                <a:close/>
                <a:moveTo>
                  <a:pt x="13285" y="4691"/>
                </a:moveTo>
                <a:cubicBezTo>
                  <a:pt x="13227" y="4691"/>
                  <a:pt x="13168" y="4716"/>
                  <a:pt x="13131" y="4766"/>
                </a:cubicBezTo>
                <a:cubicBezTo>
                  <a:pt x="13066" y="4853"/>
                  <a:pt x="13077" y="4972"/>
                  <a:pt x="13164" y="5038"/>
                </a:cubicBezTo>
                <a:cubicBezTo>
                  <a:pt x="13371" y="5201"/>
                  <a:pt x="13566" y="5375"/>
                  <a:pt x="13740" y="5549"/>
                </a:cubicBezTo>
                <a:cubicBezTo>
                  <a:pt x="13784" y="5581"/>
                  <a:pt x="13827" y="5603"/>
                  <a:pt x="13882" y="5603"/>
                </a:cubicBezTo>
                <a:cubicBezTo>
                  <a:pt x="13936" y="5603"/>
                  <a:pt x="13980" y="5581"/>
                  <a:pt x="14023" y="5538"/>
                </a:cubicBezTo>
                <a:cubicBezTo>
                  <a:pt x="14099" y="5462"/>
                  <a:pt x="14099" y="5342"/>
                  <a:pt x="14023" y="5266"/>
                </a:cubicBezTo>
                <a:cubicBezTo>
                  <a:pt x="13827" y="5081"/>
                  <a:pt x="13621" y="4896"/>
                  <a:pt x="13403" y="4733"/>
                </a:cubicBezTo>
                <a:cubicBezTo>
                  <a:pt x="13371" y="4705"/>
                  <a:pt x="13328" y="4691"/>
                  <a:pt x="13285" y="4691"/>
                </a:cubicBezTo>
                <a:close/>
                <a:moveTo>
                  <a:pt x="41637" y="4629"/>
                </a:moveTo>
                <a:cubicBezTo>
                  <a:pt x="41610" y="4629"/>
                  <a:pt x="41583" y="4634"/>
                  <a:pt x="41557" y="4646"/>
                </a:cubicBezTo>
                <a:cubicBezTo>
                  <a:pt x="41459" y="4700"/>
                  <a:pt x="41416" y="4820"/>
                  <a:pt x="41470" y="4918"/>
                </a:cubicBezTo>
                <a:cubicBezTo>
                  <a:pt x="41579" y="5135"/>
                  <a:pt x="41677" y="5375"/>
                  <a:pt x="41753" y="5614"/>
                </a:cubicBezTo>
                <a:cubicBezTo>
                  <a:pt x="41775" y="5701"/>
                  <a:pt x="41862" y="5756"/>
                  <a:pt x="41938" y="5756"/>
                </a:cubicBezTo>
                <a:cubicBezTo>
                  <a:pt x="41960" y="5756"/>
                  <a:pt x="41981" y="5756"/>
                  <a:pt x="42003" y="5745"/>
                </a:cubicBezTo>
                <a:cubicBezTo>
                  <a:pt x="42101" y="5712"/>
                  <a:pt x="42166" y="5603"/>
                  <a:pt x="42123" y="5494"/>
                </a:cubicBezTo>
                <a:cubicBezTo>
                  <a:pt x="42047" y="5233"/>
                  <a:pt x="41938" y="4972"/>
                  <a:pt x="41818" y="4744"/>
                </a:cubicBezTo>
                <a:cubicBezTo>
                  <a:pt x="41786" y="4672"/>
                  <a:pt x="41713" y="4629"/>
                  <a:pt x="41637" y="4629"/>
                </a:cubicBezTo>
                <a:close/>
                <a:moveTo>
                  <a:pt x="2313" y="4850"/>
                </a:moveTo>
                <a:cubicBezTo>
                  <a:pt x="2271" y="4850"/>
                  <a:pt x="2230" y="4864"/>
                  <a:pt x="2198" y="4896"/>
                </a:cubicBezTo>
                <a:cubicBezTo>
                  <a:pt x="1981" y="5059"/>
                  <a:pt x="1774" y="5244"/>
                  <a:pt x="1589" y="5429"/>
                </a:cubicBezTo>
                <a:cubicBezTo>
                  <a:pt x="1513" y="5505"/>
                  <a:pt x="1513" y="5636"/>
                  <a:pt x="1589" y="5712"/>
                </a:cubicBezTo>
                <a:cubicBezTo>
                  <a:pt x="1632" y="5745"/>
                  <a:pt x="1676" y="5766"/>
                  <a:pt x="1730" y="5766"/>
                </a:cubicBezTo>
                <a:cubicBezTo>
                  <a:pt x="1785" y="5766"/>
                  <a:pt x="1828" y="5745"/>
                  <a:pt x="1872" y="5712"/>
                </a:cubicBezTo>
                <a:cubicBezTo>
                  <a:pt x="2046" y="5538"/>
                  <a:pt x="2231" y="5364"/>
                  <a:pt x="2437" y="5201"/>
                </a:cubicBezTo>
                <a:cubicBezTo>
                  <a:pt x="2524" y="5135"/>
                  <a:pt x="2535" y="5005"/>
                  <a:pt x="2470" y="4929"/>
                </a:cubicBezTo>
                <a:cubicBezTo>
                  <a:pt x="2432" y="4878"/>
                  <a:pt x="2372" y="4850"/>
                  <a:pt x="2313" y="4850"/>
                </a:cubicBezTo>
                <a:close/>
                <a:moveTo>
                  <a:pt x="30898" y="4312"/>
                </a:moveTo>
                <a:cubicBezTo>
                  <a:pt x="30868" y="4312"/>
                  <a:pt x="30838" y="4318"/>
                  <a:pt x="30809" y="4330"/>
                </a:cubicBezTo>
                <a:cubicBezTo>
                  <a:pt x="30711" y="4385"/>
                  <a:pt x="30678" y="4504"/>
                  <a:pt x="30722" y="4602"/>
                </a:cubicBezTo>
                <a:cubicBezTo>
                  <a:pt x="30853" y="4831"/>
                  <a:pt x="30961" y="5059"/>
                  <a:pt x="31059" y="5299"/>
                </a:cubicBezTo>
                <a:cubicBezTo>
                  <a:pt x="31070" y="5310"/>
                  <a:pt x="31070" y="5331"/>
                  <a:pt x="31081" y="5342"/>
                </a:cubicBezTo>
                <a:cubicBezTo>
                  <a:pt x="30983" y="5473"/>
                  <a:pt x="30885" y="5614"/>
                  <a:pt x="30798" y="5745"/>
                </a:cubicBezTo>
                <a:cubicBezTo>
                  <a:pt x="30744" y="5843"/>
                  <a:pt x="30776" y="5962"/>
                  <a:pt x="30863" y="6017"/>
                </a:cubicBezTo>
                <a:cubicBezTo>
                  <a:pt x="30896" y="6038"/>
                  <a:pt x="30940" y="6049"/>
                  <a:pt x="30972" y="6049"/>
                </a:cubicBezTo>
                <a:cubicBezTo>
                  <a:pt x="31037" y="6049"/>
                  <a:pt x="31103" y="6017"/>
                  <a:pt x="31135" y="5962"/>
                </a:cubicBezTo>
                <a:cubicBezTo>
                  <a:pt x="31266" y="5745"/>
                  <a:pt x="31418" y="5538"/>
                  <a:pt x="31581" y="5342"/>
                </a:cubicBezTo>
                <a:cubicBezTo>
                  <a:pt x="31658" y="5255"/>
                  <a:pt x="31647" y="5135"/>
                  <a:pt x="31560" y="5059"/>
                </a:cubicBezTo>
                <a:cubicBezTo>
                  <a:pt x="31523" y="5030"/>
                  <a:pt x="31477" y="5016"/>
                  <a:pt x="31435" y="5016"/>
                </a:cubicBezTo>
                <a:cubicBezTo>
                  <a:pt x="31413" y="5016"/>
                  <a:pt x="31393" y="5019"/>
                  <a:pt x="31375" y="5027"/>
                </a:cubicBezTo>
                <a:cubicBezTo>
                  <a:pt x="31277" y="4820"/>
                  <a:pt x="31179" y="4613"/>
                  <a:pt x="31070" y="4417"/>
                </a:cubicBezTo>
                <a:cubicBezTo>
                  <a:pt x="31039" y="4348"/>
                  <a:pt x="30970" y="4312"/>
                  <a:pt x="30898" y="4312"/>
                </a:cubicBezTo>
                <a:close/>
                <a:moveTo>
                  <a:pt x="14751" y="5283"/>
                </a:moveTo>
                <a:cubicBezTo>
                  <a:pt x="14682" y="5283"/>
                  <a:pt x="14618" y="5320"/>
                  <a:pt x="14589" y="5386"/>
                </a:cubicBezTo>
                <a:cubicBezTo>
                  <a:pt x="14513" y="5516"/>
                  <a:pt x="14437" y="5658"/>
                  <a:pt x="14371" y="5788"/>
                </a:cubicBezTo>
                <a:cubicBezTo>
                  <a:pt x="14339" y="5799"/>
                  <a:pt x="14317" y="5810"/>
                  <a:pt x="14284" y="5832"/>
                </a:cubicBezTo>
                <a:cubicBezTo>
                  <a:pt x="14219" y="5897"/>
                  <a:pt x="14197" y="6006"/>
                  <a:pt x="14241" y="6082"/>
                </a:cubicBezTo>
                <a:cubicBezTo>
                  <a:pt x="14241" y="6093"/>
                  <a:pt x="14230" y="6104"/>
                  <a:pt x="14230" y="6104"/>
                </a:cubicBezTo>
                <a:cubicBezTo>
                  <a:pt x="14186" y="6212"/>
                  <a:pt x="14230" y="6321"/>
                  <a:pt x="14328" y="6365"/>
                </a:cubicBezTo>
                <a:cubicBezTo>
                  <a:pt x="14353" y="6377"/>
                  <a:pt x="14383" y="6383"/>
                  <a:pt x="14409" y="6383"/>
                </a:cubicBezTo>
                <a:cubicBezTo>
                  <a:pt x="14428" y="6383"/>
                  <a:pt x="14445" y="6380"/>
                  <a:pt x="14458" y="6376"/>
                </a:cubicBezTo>
                <a:cubicBezTo>
                  <a:pt x="14545" y="6495"/>
                  <a:pt x="14622" y="6615"/>
                  <a:pt x="14698" y="6735"/>
                </a:cubicBezTo>
                <a:cubicBezTo>
                  <a:pt x="14730" y="6800"/>
                  <a:pt x="14796" y="6833"/>
                  <a:pt x="14872" y="6833"/>
                </a:cubicBezTo>
                <a:cubicBezTo>
                  <a:pt x="14904" y="6833"/>
                  <a:pt x="14937" y="6822"/>
                  <a:pt x="14970" y="6800"/>
                </a:cubicBezTo>
                <a:cubicBezTo>
                  <a:pt x="15057" y="6745"/>
                  <a:pt x="15089" y="6626"/>
                  <a:pt x="15035" y="6528"/>
                </a:cubicBezTo>
                <a:cubicBezTo>
                  <a:pt x="14937" y="6365"/>
                  <a:pt x="14817" y="6191"/>
                  <a:pt x="14698" y="6027"/>
                </a:cubicBezTo>
                <a:cubicBezTo>
                  <a:pt x="14774" y="5875"/>
                  <a:pt x="14850" y="5723"/>
                  <a:pt x="14926" y="5571"/>
                </a:cubicBezTo>
                <a:cubicBezTo>
                  <a:pt x="14981" y="5473"/>
                  <a:pt x="14948" y="5353"/>
                  <a:pt x="14850" y="5310"/>
                </a:cubicBezTo>
                <a:cubicBezTo>
                  <a:pt x="14818" y="5292"/>
                  <a:pt x="14784" y="5283"/>
                  <a:pt x="14751" y="5283"/>
                </a:cubicBezTo>
                <a:close/>
                <a:moveTo>
                  <a:pt x="31526" y="5764"/>
                </a:moveTo>
                <a:cubicBezTo>
                  <a:pt x="31505" y="5764"/>
                  <a:pt x="31483" y="5768"/>
                  <a:pt x="31462" y="5777"/>
                </a:cubicBezTo>
                <a:cubicBezTo>
                  <a:pt x="31353" y="5810"/>
                  <a:pt x="31299" y="5919"/>
                  <a:pt x="31331" y="6017"/>
                </a:cubicBezTo>
                <a:cubicBezTo>
                  <a:pt x="31407" y="6267"/>
                  <a:pt x="31484" y="6517"/>
                  <a:pt x="31538" y="6767"/>
                </a:cubicBezTo>
                <a:cubicBezTo>
                  <a:pt x="31549" y="6854"/>
                  <a:pt x="31636" y="6920"/>
                  <a:pt x="31723" y="6920"/>
                </a:cubicBezTo>
                <a:cubicBezTo>
                  <a:pt x="31745" y="6920"/>
                  <a:pt x="31755" y="6920"/>
                  <a:pt x="31766" y="6909"/>
                </a:cubicBezTo>
                <a:cubicBezTo>
                  <a:pt x="31875" y="6887"/>
                  <a:pt x="31940" y="6789"/>
                  <a:pt x="31919" y="6680"/>
                </a:cubicBezTo>
                <a:cubicBezTo>
                  <a:pt x="31864" y="6419"/>
                  <a:pt x="31788" y="6158"/>
                  <a:pt x="31701" y="5897"/>
                </a:cubicBezTo>
                <a:cubicBezTo>
                  <a:pt x="31676" y="5820"/>
                  <a:pt x="31603" y="5764"/>
                  <a:pt x="31526" y="5764"/>
                </a:cubicBezTo>
                <a:close/>
                <a:moveTo>
                  <a:pt x="1217" y="5968"/>
                </a:moveTo>
                <a:cubicBezTo>
                  <a:pt x="1155" y="5968"/>
                  <a:pt x="1095" y="5997"/>
                  <a:pt x="1056" y="6049"/>
                </a:cubicBezTo>
                <a:cubicBezTo>
                  <a:pt x="893" y="6267"/>
                  <a:pt x="740" y="6506"/>
                  <a:pt x="621" y="6735"/>
                </a:cubicBezTo>
                <a:cubicBezTo>
                  <a:pt x="566" y="6833"/>
                  <a:pt x="599" y="6952"/>
                  <a:pt x="697" y="7007"/>
                </a:cubicBezTo>
                <a:cubicBezTo>
                  <a:pt x="730" y="7017"/>
                  <a:pt x="762" y="7028"/>
                  <a:pt x="795" y="7028"/>
                </a:cubicBezTo>
                <a:cubicBezTo>
                  <a:pt x="860" y="7028"/>
                  <a:pt x="936" y="6996"/>
                  <a:pt x="969" y="6920"/>
                </a:cubicBezTo>
                <a:cubicBezTo>
                  <a:pt x="1089" y="6702"/>
                  <a:pt x="1219" y="6495"/>
                  <a:pt x="1371" y="6289"/>
                </a:cubicBezTo>
                <a:cubicBezTo>
                  <a:pt x="1437" y="6202"/>
                  <a:pt x="1426" y="6071"/>
                  <a:pt x="1339" y="6006"/>
                </a:cubicBezTo>
                <a:cubicBezTo>
                  <a:pt x="1300" y="5980"/>
                  <a:pt x="1258" y="5968"/>
                  <a:pt x="1217" y="5968"/>
                </a:cubicBezTo>
                <a:close/>
                <a:moveTo>
                  <a:pt x="42128" y="6133"/>
                </a:moveTo>
                <a:cubicBezTo>
                  <a:pt x="42115" y="6133"/>
                  <a:pt x="42103" y="6134"/>
                  <a:pt x="42090" y="6136"/>
                </a:cubicBezTo>
                <a:cubicBezTo>
                  <a:pt x="41981" y="6147"/>
                  <a:pt x="41916" y="6256"/>
                  <a:pt x="41927" y="6365"/>
                </a:cubicBezTo>
                <a:cubicBezTo>
                  <a:pt x="42003" y="6767"/>
                  <a:pt x="42003" y="7050"/>
                  <a:pt x="42003" y="7104"/>
                </a:cubicBezTo>
                <a:lnTo>
                  <a:pt x="42003" y="7115"/>
                </a:lnTo>
                <a:cubicBezTo>
                  <a:pt x="42003" y="7224"/>
                  <a:pt x="42090" y="7311"/>
                  <a:pt x="42199" y="7311"/>
                </a:cubicBezTo>
                <a:cubicBezTo>
                  <a:pt x="42308" y="7311"/>
                  <a:pt x="42395" y="7213"/>
                  <a:pt x="42395" y="7104"/>
                </a:cubicBezTo>
                <a:cubicBezTo>
                  <a:pt x="42395" y="7050"/>
                  <a:pt x="42395" y="6735"/>
                  <a:pt x="42319" y="6289"/>
                </a:cubicBezTo>
                <a:cubicBezTo>
                  <a:pt x="42299" y="6202"/>
                  <a:pt x="42221" y="6133"/>
                  <a:pt x="42128" y="6133"/>
                </a:cubicBezTo>
                <a:close/>
                <a:moveTo>
                  <a:pt x="30606" y="6350"/>
                </a:moveTo>
                <a:cubicBezTo>
                  <a:pt x="30528" y="6350"/>
                  <a:pt x="30451" y="6399"/>
                  <a:pt x="30417" y="6474"/>
                </a:cubicBezTo>
                <a:cubicBezTo>
                  <a:pt x="30309" y="6735"/>
                  <a:pt x="30222" y="6996"/>
                  <a:pt x="30156" y="7246"/>
                </a:cubicBezTo>
                <a:cubicBezTo>
                  <a:pt x="30124" y="7355"/>
                  <a:pt x="30189" y="7463"/>
                  <a:pt x="30298" y="7485"/>
                </a:cubicBezTo>
                <a:cubicBezTo>
                  <a:pt x="30319" y="7496"/>
                  <a:pt x="30330" y="7496"/>
                  <a:pt x="30341" y="7496"/>
                </a:cubicBezTo>
                <a:cubicBezTo>
                  <a:pt x="30439" y="7496"/>
                  <a:pt x="30515" y="7431"/>
                  <a:pt x="30537" y="7344"/>
                </a:cubicBezTo>
                <a:cubicBezTo>
                  <a:pt x="30591" y="7104"/>
                  <a:pt x="30678" y="6865"/>
                  <a:pt x="30787" y="6626"/>
                </a:cubicBezTo>
                <a:cubicBezTo>
                  <a:pt x="30831" y="6528"/>
                  <a:pt x="30776" y="6408"/>
                  <a:pt x="30678" y="6365"/>
                </a:cubicBezTo>
                <a:cubicBezTo>
                  <a:pt x="30655" y="6354"/>
                  <a:pt x="30631" y="6350"/>
                  <a:pt x="30606" y="6350"/>
                </a:cubicBezTo>
                <a:close/>
                <a:moveTo>
                  <a:pt x="14129" y="6725"/>
                </a:moveTo>
                <a:cubicBezTo>
                  <a:pt x="14049" y="6725"/>
                  <a:pt x="13973" y="6778"/>
                  <a:pt x="13947" y="6865"/>
                </a:cubicBezTo>
                <a:cubicBezTo>
                  <a:pt x="13860" y="7126"/>
                  <a:pt x="13784" y="7387"/>
                  <a:pt x="13730" y="7638"/>
                </a:cubicBezTo>
                <a:cubicBezTo>
                  <a:pt x="13697" y="7746"/>
                  <a:pt x="13773" y="7855"/>
                  <a:pt x="13871" y="7877"/>
                </a:cubicBezTo>
                <a:lnTo>
                  <a:pt x="13914" y="7877"/>
                </a:lnTo>
                <a:cubicBezTo>
                  <a:pt x="14012" y="7877"/>
                  <a:pt x="14089" y="7822"/>
                  <a:pt x="14110" y="7725"/>
                </a:cubicBezTo>
                <a:cubicBezTo>
                  <a:pt x="14165" y="7485"/>
                  <a:pt x="14230" y="7235"/>
                  <a:pt x="14317" y="6985"/>
                </a:cubicBezTo>
                <a:cubicBezTo>
                  <a:pt x="14350" y="6887"/>
                  <a:pt x="14295" y="6767"/>
                  <a:pt x="14186" y="6735"/>
                </a:cubicBezTo>
                <a:cubicBezTo>
                  <a:pt x="14167" y="6728"/>
                  <a:pt x="14148" y="6725"/>
                  <a:pt x="14129" y="6725"/>
                </a:cubicBezTo>
                <a:close/>
                <a:moveTo>
                  <a:pt x="15216" y="7144"/>
                </a:moveTo>
                <a:cubicBezTo>
                  <a:pt x="15192" y="7144"/>
                  <a:pt x="15167" y="7149"/>
                  <a:pt x="15144" y="7159"/>
                </a:cubicBezTo>
                <a:cubicBezTo>
                  <a:pt x="15035" y="7192"/>
                  <a:pt x="14991" y="7311"/>
                  <a:pt x="15024" y="7409"/>
                </a:cubicBezTo>
                <a:cubicBezTo>
                  <a:pt x="15111" y="7648"/>
                  <a:pt x="15176" y="7888"/>
                  <a:pt x="15198" y="8127"/>
                </a:cubicBezTo>
                <a:cubicBezTo>
                  <a:pt x="15209" y="8225"/>
                  <a:pt x="15296" y="8301"/>
                  <a:pt x="15394" y="8301"/>
                </a:cubicBezTo>
                <a:lnTo>
                  <a:pt x="15416" y="8301"/>
                </a:lnTo>
                <a:cubicBezTo>
                  <a:pt x="15524" y="8290"/>
                  <a:pt x="15612" y="8192"/>
                  <a:pt x="15590" y="8084"/>
                </a:cubicBezTo>
                <a:cubicBezTo>
                  <a:pt x="15568" y="7812"/>
                  <a:pt x="15492" y="7540"/>
                  <a:pt x="15394" y="7268"/>
                </a:cubicBezTo>
                <a:cubicBezTo>
                  <a:pt x="15369" y="7193"/>
                  <a:pt x="15294" y="7144"/>
                  <a:pt x="15216" y="7144"/>
                </a:cubicBezTo>
                <a:close/>
                <a:moveTo>
                  <a:pt x="31832" y="7300"/>
                </a:moveTo>
                <a:cubicBezTo>
                  <a:pt x="31723" y="7311"/>
                  <a:pt x="31647" y="7409"/>
                  <a:pt x="31658" y="7518"/>
                </a:cubicBezTo>
                <a:cubicBezTo>
                  <a:pt x="31668" y="7659"/>
                  <a:pt x="31668" y="7801"/>
                  <a:pt x="31668" y="7920"/>
                </a:cubicBezTo>
                <a:cubicBezTo>
                  <a:pt x="31668" y="8051"/>
                  <a:pt x="31668" y="8160"/>
                  <a:pt x="31658" y="8268"/>
                </a:cubicBezTo>
                <a:cubicBezTo>
                  <a:pt x="31647" y="8377"/>
                  <a:pt x="31723" y="8475"/>
                  <a:pt x="31832" y="8486"/>
                </a:cubicBezTo>
                <a:lnTo>
                  <a:pt x="31853" y="8486"/>
                </a:lnTo>
                <a:cubicBezTo>
                  <a:pt x="31951" y="8486"/>
                  <a:pt x="32038" y="8410"/>
                  <a:pt x="32049" y="8312"/>
                </a:cubicBezTo>
                <a:cubicBezTo>
                  <a:pt x="32060" y="8192"/>
                  <a:pt x="32071" y="8062"/>
                  <a:pt x="32071" y="7920"/>
                </a:cubicBezTo>
                <a:cubicBezTo>
                  <a:pt x="32071" y="7790"/>
                  <a:pt x="32060" y="7638"/>
                  <a:pt x="32049" y="7485"/>
                </a:cubicBezTo>
                <a:cubicBezTo>
                  <a:pt x="32038" y="7376"/>
                  <a:pt x="31940" y="7300"/>
                  <a:pt x="31832" y="7300"/>
                </a:cubicBezTo>
                <a:close/>
                <a:moveTo>
                  <a:pt x="481" y="7356"/>
                </a:moveTo>
                <a:cubicBezTo>
                  <a:pt x="396" y="7356"/>
                  <a:pt x="321" y="7407"/>
                  <a:pt x="294" y="7485"/>
                </a:cubicBezTo>
                <a:cubicBezTo>
                  <a:pt x="207" y="7746"/>
                  <a:pt x="131" y="8018"/>
                  <a:pt x="88" y="8279"/>
                </a:cubicBezTo>
                <a:cubicBezTo>
                  <a:pt x="66" y="8388"/>
                  <a:pt x="142" y="8497"/>
                  <a:pt x="251" y="8508"/>
                </a:cubicBezTo>
                <a:cubicBezTo>
                  <a:pt x="262" y="8519"/>
                  <a:pt x="273" y="8519"/>
                  <a:pt x="283" y="8519"/>
                </a:cubicBezTo>
                <a:cubicBezTo>
                  <a:pt x="381" y="8519"/>
                  <a:pt x="458" y="8443"/>
                  <a:pt x="479" y="8356"/>
                </a:cubicBezTo>
                <a:cubicBezTo>
                  <a:pt x="523" y="8105"/>
                  <a:pt x="588" y="7855"/>
                  <a:pt x="664" y="7616"/>
                </a:cubicBezTo>
                <a:cubicBezTo>
                  <a:pt x="697" y="7518"/>
                  <a:pt x="642" y="7398"/>
                  <a:pt x="545" y="7366"/>
                </a:cubicBezTo>
                <a:cubicBezTo>
                  <a:pt x="523" y="7359"/>
                  <a:pt x="502" y="7356"/>
                  <a:pt x="481" y="7356"/>
                </a:cubicBezTo>
                <a:close/>
                <a:moveTo>
                  <a:pt x="30243" y="7877"/>
                </a:moveTo>
                <a:cubicBezTo>
                  <a:pt x="30124" y="7877"/>
                  <a:pt x="30048" y="7964"/>
                  <a:pt x="30037" y="8073"/>
                </a:cubicBezTo>
                <a:lnTo>
                  <a:pt x="30037" y="8116"/>
                </a:lnTo>
                <a:cubicBezTo>
                  <a:pt x="30037" y="8432"/>
                  <a:pt x="30091" y="8704"/>
                  <a:pt x="30189" y="8921"/>
                </a:cubicBezTo>
                <a:cubicBezTo>
                  <a:pt x="30222" y="8997"/>
                  <a:pt x="30287" y="9041"/>
                  <a:pt x="30363" y="9041"/>
                </a:cubicBezTo>
                <a:cubicBezTo>
                  <a:pt x="30396" y="9041"/>
                  <a:pt x="30417" y="9041"/>
                  <a:pt x="30450" y="9030"/>
                </a:cubicBezTo>
                <a:cubicBezTo>
                  <a:pt x="30548" y="8986"/>
                  <a:pt x="30591" y="8867"/>
                  <a:pt x="30548" y="8769"/>
                </a:cubicBezTo>
                <a:cubicBezTo>
                  <a:pt x="30472" y="8595"/>
                  <a:pt x="30439" y="8366"/>
                  <a:pt x="30439" y="8116"/>
                </a:cubicBezTo>
                <a:lnTo>
                  <a:pt x="30439" y="8084"/>
                </a:lnTo>
                <a:cubicBezTo>
                  <a:pt x="30439" y="7975"/>
                  <a:pt x="30352" y="7877"/>
                  <a:pt x="30243" y="7877"/>
                </a:cubicBezTo>
                <a:close/>
                <a:moveTo>
                  <a:pt x="13785" y="8267"/>
                </a:moveTo>
                <a:cubicBezTo>
                  <a:pt x="13685" y="8267"/>
                  <a:pt x="13598" y="8341"/>
                  <a:pt x="13588" y="8443"/>
                </a:cubicBezTo>
                <a:cubicBezTo>
                  <a:pt x="13577" y="8638"/>
                  <a:pt x="13566" y="8823"/>
                  <a:pt x="13566" y="8997"/>
                </a:cubicBezTo>
                <a:cubicBezTo>
                  <a:pt x="13566" y="9084"/>
                  <a:pt x="13566" y="9182"/>
                  <a:pt x="13566" y="9258"/>
                </a:cubicBezTo>
                <a:cubicBezTo>
                  <a:pt x="13577" y="9367"/>
                  <a:pt x="13664" y="9443"/>
                  <a:pt x="13773" y="9443"/>
                </a:cubicBezTo>
                <a:lnTo>
                  <a:pt x="13784" y="9443"/>
                </a:lnTo>
                <a:cubicBezTo>
                  <a:pt x="13893" y="9443"/>
                  <a:pt x="13969" y="9345"/>
                  <a:pt x="13969" y="9237"/>
                </a:cubicBezTo>
                <a:cubicBezTo>
                  <a:pt x="13958" y="9161"/>
                  <a:pt x="13958" y="9074"/>
                  <a:pt x="13958" y="8997"/>
                </a:cubicBezTo>
                <a:cubicBezTo>
                  <a:pt x="13958" y="8834"/>
                  <a:pt x="13969" y="8660"/>
                  <a:pt x="13991" y="8486"/>
                </a:cubicBezTo>
                <a:cubicBezTo>
                  <a:pt x="14001" y="8377"/>
                  <a:pt x="13914" y="8279"/>
                  <a:pt x="13806" y="8268"/>
                </a:cubicBezTo>
                <a:cubicBezTo>
                  <a:pt x="13799" y="8268"/>
                  <a:pt x="13792" y="8267"/>
                  <a:pt x="13785" y="8267"/>
                </a:cubicBezTo>
                <a:close/>
                <a:moveTo>
                  <a:pt x="31624" y="8838"/>
                </a:moveTo>
                <a:cubicBezTo>
                  <a:pt x="31559" y="8838"/>
                  <a:pt x="31497" y="8869"/>
                  <a:pt x="31462" y="8932"/>
                </a:cubicBezTo>
                <a:cubicBezTo>
                  <a:pt x="31386" y="9030"/>
                  <a:pt x="31309" y="9095"/>
                  <a:pt x="31212" y="9117"/>
                </a:cubicBezTo>
                <a:cubicBezTo>
                  <a:pt x="31146" y="9139"/>
                  <a:pt x="31092" y="9150"/>
                  <a:pt x="31037" y="9150"/>
                </a:cubicBezTo>
                <a:cubicBezTo>
                  <a:pt x="31016" y="9150"/>
                  <a:pt x="30983" y="9139"/>
                  <a:pt x="30961" y="9139"/>
                </a:cubicBezTo>
                <a:cubicBezTo>
                  <a:pt x="30955" y="9138"/>
                  <a:pt x="30949" y="9138"/>
                  <a:pt x="30942" y="9138"/>
                </a:cubicBezTo>
                <a:cubicBezTo>
                  <a:pt x="30850" y="9138"/>
                  <a:pt x="30754" y="9211"/>
                  <a:pt x="30744" y="9313"/>
                </a:cubicBezTo>
                <a:cubicBezTo>
                  <a:pt x="30733" y="9422"/>
                  <a:pt x="30809" y="9520"/>
                  <a:pt x="30918" y="9530"/>
                </a:cubicBezTo>
                <a:cubicBezTo>
                  <a:pt x="30950" y="9541"/>
                  <a:pt x="30994" y="9541"/>
                  <a:pt x="31027" y="9541"/>
                </a:cubicBezTo>
                <a:cubicBezTo>
                  <a:pt x="31114" y="9541"/>
                  <a:pt x="31212" y="9530"/>
                  <a:pt x="31309" y="9498"/>
                </a:cubicBezTo>
                <a:cubicBezTo>
                  <a:pt x="31505" y="9454"/>
                  <a:pt x="31658" y="9335"/>
                  <a:pt x="31788" y="9150"/>
                </a:cubicBezTo>
                <a:cubicBezTo>
                  <a:pt x="31843" y="9052"/>
                  <a:pt x="31821" y="8932"/>
                  <a:pt x="31734" y="8867"/>
                </a:cubicBezTo>
                <a:cubicBezTo>
                  <a:pt x="31699" y="8847"/>
                  <a:pt x="31661" y="8838"/>
                  <a:pt x="31624" y="8838"/>
                </a:cubicBezTo>
                <a:close/>
                <a:moveTo>
                  <a:pt x="15371" y="8689"/>
                </a:moveTo>
                <a:cubicBezTo>
                  <a:pt x="15283" y="8689"/>
                  <a:pt x="15196" y="8760"/>
                  <a:pt x="15176" y="8856"/>
                </a:cubicBezTo>
                <a:cubicBezTo>
                  <a:pt x="15133" y="9084"/>
                  <a:pt x="15046" y="9313"/>
                  <a:pt x="14926" y="9520"/>
                </a:cubicBezTo>
                <a:cubicBezTo>
                  <a:pt x="14872" y="9617"/>
                  <a:pt x="14904" y="9737"/>
                  <a:pt x="14991" y="9791"/>
                </a:cubicBezTo>
                <a:cubicBezTo>
                  <a:pt x="15024" y="9813"/>
                  <a:pt x="15057" y="9824"/>
                  <a:pt x="15100" y="9824"/>
                </a:cubicBezTo>
                <a:cubicBezTo>
                  <a:pt x="15166" y="9824"/>
                  <a:pt x="15231" y="9791"/>
                  <a:pt x="15263" y="9726"/>
                </a:cubicBezTo>
                <a:cubicBezTo>
                  <a:pt x="15405" y="9476"/>
                  <a:pt x="15514" y="9204"/>
                  <a:pt x="15568" y="8932"/>
                </a:cubicBezTo>
                <a:cubicBezTo>
                  <a:pt x="15590" y="8823"/>
                  <a:pt x="15514" y="8715"/>
                  <a:pt x="15405" y="8693"/>
                </a:cubicBezTo>
                <a:cubicBezTo>
                  <a:pt x="15394" y="8690"/>
                  <a:pt x="15382" y="8689"/>
                  <a:pt x="15371" y="8689"/>
                </a:cubicBezTo>
                <a:close/>
                <a:moveTo>
                  <a:pt x="207" y="8899"/>
                </a:moveTo>
                <a:cubicBezTo>
                  <a:pt x="99" y="8899"/>
                  <a:pt x="12" y="8986"/>
                  <a:pt x="1" y="9095"/>
                </a:cubicBezTo>
                <a:cubicBezTo>
                  <a:pt x="1" y="9161"/>
                  <a:pt x="1" y="9226"/>
                  <a:pt x="1" y="9291"/>
                </a:cubicBezTo>
                <a:cubicBezTo>
                  <a:pt x="1" y="9498"/>
                  <a:pt x="12" y="9704"/>
                  <a:pt x="33" y="9911"/>
                </a:cubicBezTo>
                <a:cubicBezTo>
                  <a:pt x="44" y="10009"/>
                  <a:pt x="131" y="10085"/>
                  <a:pt x="229" y="10085"/>
                </a:cubicBezTo>
                <a:lnTo>
                  <a:pt x="240" y="10085"/>
                </a:lnTo>
                <a:cubicBezTo>
                  <a:pt x="349" y="10074"/>
                  <a:pt x="436" y="9976"/>
                  <a:pt x="425" y="9868"/>
                </a:cubicBezTo>
                <a:cubicBezTo>
                  <a:pt x="403" y="9672"/>
                  <a:pt x="392" y="9487"/>
                  <a:pt x="392" y="9291"/>
                </a:cubicBezTo>
                <a:cubicBezTo>
                  <a:pt x="392" y="9237"/>
                  <a:pt x="392" y="9171"/>
                  <a:pt x="403" y="9106"/>
                </a:cubicBezTo>
                <a:cubicBezTo>
                  <a:pt x="403" y="8997"/>
                  <a:pt x="316" y="8910"/>
                  <a:pt x="207" y="8899"/>
                </a:cubicBezTo>
                <a:close/>
                <a:moveTo>
                  <a:pt x="13938" y="9816"/>
                </a:moveTo>
                <a:cubicBezTo>
                  <a:pt x="13908" y="9816"/>
                  <a:pt x="13878" y="9822"/>
                  <a:pt x="13849" y="9835"/>
                </a:cubicBezTo>
                <a:cubicBezTo>
                  <a:pt x="13751" y="9889"/>
                  <a:pt x="13719" y="10009"/>
                  <a:pt x="13762" y="10107"/>
                </a:cubicBezTo>
                <a:cubicBezTo>
                  <a:pt x="13936" y="10455"/>
                  <a:pt x="14186" y="10509"/>
                  <a:pt x="14317" y="10509"/>
                </a:cubicBezTo>
                <a:cubicBezTo>
                  <a:pt x="14437" y="10509"/>
                  <a:pt x="14567" y="10466"/>
                  <a:pt x="14687" y="10379"/>
                </a:cubicBezTo>
                <a:cubicBezTo>
                  <a:pt x="14785" y="10325"/>
                  <a:pt x="14807" y="10205"/>
                  <a:pt x="14752" y="10107"/>
                </a:cubicBezTo>
                <a:cubicBezTo>
                  <a:pt x="14711" y="10052"/>
                  <a:pt x="14647" y="10018"/>
                  <a:pt x="14584" y="10018"/>
                </a:cubicBezTo>
                <a:cubicBezTo>
                  <a:pt x="14548" y="10018"/>
                  <a:pt x="14512" y="10029"/>
                  <a:pt x="14480" y="10053"/>
                </a:cubicBezTo>
                <a:cubicBezTo>
                  <a:pt x="14426" y="10087"/>
                  <a:pt x="14378" y="10102"/>
                  <a:pt x="14336" y="10102"/>
                </a:cubicBezTo>
                <a:cubicBezTo>
                  <a:pt x="14231" y="10102"/>
                  <a:pt x="14160" y="10015"/>
                  <a:pt x="14121" y="9922"/>
                </a:cubicBezTo>
                <a:cubicBezTo>
                  <a:pt x="14083" y="9853"/>
                  <a:pt x="14011" y="9816"/>
                  <a:pt x="13938" y="9816"/>
                </a:cubicBezTo>
                <a:close/>
                <a:moveTo>
                  <a:pt x="347" y="10473"/>
                </a:moveTo>
                <a:cubicBezTo>
                  <a:pt x="333" y="10473"/>
                  <a:pt x="319" y="10474"/>
                  <a:pt x="305" y="10477"/>
                </a:cubicBezTo>
                <a:cubicBezTo>
                  <a:pt x="196" y="10499"/>
                  <a:pt x="131" y="10607"/>
                  <a:pt x="153" y="10705"/>
                </a:cubicBezTo>
                <a:cubicBezTo>
                  <a:pt x="207" y="10966"/>
                  <a:pt x="273" y="11227"/>
                  <a:pt x="349" y="11489"/>
                </a:cubicBezTo>
                <a:cubicBezTo>
                  <a:pt x="381" y="11576"/>
                  <a:pt x="458" y="11630"/>
                  <a:pt x="545" y="11630"/>
                </a:cubicBezTo>
                <a:cubicBezTo>
                  <a:pt x="555" y="11630"/>
                  <a:pt x="577" y="11630"/>
                  <a:pt x="599" y="11619"/>
                </a:cubicBezTo>
                <a:cubicBezTo>
                  <a:pt x="708" y="11586"/>
                  <a:pt x="762" y="11478"/>
                  <a:pt x="730" y="11380"/>
                </a:cubicBezTo>
                <a:cubicBezTo>
                  <a:pt x="653" y="11130"/>
                  <a:pt x="588" y="10879"/>
                  <a:pt x="534" y="10629"/>
                </a:cubicBezTo>
                <a:cubicBezTo>
                  <a:pt x="515" y="10534"/>
                  <a:pt x="438" y="10473"/>
                  <a:pt x="347" y="10473"/>
                </a:cubicBezTo>
                <a:close/>
                <a:moveTo>
                  <a:pt x="808" y="11983"/>
                </a:moveTo>
                <a:cubicBezTo>
                  <a:pt x="782" y="11983"/>
                  <a:pt x="755" y="11989"/>
                  <a:pt x="730" y="12000"/>
                </a:cubicBezTo>
                <a:cubicBezTo>
                  <a:pt x="632" y="12032"/>
                  <a:pt x="577" y="12152"/>
                  <a:pt x="621" y="12250"/>
                </a:cubicBezTo>
                <a:cubicBezTo>
                  <a:pt x="719" y="12500"/>
                  <a:pt x="827" y="12740"/>
                  <a:pt x="947" y="12990"/>
                </a:cubicBezTo>
                <a:cubicBezTo>
                  <a:pt x="980" y="13055"/>
                  <a:pt x="1056" y="13099"/>
                  <a:pt x="1121" y="13099"/>
                </a:cubicBezTo>
                <a:cubicBezTo>
                  <a:pt x="1154" y="13099"/>
                  <a:pt x="1186" y="13088"/>
                  <a:pt x="1208" y="13077"/>
                </a:cubicBezTo>
                <a:cubicBezTo>
                  <a:pt x="1306" y="13033"/>
                  <a:pt x="1350" y="12914"/>
                  <a:pt x="1306" y="12816"/>
                </a:cubicBezTo>
                <a:cubicBezTo>
                  <a:pt x="1186" y="12576"/>
                  <a:pt x="1078" y="12337"/>
                  <a:pt x="991" y="12109"/>
                </a:cubicBezTo>
                <a:cubicBezTo>
                  <a:pt x="958" y="12028"/>
                  <a:pt x="884" y="11983"/>
                  <a:pt x="808" y="11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2" name="Google Shape;232;p21"/>
          <p:cNvSpPr/>
          <p:nvPr/>
        </p:nvSpPr>
        <p:spPr>
          <a:xfrm>
            <a:off x="360773" y="1451809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"/>
          <p:cNvSpPr/>
          <p:nvPr/>
        </p:nvSpPr>
        <p:spPr>
          <a:xfrm>
            <a:off x="426475" y="4050374"/>
            <a:ext cx="152699" cy="16453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21"/>
          <p:cNvSpPr/>
          <p:nvPr/>
        </p:nvSpPr>
        <p:spPr>
          <a:xfrm>
            <a:off x="426475" y="1043325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21"/>
          <p:cNvSpPr/>
          <p:nvPr/>
        </p:nvSpPr>
        <p:spPr>
          <a:xfrm rot="-4742151">
            <a:off x="1077277" y="3829987"/>
            <a:ext cx="492761" cy="1548034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6" name="Google Shape;236;p21"/>
          <p:cNvGrpSpPr/>
          <p:nvPr/>
        </p:nvGrpSpPr>
        <p:grpSpPr>
          <a:xfrm>
            <a:off x="8602882" y="2616033"/>
            <a:ext cx="188384" cy="195256"/>
            <a:chOff x="8487708" y="4150383"/>
            <a:chExt cx="188384" cy="195256"/>
          </a:xfrm>
        </p:grpSpPr>
        <p:sp>
          <p:nvSpPr>
            <p:cNvPr id="237" name="Google Shape;237;p21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21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21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21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41" name="Google Shape;241;p21"/>
          <p:cNvSpPr/>
          <p:nvPr/>
        </p:nvSpPr>
        <p:spPr>
          <a:xfrm>
            <a:off x="6395758" y="3446988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7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2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44" name="Google Shape;244;p22"/>
          <p:cNvSpPr txBox="1">
            <a:spLocks noGrp="1"/>
          </p:cNvSpPr>
          <p:nvPr>
            <p:ph type="subTitle" idx="1"/>
          </p:nvPr>
        </p:nvSpPr>
        <p:spPr>
          <a:xfrm>
            <a:off x="964250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22"/>
          <p:cNvSpPr txBox="1">
            <a:spLocks noGrp="1"/>
          </p:cNvSpPr>
          <p:nvPr>
            <p:ph type="subTitle" idx="2"/>
          </p:nvPr>
        </p:nvSpPr>
        <p:spPr>
          <a:xfrm>
            <a:off x="3626988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22"/>
          <p:cNvSpPr txBox="1">
            <a:spLocks noGrp="1"/>
          </p:cNvSpPr>
          <p:nvPr>
            <p:ph type="subTitle" idx="3"/>
          </p:nvPr>
        </p:nvSpPr>
        <p:spPr>
          <a:xfrm>
            <a:off x="964250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7" name="Google Shape;247;p22"/>
          <p:cNvSpPr txBox="1">
            <a:spLocks noGrp="1"/>
          </p:cNvSpPr>
          <p:nvPr>
            <p:ph type="subTitle" idx="4"/>
          </p:nvPr>
        </p:nvSpPr>
        <p:spPr>
          <a:xfrm>
            <a:off x="3626988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8" name="Google Shape;248;p22"/>
          <p:cNvSpPr txBox="1">
            <a:spLocks noGrp="1"/>
          </p:cNvSpPr>
          <p:nvPr>
            <p:ph type="subTitle" idx="5"/>
          </p:nvPr>
        </p:nvSpPr>
        <p:spPr>
          <a:xfrm>
            <a:off x="6289727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hlink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22"/>
          <p:cNvSpPr txBox="1">
            <a:spLocks noGrp="1"/>
          </p:cNvSpPr>
          <p:nvPr>
            <p:ph type="subTitle" idx="6"/>
          </p:nvPr>
        </p:nvSpPr>
        <p:spPr>
          <a:xfrm>
            <a:off x="6289727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0" name="Google Shape;250;p22"/>
          <p:cNvSpPr txBox="1">
            <a:spLocks noGrp="1"/>
          </p:cNvSpPr>
          <p:nvPr>
            <p:ph type="subTitle" idx="7"/>
          </p:nvPr>
        </p:nvSpPr>
        <p:spPr>
          <a:xfrm>
            <a:off x="968460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1" name="Google Shape;251;p22"/>
          <p:cNvSpPr txBox="1">
            <a:spLocks noGrp="1"/>
          </p:cNvSpPr>
          <p:nvPr>
            <p:ph type="subTitle" idx="8"/>
          </p:nvPr>
        </p:nvSpPr>
        <p:spPr>
          <a:xfrm>
            <a:off x="3631195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2" name="Google Shape;252;p22"/>
          <p:cNvSpPr txBox="1">
            <a:spLocks noGrp="1"/>
          </p:cNvSpPr>
          <p:nvPr>
            <p:ph type="subTitle" idx="9"/>
          </p:nvPr>
        </p:nvSpPr>
        <p:spPr>
          <a:xfrm>
            <a:off x="6293929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3" name="Google Shape;253;p22"/>
          <p:cNvSpPr txBox="1">
            <a:spLocks noGrp="1"/>
          </p:cNvSpPr>
          <p:nvPr>
            <p:ph type="subTitle" idx="13"/>
          </p:nvPr>
        </p:nvSpPr>
        <p:spPr>
          <a:xfrm>
            <a:off x="968460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4" name="Google Shape;254;p22"/>
          <p:cNvSpPr txBox="1">
            <a:spLocks noGrp="1"/>
          </p:cNvSpPr>
          <p:nvPr>
            <p:ph type="subTitle" idx="14"/>
          </p:nvPr>
        </p:nvSpPr>
        <p:spPr>
          <a:xfrm>
            <a:off x="3631195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5" name="Google Shape;255;p22"/>
          <p:cNvSpPr txBox="1">
            <a:spLocks noGrp="1"/>
          </p:cNvSpPr>
          <p:nvPr>
            <p:ph type="subTitle" idx="15"/>
          </p:nvPr>
        </p:nvSpPr>
        <p:spPr>
          <a:xfrm>
            <a:off x="6293929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56" name="Google Shape;256;p22"/>
          <p:cNvSpPr/>
          <p:nvPr/>
        </p:nvSpPr>
        <p:spPr>
          <a:xfrm>
            <a:off x="6216533" y="-11169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2"/>
          <p:cNvSpPr/>
          <p:nvPr/>
        </p:nvSpPr>
        <p:spPr>
          <a:xfrm>
            <a:off x="4513200" y="-772387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8" name="Google Shape;258;p22"/>
          <p:cNvSpPr/>
          <p:nvPr/>
        </p:nvSpPr>
        <p:spPr>
          <a:xfrm>
            <a:off x="8683205" y="1803002"/>
            <a:ext cx="232293" cy="233447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59" name="Google Shape;259;p22"/>
          <p:cNvGrpSpPr/>
          <p:nvPr/>
        </p:nvGrpSpPr>
        <p:grpSpPr>
          <a:xfrm>
            <a:off x="8624982" y="2642333"/>
            <a:ext cx="188384" cy="195256"/>
            <a:chOff x="8487708" y="4150383"/>
            <a:chExt cx="188384" cy="195256"/>
          </a:xfrm>
        </p:grpSpPr>
        <p:sp>
          <p:nvSpPr>
            <p:cNvPr id="260" name="Google Shape;260;p22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22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22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22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8"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3"/>
          <p:cNvSpPr txBox="1">
            <a:spLocks noGrp="1"/>
          </p:cNvSpPr>
          <p:nvPr>
            <p:ph type="title" hasCustomPrompt="1"/>
          </p:nvPr>
        </p:nvSpPr>
        <p:spPr>
          <a:xfrm>
            <a:off x="713225" y="539500"/>
            <a:ext cx="7717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6" name="Google Shape;266;p23"/>
          <p:cNvSpPr txBox="1">
            <a:spLocks noGrp="1"/>
          </p:cNvSpPr>
          <p:nvPr>
            <p:ph type="subTitle" idx="1"/>
          </p:nvPr>
        </p:nvSpPr>
        <p:spPr>
          <a:xfrm>
            <a:off x="2223600" y="1302520"/>
            <a:ext cx="4696800" cy="411600"/>
          </a:xfrm>
          <a:prstGeom prst="rect">
            <a:avLst/>
          </a:prstGeom>
          <a:solidFill>
            <a:srgbClr val="528FF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7" name="Google Shape;267;p23"/>
          <p:cNvSpPr txBox="1">
            <a:spLocks noGrp="1"/>
          </p:cNvSpPr>
          <p:nvPr>
            <p:ph type="title" idx="2" hasCustomPrompt="1"/>
          </p:nvPr>
        </p:nvSpPr>
        <p:spPr>
          <a:xfrm>
            <a:off x="713225" y="1958567"/>
            <a:ext cx="7717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8" name="Google Shape;268;p23"/>
          <p:cNvSpPr txBox="1">
            <a:spLocks noGrp="1"/>
          </p:cNvSpPr>
          <p:nvPr>
            <p:ph type="subTitle" idx="3"/>
          </p:nvPr>
        </p:nvSpPr>
        <p:spPr>
          <a:xfrm>
            <a:off x="2223600" y="2734795"/>
            <a:ext cx="4696800" cy="411600"/>
          </a:xfrm>
          <a:prstGeom prst="rect">
            <a:avLst/>
          </a:prstGeom>
          <a:solidFill>
            <a:srgbClr val="528FF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69" name="Google Shape;269;p23"/>
          <p:cNvSpPr txBox="1">
            <a:spLocks noGrp="1"/>
          </p:cNvSpPr>
          <p:nvPr>
            <p:ph type="title" idx="4" hasCustomPrompt="1"/>
          </p:nvPr>
        </p:nvSpPr>
        <p:spPr>
          <a:xfrm>
            <a:off x="713225" y="3403975"/>
            <a:ext cx="7717500" cy="7689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48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0" name="Google Shape;270;p23"/>
          <p:cNvSpPr txBox="1">
            <a:spLocks noGrp="1"/>
          </p:cNvSpPr>
          <p:nvPr>
            <p:ph type="subTitle" idx="5"/>
          </p:nvPr>
        </p:nvSpPr>
        <p:spPr>
          <a:xfrm>
            <a:off x="2223600" y="4185848"/>
            <a:ext cx="4696800" cy="411600"/>
          </a:xfrm>
          <a:prstGeom prst="rect">
            <a:avLst/>
          </a:prstGeom>
          <a:solidFill>
            <a:srgbClr val="528FF1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T Sans"/>
              <a:buNone/>
              <a:defRPr>
                <a:solidFill>
                  <a:schemeClr val="accent6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PT Sans"/>
              <a:buNone/>
              <a:defRPr sz="2100">
                <a:solidFill>
                  <a:schemeClr val="dk1"/>
                </a:solidFill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71" name="Google Shape;271;p23"/>
          <p:cNvSpPr/>
          <p:nvPr/>
        </p:nvSpPr>
        <p:spPr>
          <a:xfrm>
            <a:off x="5374258" y="339032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3"/>
          <p:cNvSpPr/>
          <p:nvPr/>
        </p:nvSpPr>
        <p:spPr>
          <a:xfrm>
            <a:off x="-403263" y="982975"/>
            <a:ext cx="2232985" cy="126954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23"/>
          <p:cNvSpPr/>
          <p:nvPr/>
        </p:nvSpPr>
        <p:spPr>
          <a:xfrm>
            <a:off x="137950" y="-292313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p23"/>
          <p:cNvSpPr/>
          <p:nvPr/>
        </p:nvSpPr>
        <p:spPr>
          <a:xfrm>
            <a:off x="8488748" y="2011034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3"/>
          <p:cNvSpPr/>
          <p:nvPr/>
        </p:nvSpPr>
        <p:spPr>
          <a:xfrm>
            <a:off x="1645700" y="45900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6" name="Google Shape;276;p23"/>
          <p:cNvSpPr/>
          <p:nvPr/>
        </p:nvSpPr>
        <p:spPr>
          <a:xfrm rot="-1245271">
            <a:off x="1099075" y="4510506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8_1"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4"/>
          <p:cNvSpPr txBox="1">
            <a:spLocks noGrp="1"/>
          </p:cNvSpPr>
          <p:nvPr>
            <p:ph type="title" hasCustomPrompt="1"/>
          </p:nvPr>
        </p:nvSpPr>
        <p:spPr>
          <a:xfrm>
            <a:off x="1166040" y="2127675"/>
            <a:ext cx="13989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79" name="Google Shape;279;p24"/>
          <p:cNvSpPr txBox="1">
            <a:spLocks noGrp="1"/>
          </p:cNvSpPr>
          <p:nvPr>
            <p:ph type="subTitle" idx="1"/>
          </p:nvPr>
        </p:nvSpPr>
        <p:spPr>
          <a:xfrm>
            <a:off x="713490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0" name="Google Shape;280;p24"/>
          <p:cNvSpPr txBox="1">
            <a:spLocks noGrp="1"/>
          </p:cNvSpPr>
          <p:nvPr>
            <p:ph type="subTitle" idx="2"/>
          </p:nvPr>
        </p:nvSpPr>
        <p:spPr>
          <a:xfrm>
            <a:off x="713490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1" name="Google Shape;281;p24"/>
          <p:cNvSpPr txBox="1">
            <a:spLocks noGrp="1"/>
          </p:cNvSpPr>
          <p:nvPr>
            <p:ph type="title" idx="3" hasCustomPrompt="1"/>
          </p:nvPr>
        </p:nvSpPr>
        <p:spPr>
          <a:xfrm>
            <a:off x="3873237" y="2127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2" name="Google Shape;282;p24"/>
          <p:cNvSpPr txBox="1">
            <a:spLocks noGrp="1"/>
          </p:cNvSpPr>
          <p:nvPr>
            <p:ph type="subTitle" idx="4"/>
          </p:nvPr>
        </p:nvSpPr>
        <p:spPr>
          <a:xfrm>
            <a:off x="3420087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3" name="Google Shape;283;p24"/>
          <p:cNvSpPr txBox="1">
            <a:spLocks noGrp="1"/>
          </p:cNvSpPr>
          <p:nvPr>
            <p:ph type="subTitle" idx="5"/>
          </p:nvPr>
        </p:nvSpPr>
        <p:spPr>
          <a:xfrm>
            <a:off x="3420087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4" name="Google Shape;284;p24"/>
          <p:cNvSpPr txBox="1">
            <a:spLocks noGrp="1"/>
          </p:cNvSpPr>
          <p:nvPr>
            <p:ph type="title" idx="6" hasCustomPrompt="1"/>
          </p:nvPr>
        </p:nvSpPr>
        <p:spPr>
          <a:xfrm>
            <a:off x="6579833" y="2127675"/>
            <a:ext cx="1397700" cy="406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2200">
                <a:solidFill>
                  <a:schemeClr val="accent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85" name="Google Shape;285;p24"/>
          <p:cNvSpPr txBox="1">
            <a:spLocks noGrp="1"/>
          </p:cNvSpPr>
          <p:nvPr>
            <p:ph type="subTitle" idx="7"/>
          </p:nvPr>
        </p:nvSpPr>
        <p:spPr>
          <a:xfrm>
            <a:off x="6126683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PT Sans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PT Sans"/>
              <a:buNone/>
              <a:defRPr sz="2100">
                <a:latin typeface="PT Sans"/>
                <a:ea typeface="PT Sans"/>
                <a:cs typeface="PT Sans"/>
                <a:sym typeface="PT Sans"/>
              </a:defRPr>
            </a:lvl9pPr>
          </a:lstStyle>
          <a:p>
            <a:endParaRPr/>
          </a:p>
        </p:txBody>
      </p:sp>
      <p:sp>
        <p:nvSpPr>
          <p:cNvPr id="286" name="Google Shape;286;p24"/>
          <p:cNvSpPr txBox="1">
            <a:spLocks noGrp="1"/>
          </p:cNvSpPr>
          <p:nvPr>
            <p:ph type="subTitle" idx="8"/>
          </p:nvPr>
        </p:nvSpPr>
        <p:spPr>
          <a:xfrm>
            <a:off x="6126683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7" name="Google Shape;287;p24"/>
          <p:cNvSpPr txBox="1">
            <a:spLocks noGrp="1"/>
          </p:cNvSpPr>
          <p:nvPr>
            <p:ph type="title" idx="9"/>
          </p:nvPr>
        </p:nvSpPr>
        <p:spPr>
          <a:xfrm>
            <a:off x="720000" y="346637"/>
            <a:ext cx="7704000" cy="6402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88" name="Google Shape;288;p24"/>
          <p:cNvSpPr/>
          <p:nvPr/>
        </p:nvSpPr>
        <p:spPr>
          <a:xfrm>
            <a:off x="8061751" y="2617701"/>
            <a:ext cx="2521720" cy="1433703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24"/>
          <p:cNvSpPr/>
          <p:nvPr/>
        </p:nvSpPr>
        <p:spPr>
          <a:xfrm>
            <a:off x="-191950" y="-37278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p24"/>
          <p:cNvSpPr/>
          <p:nvPr/>
        </p:nvSpPr>
        <p:spPr>
          <a:xfrm>
            <a:off x="6719133" y="36097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24"/>
          <p:cNvSpPr/>
          <p:nvPr/>
        </p:nvSpPr>
        <p:spPr>
          <a:xfrm rot="-1660787">
            <a:off x="571175" y="1049187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24"/>
          <p:cNvSpPr/>
          <p:nvPr/>
        </p:nvSpPr>
        <p:spPr>
          <a:xfrm>
            <a:off x="8481688" y="1158438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24"/>
          <p:cNvSpPr/>
          <p:nvPr/>
        </p:nvSpPr>
        <p:spPr>
          <a:xfrm rot="-1245271">
            <a:off x="8511075" y="789044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4" name="Google Shape;294;p24"/>
          <p:cNvGrpSpPr/>
          <p:nvPr/>
        </p:nvGrpSpPr>
        <p:grpSpPr>
          <a:xfrm>
            <a:off x="8713982" y="3152821"/>
            <a:ext cx="188384" cy="195256"/>
            <a:chOff x="8487708" y="4150383"/>
            <a:chExt cx="188384" cy="195256"/>
          </a:xfrm>
        </p:grpSpPr>
        <p:sp>
          <p:nvSpPr>
            <p:cNvPr id="295" name="Google Shape;295;p24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24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24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24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99" name="Google Shape;299;p24"/>
          <p:cNvSpPr/>
          <p:nvPr/>
        </p:nvSpPr>
        <p:spPr>
          <a:xfrm>
            <a:off x="516323" y="1485184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00" name="Google Shape;300;p24"/>
          <p:cNvGrpSpPr/>
          <p:nvPr/>
        </p:nvGrpSpPr>
        <p:grpSpPr>
          <a:xfrm>
            <a:off x="7977532" y="4778771"/>
            <a:ext cx="188384" cy="195256"/>
            <a:chOff x="8487708" y="4150383"/>
            <a:chExt cx="188384" cy="195256"/>
          </a:xfrm>
        </p:grpSpPr>
        <p:sp>
          <p:nvSpPr>
            <p:cNvPr id="301" name="Google Shape;301;p24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24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24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24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05" name="Google Shape;305;p24"/>
          <p:cNvSpPr/>
          <p:nvPr/>
        </p:nvSpPr>
        <p:spPr>
          <a:xfrm>
            <a:off x="8547074" y="3466453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24"/>
          <p:cNvSpPr/>
          <p:nvPr/>
        </p:nvSpPr>
        <p:spPr>
          <a:xfrm rot="-1245271">
            <a:off x="2207375" y="4567106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24"/>
          <p:cNvSpPr/>
          <p:nvPr/>
        </p:nvSpPr>
        <p:spPr>
          <a:xfrm rot="8371743">
            <a:off x="2566955" y="4478573"/>
            <a:ext cx="232797" cy="25085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10"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25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0" name="Google Shape;310;p25"/>
          <p:cNvSpPr/>
          <p:nvPr/>
        </p:nvSpPr>
        <p:spPr>
          <a:xfrm>
            <a:off x="6959576" y="-229775"/>
            <a:ext cx="2141354" cy="121744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25"/>
          <p:cNvSpPr/>
          <p:nvPr/>
        </p:nvSpPr>
        <p:spPr>
          <a:xfrm>
            <a:off x="4971775" y="-37278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25"/>
          <p:cNvSpPr/>
          <p:nvPr/>
        </p:nvSpPr>
        <p:spPr>
          <a:xfrm>
            <a:off x="2314708" y="360622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10_1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6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p26"/>
          <p:cNvSpPr/>
          <p:nvPr/>
        </p:nvSpPr>
        <p:spPr>
          <a:xfrm>
            <a:off x="4924154" y="-699675"/>
            <a:ext cx="2179543" cy="123918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6"/>
          <p:cNvSpPr/>
          <p:nvPr/>
        </p:nvSpPr>
        <p:spPr>
          <a:xfrm>
            <a:off x="5943708" y="-114027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26"/>
          <p:cNvSpPr/>
          <p:nvPr/>
        </p:nvSpPr>
        <p:spPr>
          <a:xfrm>
            <a:off x="713233" y="4069863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8" name="Google Shape;318;p26"/>
          <p:cNvSpPr/>
          <p:nvPr/>
        </p:nvSpPr>
        <p:spPr>
          <a:xfrm>
            <a:off x="393202" y="957830"/>
            <a:ext cx="215898" cy="216971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26"/>
          <p:cNvSpPr/>
          <p:nvPr/>
        </p:nvSpPr>
        <p:spPr>
          <a:xfrm>
            <a:off x="425300" y="2237075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26"/>
          <p:cNvSpPr/>
          <p:nvPr/>
        </p:nvSpPr>
        <p:spPr>
          <a:xfrm rot="-1317507">
            <a:off x="135143" y="2260662"/>
            <a:ext cx="517275" cy="1624976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p26"/>
          <p:cNvSpPr/>
          <p:nvPr/>
        </p:nvSpPr>
        <p:spPr>
          <a:xfrm rot="3558039">
            <a:off x="8486091" y="2129102"/>
            <a:ext cx="284092" cy="30611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26"/>
          <p:cNvSpPr/>
          <p:nvPr/>
        </p:nvSpPr>
        <p:spPr>
          <a:xfrm rot="3973475">
            <a:off x="682265" y="2616650"/>
            <a:ext cx="126714" cy="136551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3" name="Google Shape;323;p26"/>
          <p:cNvSpPr/>
          <p:nvPr/>
        </p:nvSpPr>
        <p:spPr>
          <a:xfrm rot="3973394">
            <a:off x="8797404" y="2049963"/>
            <a:ext cx="173522" cy="18698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4" name="Google Shape;324;p26"/>
          <p:cNvSpPr/>
          <p:nvPr/>
        </p:nvSpPr>
        <p:spPr>
          <a:xfrm rot="5218928">
            <a:off x="8615619" y="3909699"/>
            <a:ext cx="232301" cy="245351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11"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27"/>
          <p:cNvSpPr txBox="1">
            <a:spLocks noGrp="1"/>
          </p:cNvSpPr>
          <p:nvPr>
            <p:ph type="title"/>
          </p:nvPr>
        </p:nvSpPr>
        <p:spPr>
          <a:xfrm>
            <a:off x="713250" y="349775"/>
            <a:ext cx="77175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  <p:sp>
        <p:nvSpPr>
          <p:cNvPr id="327" name="Google Shape;327;p27"/>
          <p:cNvSpPr/>
          <p:nvPr/>
        </p:nvSpPr>
        <p:spPr>
          <a:xfrm>
            <a:off x="1388575" y="4259726"/>
            <a:ext cx="2770893" cy="156005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27"/>
          <p:cNvSpPr/>
          <p:nvPr/>
        </p:nvSpPr>
        <p:spPr>
          <a:xfrm>
            <a:off x="-1106671" y="4060525"/>
            <a:ext cx="3737155" cy="210407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27"/>
          <p:cNvSpPr/>
          <p:nvPr/>
        </p:nvSpPr>
        <p:spPr>
          <a:xfrm>
            <a:off x="1545451" y="-803550"/>
            <a:ext cx="3308320" cy="188091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CUSTOM_12"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28"/>
          <p:cNvSpPr txBox="1">
            <a:spLocks noGrp="1"/>
          </p:cNvSpPr>
          <p:nvPr>
            <p:ph type="title"/>
          </p:nvPr>
        </p:nvSpPr>
        <p:spPr>
          <a:xfrm>
            <a:off x="720000" y="346618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2" name="Google Shape;332;p28"/>
          <p:cNvSpPr txBox="1">
            <a:spLocks noGrp="1"/>
          </p:cNvSpPr>
          <p:nvPr>
            <p:ph type="body" idx="1"/>
          </p:nvPr>
        </p:nvSpPr>
        <p:spPr>
          <a:xfrm>
            <a:off x="720000" y="1142245"/>
            <a:ext cx="7704000" cy="3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33" name="Google Shape;333;p28"/>
          <p:cNvSpPr/>
          <p:nvPr/>
        </p:nvSpPr>
        <p:spPr>
          <a:xfrm>
            <a:off x="8061751" y="2864151"/>
            <a:ext cx="2521720" cy="1433703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8"/>
          <p:cNvSpPr/>
          <p:nvPr/>
        </p:nvSpPr>
        <p:spPr>
          <a:xfrm>
            <a:off x="815250" y="-78908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28"/>
          <p:cNvSpPr/>
          <p:nvPr/>
        </p:nvSpPr>
        <p:spPr>
          <a:xfrm>
            <a:off x="6671883" y="369542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CUSTOM_13"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9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38" name="Google Shape;338;p29"/>
          <p:cNvSpPr txBox="1">
            <a:spLocks noGrp="1"/>
          </p:cNvSpPr>
          <p:nvPr>
            <p:ph type="subTitle" idx="1"/>
          </p:nvPr>
        </p:nvSpPr>
        <p:spPr>
          <a:xfrm>
            <a:off x="809876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9" name="Google Shape;339;p29"/>
          <p:cNvSpPr txBox="1">
            <a:spLocks noGrp="1"/>
          </p:cNvSpPr>
          <p:nvPr>
            <p:ph type="subTitle" idx="2"/>
          </p:nvPr>
        </p:nvSpPr>
        <p:spPr>
          <a:xfrm>
            <a:off x="3446098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0" name="Google Shape;340;p29"/>
          <p:cNvSpPr txBox="1">
            <a:spLocks noGrp="1"/>
          </p:cNvSpPr>
          <p:nvPr>
            <p:ph type="subTitle" idx="3"/>
          </p:nvPr>
        </p:nvSpPr>
        <p:spPr>
          <a:xfrm>
            <a:off x="6082327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1" name="Google Shape;341;p29"/>
          <p:cNvSpPr txBox="1">
            <a:spLocks noGrp="1"/>
          </p:cNvSpPr>
          <p:nvPr>
            <p:ph type="subTitle" idx="4"/>
          </p:nvPr>
        </p:nvSpPr>
        <p:spPr>
          <a:xfrm>
            <a:off x="809875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2" name="Google Shape;342;p29"/>
          <p:cNvSpPr txBox="1">
            <a:spLocks noGrp="1"/>
          </p:cNvSpPr>
          <p:nvPr>
            <p:ph type="subTitle" idx="5"/>
          </p:nvPr>
        </p:nvSpPr>
        <p:spPr>
          <a:xfrm>
            <a:off x="3446101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3" name="Google Shape;343;p29"/>
          <p:cNvSpPr txBox="1">
            <a:spLocks noGrp="1"/>
          </p:cNvSpPr>
          <p:nvPr>
            <p:ph type="subTitle" idx="6"/>
          </p:nvPr>
        </p:nvSpPr>
        <p:spPr>
          <a:xfrm>
            <a:off x="6082327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344" name="Google Shape;344;p29"/>
          <p:cNvSpPr/>
          <p:nvPr/>
        </p:nvSpPr>
        <p:spPr>
          <a:xfrm>
            <a:off x="6804783" y="-106765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5" name="Google Shape;345;p29"/>
          <p:cNvSpPr/>
          <p:nvPr/>
        </p:nvSpPr>
        <p:spPr>
          <a:xfrm>
            <a:off x="-888475" y="4012400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29"/>
          <p:cNvSpPr/>
          <p:nvPr/>
        </p:nvSpPr>
        <p:spPr>
          <a:xfrm>
            <a:off x="8214878" y="353682"/>
            <a:ext cx="215898" cy="216971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29"/>
          <p:cNvSpPr/>
          <p:nvPr/>
        </p:nvSpPr>
        <p:spPr>
          <a:xfrm rot="3067661">
            <a:off x="8492575" y="511742"/>
            <a:ext cx="274606" cy="290081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29"/>
          <p:cNvSpPr/>
          <p:nvPr/>
        </p:nvSpPr>
        <p:spPr>
          <a:xfrm rot="8371622">
            <a:off x="7989806" y="387474"/>
            <a:ext cx="138624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p29"/>
          <p:cNvSpPr/>
          <p:nvPr/>
        </p:nvSpPr>
        <p:spPr>
          <a:xfrm>
            <a:off x="8346538" y="1028682"/>
            <a:ext cx="566686" cy="1780284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0" name="Google Shape;350;p29"/>
          <p:cNvSpPr/>
          <p:nvPr/>
        </p:nvSpPr>
        <p:spPr>
          <a:xfrm rot="8100000">
            <a:off x="3535370" y="4677513"/>
            <a:ext cx="219593" cy="23663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9"/>
          <p:cNvSpPr/>
          <p:nvPr/>
        </p:nvSpPr>
        <p:spPr>
          <a:xfrm rot="5583401">
            <a:off x="3248815" y="4690060"/>
            <a:ext cx="138618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3_1"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0"/>
          <p:cNvSpPr txBox="1">
            <a:spLocks noGrp="1"/>
          </p:cNvSpPr>
          <p:nvPr>
            <p:ph type="title"/>
          </p:nvPr>
        </p:nvSpPr>
        <p:spPr>
          <a:xfrm>
            <a:off x="747800" y="357125"/>
            <a:ext cx="76830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8500"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54" name="Google Shape;354;p3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p30"/>
          <p:cNvSpPr txBox="1"/>
          <p:nvPr/>
        </p:nvSpPr>
        <p:spPr>
          <a:xfrm>
            <a:off x="1517850" y="3611950"/>
            <a:ext cx="61083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" sz="1300" b="1">
                <a:solidFill>
                  <a:schemeClr val="dk1"/>
                </a:solidFill>
                <a:latin typeface="Quicksand"/>
                <a:ea typeface="Quicksand"/>
                <a:cs typeface="Quicksand"/>
                <a:sym typeface="Quicksand"/>
              </a:rPr>
              <a:t>CREDITS: </a:t>
            </a:r>
            <a:r>
              <a:rPr lang="en" sz="13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This presentation template was created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3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includes icons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3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, and infographics &amp; images by </a:t>
            </a:r>
            <a:r>
              <a:rPr lang="en" sz="1300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r>
              <a:rPr lang="en" sz="13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 </a:t>
            </a:r>
            <a:endParaRPr sz="13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356" name="Google Shape;356;p30"/>
          <p:cNvSpPr/>
          <p:nvPr/>
        </p:nvSpPr>
        <p:spPr>
          <a:xfrm>
            <a:off x="-1000238" y="539500"/>
            <a:ext cx="2232985" cy="126954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7" name="Google Shape;357;p30"/>
          <p:cNvSpPr/>
          <p:nvPr/>
        </p:nvSpPr>
        <p:spPr>
          <a:xfrm>
            <a:off x="402548" y="1707146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0"/>
          <p:cNvSpPr/>
          <p:nvPr/>
        </p:nvSpPr>
        <p:spPr>
          <a:xfrm>
            <a:off x="468250" y="1298663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0"/>
          <p:cNvSpPr/>
          <p:nvPr/>
        </p:nvSpPr>
        <p:spPr>
          <a:xfrm>
            <a:off x="8552775" y="2129088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30"/>
          <p:cNvSpPr/>
          <p:nvPr/>
        </p:nvSpPr>
        <p:spPr>
          <a:xfrm>
            <a:off x="8526873" y="1640821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30"/>
          <p:cNvSpPr/>
          <p:nvPr/>
        </p:nvSpPr>
        <p:spPr>
          <a:xfrm>
            <a:off x="5907308" y="39225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30"/>
          <p:cNvSpPr/>
          <p:nvPr/>
        </p:nvSpPr>
        <p:spPr>
          <a:xfrm>
            <a:off x="276150" y="-355113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"/>
          <p:cNvSpPr txBox="1">
            <a:spLocks noGrp="1"/>
          </p:cNvSpPr>
          <p:nvPr>
            <p:ph type="title"/>
          </p:nvPr>
        </p:nvSpPr>
        <p:spPr>
          <a:xfrm>
            <a:off x="720000" y="346618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body" idx="1"/>
          </p:nvPr>
        </p:nvSpPr>
        <p:spPr>
          <a:xfrm>
            <a:off x="720000" y="1142280"/>
            <a:ext cx="7704000" cy="52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Nunito Light"/>
              <a:buChar char="●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2pPr>
            <a:lvl3pPr marL="1371600" lvl="2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3pPr>
            <a:lvl4pPr marL="1828800" lvl="3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  <a:defRPr/>
            </a:lvl4pPr>
            <a:lvl5pPr marL="2286000" lvl="4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5pPr>
            <a:lvl6pPr marL="2743200" lvl="5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6pPr>
            <a:lvl7pPr marL="3200400" lvl="6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●"/>
              <a:defRPr/>
            </a:lvl7pPr>
            <a:lvl8pPr marL="3657600" lvl="7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○"/>
              <a:defRPr/>
            </a:lvl8pPr>
            <a:lvl9pPr marL="4114800" lvl="8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hlink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4"/>
          <p:cNvSpPr/>
          <p:nvPr/>
        </p:nvSpPr>
        <p:spPr>
          <a:xfrm>
            <a:off x="-1321273" y="3552501"/>
            <a:ext cx="3698854" cy="2102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4"/>
          <p:cNvSpPr/>
          <p:nvPr/>
        </p:nvSpPr>
        <p:spPr>
          <a:xfrm>
            <a:off x="1237800" y="4431199"/>
            <a:ext cx="2938382" cy="167063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1"/>
          <p:cNvSpPr/>
          <p:nvPr/>
        </p:nvSpPr>
        <p:spPr>
          <a:xfrm>
            <a:off x="6761858" y="2062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31"/>
          <p:cNvSpPr/>
          <p:nvPr/>
        </p:nvSpPr>
        <p:spPr>
          <a:xfrm>
            <a:off x="-686375" y="3864700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6" name="Google Shape;366;p31"/>
          <p:cNvSpPr/>
          <p:nvPr/>
        </p:nvSpPr>
        <p:spPr>
          <a:xfrm>
            <a:off x="7933058" y="1811775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7" name="Google Shape;367;p31"/>
          <p:cNvSpPr/>
          <p:nvPr/>
        </p:nvSpPr>
        <p:spPr>
          <a:xfrm>
            <a:off x="8457848" y="1905309"/>
            <a:ext cx="188395" cy="202996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31"/>
          <p:cNvSpPr/>
          <p:nvPr/>
        </p:nvSpPr>
        <p:spPr>
          <a:xfrm>
            <a:off x="631012" y="4289191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31"/>
          <p:cNvSpPr/>
          <p:nvPr/>
        </p:nvSpPr>
        <p:spPr>
          <a:xfrm>
            <a:off x="442601" y="4414675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0" name="Google Shape;370;p31"/>
          <p:cNvSpPr/>
          <p:nvPr/>
        </p:nvSpPr>
        <p:spPr>
          <a:xfrm rot="6548130">
            <a:off x="7394342" y="1411346"/>
            <a:ext cx="2212200" cy="683515"/>
          </a:xfrm>
          <a:custGeom>
            <a:avLst/>
            <a:gdLst/>
            <a:ahLst/>
            <a:cxnLst/>
            <a:rect l="l" t="t" r="r" b="b"/>
            <a:pathLst>
              <a:path w="42395" h="13099" extrusionOk="0">
                <a:moveTo>
                  <a:pt x="23890" y="1"/>
                </a:moveTo>
                <a:cubicBezTo>
                  <a:pt x="23629" y="1"/>
                  <a:pt x="23357" y="23"/>
                  <a:pt x="23085" y="44"/>
                </a:cubicBezTo>
                <a:cubicBezTo>
                  <a:pt x="22976" y="55"/>
                  <a:pt x="22900" y="153"/>
                  <a:pt x="22911" y="262"/>
                </a:cubicBezTo>
                <a:cubicBezTo>
                  <a:pt x="22922" y="360"/>
                  <a:pt x="23009" y="436"/>
                  <a:pt x="23107" y="436"/>
                </a:cubicBezTo>
                <a:lnTo>
                  <a:pt x="23118" y="436"/>
                </a:lnTo>
                <a:cubicBezTo>
                  <a:pt x="23379" y="414"/>
                  <a:pt x="23640" y="403"/>
                  <a:pt x="23890" y="403"/>
                </a:cubicBezTo>
                <a:cubicBezTo>
                  <a:pt x="23999" y="392"/>
                  <a:pt x="24086" y="305"/>
                  <a:pt x="24086" y="197"/>
                </a:cubicBezTo>
                <a:cubicBezTo>
                  <a:pt x="24086" y="88"/>
                  <a:pt x="23999" y="1"/>
                  <a:pt x="23890" y="1"/>
                </a:cubicBezTo>
                <a:close/>
                <a:moveTo>
                  <a:pt x="24677" y="32"/>
                </a:moveTo>
                <a:cubicBezTo>
                  <a:pt x="24576" y="32"/>
                  <a:pt x="24489" y="116"/>
                  <a:pt x="24489" y="218"/>
                </a:cubicBezTo>
                <a:cubicBezTo>
                  <a:pt x="24478" y="327"/>
                  <a:pt x="24554" y="414"/>
                  <a:pt x="24663" y="425"/>
                </a:cubicBezTo>
                <a:cubicBezTo>
                  <a:pt x="24924" y="447"/>
                  <a:pt x="25174" y="479"/>
                  <a:pt x="25424" y="534"/>
                </a:cubicBezTo>
                <a:lnTo>
                  <a:pt x="25457" y="534"/>
                </a:lnTo>
                <a:cubicBezTo>
                  <a:pt x="25555" y="534"/>
                  <a:pt x="25642" y="469"/>
                  <a:pt x="25653" y="371"/>
                </a:cubicBezTo>
                <a:cubicBezTo>
                  <a:pt x="25674" y="262"/>
                  <a:pt x="25609" y="164"/>
                  <a:pt x="25500" y="142"/>
                </a:cubicBezTo>
                <a:cubicBezTo>
                  <a:pt x="25239" y="99"/>
                  <a:pt x="24967" y="55"/>
                  <a:pt x="24695" y="33"/>
                </a:cubicBezTo>
                <a:cubicBezTo>
                  <a:pt x="24689" y="33"/>
                  <a:pt x="24683" y="32"/>
                  <a:pt x="24677" y="32"/>
                </a:cubicBezTo>
                <a:close/>
                <a:moveTo>
                  <a:pt x="22328" y="149"/>
                </a:moveTo>
                <a:cubicBezTo>
                  <a:pt x="22316" y="149"/>
                  <a:pt x="22304" y="151"/>
                  <a:pt x="22291" y="153"/>
                </a:cubicBezTo>
                <a:cubicBezTo>
                  <a:pt x="22030" y="197"/>
                  <a:pt x="21769" y="251"/>
                  <a:pt x="21508" y="316"/>
                </a:cubicBezTo>
                <a:cubicBezTo>
                  <a:pt x="21399" y="338"/>
                  <a:pt x="21334" y="447"/>
                  <a:pt x="21355" y="556"/>
                </a:cubicBezTo>
                <a:cubicBezTo>
                  <a:pt x="21377" y="643"/>
                  <a:pt x="21464" y="708"/>
                  <a:pt x="21551" y="708"/>
                </a:cubicBezTo>
                <a:cubicBezTo>
                  <a:pt x="21562" y="708"/>
                  <a:pt x="21584" y="697"/>
                  <a:pt x="21595" y="697"/>
                </a:cubicBezTo>
                <a:cubicBezTo>
                  <a:pt x="21856" y="632"/>
                  <a:pt x="22106" y="588"/>
                  <a:pt x="22356" y="545"/>
                </a:cubicBezTo>
                <a:cubicBezTo>
                  <a:pt x="22465" y="523"/>
                  <a:pt x="22530" y="425"/>
                  <a:pt x="22519" y="316"/>
                </a:cubicBezTo>
                <a:cubicBezTo>
                  <a:pt x="22500" y="220"/>
                  <a:pt x="22421" y="149"/>
                  <a:pt x="22328" y="149"/>
                </a:cubicBezTo>
                <a:close/>
                <a:moveTo>
                  <a:pt x="26236" y="322"/>
                </a:moveTo>
                <a:cubicBezTo>
                  <a:pt x="26145" y="322"/>
                  <a:pt x="26061" y="376"/>
                  <a:pt x="26033" y="469"/>
                </a:cubicBezTo>
                <a:cubicBezTo>
                  <a:pt x="26001" y="566"/>
                  <a:pt x="26066" y="675"/>
                  <a:pt x="26175" y="708"/>
                </a:cubicBezTo>
                <a:cubicBezTo>
                  <a:pt x="26414" y="784"/>
                  <a:pt x="26653" y="871"/>
                  <a:pt x="26893" y="969"/>
                </a:cubicBezTo>
                <a:cubicBezTo>
                  <a:pt x="26914" y="980"/>
                  <a:pt x="26947" y="980"/>
                  <a:pt x="26969" y="980"/>
                </a:cubicBezTo>
                <a:cubicBezTo>
                  <a:pt x="27045" y="980"/>
                  <a:pt x="27121" y="936"/>
                  <a:pt x="27154" y="860"/>
                </a:cubicBezTo>
                <a:cubicBezTo>
                  <a:pt x="27186" y="762"/>
                  <a:pt x="27143" y="643"/>
                  <a:pt x="27045" y="610"/>
                </a:cubicBezTo>
                <a:cubicBezTo>
                  <a:pt x="26795" y="501"/>
                  <a:pt x="26545" y="414"/>
                  <a:pt x="26284" y="327"/>
                </a:cubicBezTo>
                <a:cubicBezTo>
                  <a:pt x="26268" y="324"/>
                  <a:pt x="26252" y="322"/>
                  <a:pt x="26236" y="322"/>
                </a:cubicBezTo>
                <a:close/>
                <a:moveTo>
                  <a:pt x="20779" y="518"/>
                </a:moveTo>
                <a:cubicBezTo>
                  <a:pt x="20765" y="518"/>
                  <a:pt x="20750" y="520"/>
                  <a:pt x="20735" y="523"/>
                </a:cubicBezTo>
                <a:cubicBezTo>
                  <a:pt x="20474" y="610"/>
                  <a:pt x="20224" y="697"/>
                  <a:pt x="19974" y="784"/>
                </a:cubicBezTo>
                <a:cubicBezTo>
                  <a:pt x="19876" y="828"/>
                  <a:pt x="19822" y="936"/>
                  <a:pt x="19865" y="1045"/>
                </a:cubicBezTo>
                <a:cubicBezTo>
                  <a:pt x="19887" y="1121"/>
                  <a:pt x="19963" y="1165"/>
                  <a:pt x="20050" y="1165"/>
                </a:cubicBezTo>
                <a:cubicBezTo>
                  <a:pt x="20072" y="1165"/>
                  <a:pt x="20094" y="1165"/>
                  <a:pt x="20115" y="1154"/>
                </a:cubicBezTo>
                <a:cubicBezTo>
                  <a:pt x="20355" y="1067"/>
                  <a:pt x="20594" y="980"/>
                  <a:pt x="20844" y="904"/>
                </a:cubicBezTo>
                <a:cubicBezTo>
                  <a:pt x="20953" y="871"/>
                  <a:pt x="21007" y="762"/>
                  <a:pt x="20975" y="653"/>
                </a:cubicBezTo>
                <a:cubicBezTo>
                  <a:pt x="20947" y="570"/>
                  <a:pt x="20864" y="518"/>
                  <a:pt x="20779" y="518"/>
                </a:cubicBezTo>
                <a:close/>
                <a:moveTo>
                  <a:pt x="27674" y="932"/>
                </a:moveTo>
                <a:cubicBezTo>
                  <a:pt x="27605" y="932"/>
                  <a:pt x="27539" y="968"/>
                  <a:pt x="27502" y="1034"/>
                </a:cubicBezTo>
                <a:cubicBezTo>
                  <a:pt x="27448" y="1132"/>
                  <a:pt x="27480" y="1252"/>
                  <a:pt x="27578" y="1306"/>
                </a:cubicBezTo>
                <a:cubicBezTo>
                  <a:pt x="27807" y="1426"/>
                  <a:pt x="28024" y="1567"/>
                  <a:pt x="28231" y="1709"/>
                </a:cubicBezTo>
                <a:cubicBezTo>
                  <a:pt x="28263" y="1741"/>
                  <a:pt x="28307" y="1752"/>
                  <a:pt x="28340" y="1752"/>
                </a:cubicBezTo>
                <a:cubicBezTo>
                  <a:pt x="28405" y="1752"/>
                  <a:pt x="28470" y="1720"/>
                  <a:pt x="28503" y="1665"/>
                </a:cubicBezTo>
                <a:cubicBezTo>
                  <a:pt x="28568" y="1578"/>
                  <a:pt x="28546" y="1458"/>
                  <a:pt x="28459" y="1393"/>
                </a:cubicBezTo>
                <a:cubicBezTo>
                  <a:pt x="28242" y="1241"/>
                  <a:pt x="28002" y="1089"/>
                  <a:pt x="27774" y="958"/>
                </a:cubicBezTo>
                <a:cubicBezTo>
                  <a:pt x="27742" y="940"/>
                  <a:pt x="27708" y="932"/>
                  <a:pt x="27674" y="932"/>
                </a:cubicBezTo>
                <a:close/>
                <a:moveTo>
                  <a:pt x="19314" y="1083"/>
                </a:moveTo>
                <a:cubicBezTo>
                  <a:pt x="19287" y="1083"/>
                  <a:pt x="19260" y="1088"/>
                  <a:pt x="19234" y="1099"/>
                </a:cubicBezTo>
                <a:cubicBezTo>
                  <a:pt x="18995" y="1208"/>
                  <a:pt x="18755" y="1328"/>
                  <a:pt x="18516" y="1458"/>
                </a:cubicBezTo>
                <a:cubicBezTo>
                  <a:pt x="18429" y="1513"/>
                  <a:pt x="18386" y="1633"/>
                  <a:pt x="18440" y="1730"/>
                </a:cubicBezTo>
                <a:cubicBezTo>
                  <a:pt x="18483" y="1796"/>
                  <a:pt x="18549" y="1828"/>
                  <a:pt x="18614" y="1828"/>
                </a:cubicBezTo>
                <a:cubicBezTo>
                  <a:pt x="18647" y="1828"/>
                  <a:pt x="18679" y="1817"/>
                  <a:pt x="18712" y="1807"/>
                </a:cubicBezTo>
                <a:cubicBezTo>
                  <a:pt x="18930" y="1687"/>
                  <a:pt x="19169" y="1567"/>
                  <a:pt x="19397" y="1458"/>
                </a:cubicBezTo>
                <a:cubicBezTo>
                  <a:pt x="19495" y="1415"/>
                  <a:pt x="19539" y="1295"/>
                  <a:pt x="19495" y="1197"/>
                </a:cubicBezTo>
                <a:cubicBezTo>
                  <a:pt x="19463" y="1125"/>
                  <a:pt x="19390" y="1083"/>
                  <a:pt x="19314" y="1083"/>
                </a:cubicBezTo>
                <a:close/>
                <a:moveTo>
                  <a:pt x="17935" y="1843"/>
                </a:moveTo>
                <a:cubicBezTo>
                  <a:pt x="17898" y="1843"/>
                  <a:pt x="17862" y="1852"/>
                  <a:pt x="17831" y="1872"/>
                </a:cubicBezTo>
                <a:cubicBezTo>
                  <a:pt x="17613" y="2024"/>
                  <a:pt x="17385" y="2176"/>
                  <a:pt x="17178" y="2340"/>
                </a:cubicBezTo>
                <a:cubicBezTo>
                  <a:pt x="17091" y="2405"/>
                  <a:pt x="17080" y="2535"/>
                  <a:pt x="17145" y="2622"/>
                </a:cubicBezTo>
                <a:cubicBezTo>
                  <a:pt x="17178" y="2666"/>
                  <a:pt x="17243" y="2699"/>
                  <a:pt x="17298" y="2699"/>
                </a:cubicBezTo>
                <a:cubicBezTo>
                  <a:pt x="17341" y="2699"/>
                  <a:pt x="17385" y="2677"/>
                  <a:pt x="17417" y="2655"/>
                </a:cubicBezTo>
                <a:cubicBezTo>
                  <a:pt x="17624" y="2503"/>
                  <a:pt x="17831" y="2351"/>
                  <a:pt x="18048" y="2209"/>
                </a:cubicBezTo>
                <a:cubicBezTo>
                  <a:pt x="18135" y="2144"/>
                  <a:pt x="18168" y="2024"/>
                  <a:pt x="18103" y="1937"/>
                </a:cubicBezTo>
                <a:cubicBezTo>
                  <a:pt x="18068" y="1874"/>
                  <a:pt x="18001" y="1843"/>
                  <a:pt x="17935" y="1843"/>
                </a:cubicBezTo>
                <a:close/>
                <a:moveTo>
                  <a:pt x="28965" y="1843"/>
                </a:moveTo>
                <a:cubicBezTo>
                  <a:pt x="28910" y="1843"/>
                  <a:pt x="28854" y="1868"/>
                  <a:pt x="28818" y="1915"/>
                </a:cubicBezTo>
                <a:cubicBezTo>
                  <a:pt x="28742" y="1992"/>
                  <a:pt x="28753" y="2122"/>
                  <a:pt x="28829" y="2187"/>
                </a:cubicBezTo>
                <a:cubicBezTo>
                  <a:pt x="29025" y="2351"/>
                  <a:pt x="29210" y="2535"/>
                  <a:pt x="29384" y="2720"/>
                </a:cubicBezTo>
                <a:cubicBezTo>
                  <a:pt x="29427" y="2764"/>
                  <a:pt x="29482" y="2786"/>
                  <a:pt x="29525" y="2786"/>
                </a:cubicBezTo>
                <a:cubicBezTo>
                  <a:pt x="29580" y="2786"/>
                  <a:pt x="29623" y="2764"/>
                  <a:pt x="29667" y="2731"/>
                </a:cubicBezTo>
                <a:cubicBezTo>
                  <a:pt x="29743" y="2655"/>
                  <a:pt x="29754" y="2535"/>
                  <a:pt x="29678" y="2448"/>
                </a:cubicBezTo>
                <a:cubicBezTo>
                  <a:pt x="29493" y="2253"/>
                  <a:pt x="29297" y="2068"/>
                  <a:pt x="29090" y="1894"/>
                </a:cubicBezTo>
                <a:cubicBezTo>
                  <a:pt x="29056" y="1859"/>
                  <a:pt x="29011" y="1843"/>
                  <a:pt x="28965" y="1843"/>
                </a:cubicBezTo>
                <a:close/>
                <a:moveTo>
                  <a:pt x="37766" y="2371"/>
                </a:moveTo>
                <a:cubicBezTo>
                  <a:pt x="37665" y="2371"/>
                  <a:pt x="37586" y="2465"/>
                  <a:pt x="37586" y="2568"/>
                </a:cubicBezTo>
                <a:cubicBezTo>
                  <a:pt x="37586" y="2677"/>
                  <a:pt x="37663" y="2764"/>
                  <a:pt x="37771" y="2764"/>
                </a:cubicBezTo>
                <a:cubicBezTo>
                  <a:pt x="38043" y="2775"/>
                  <a:pt x="38294" y="2797"/>
                  <a:pt x="38533" y="2829"/>
                </a:cubicBezTo>
                <a:lnTo>
                  <a:pt x="38566" y="2829"/>
                </a:lnTo>
                <a:cubicBezTo>
                  <a:pt x="38663" y="2829"/>
                  <a:pt x="38740" y="2764"/>
                  <a:pt x="38761" y="2666"/>
                </a:cubicBezTo>
                <a:cubicBezTo>
                  <a:pt x="38772" y="2557"/>
                  <a:pt x="38707" y="2459"/>
                  <a:pt x="38598" y="2438"/>
                </a:cubicBezTo>
                <a:cubicBezTo>
                  <a:pt x="38337" y="2405"/>
                  <a:pt x="38065" y="2383"/>
                  <a:pt x="37782" y="2372"/>
                </a:cubicBezTo>
                <a:cubicBezTo>
                  <a:pt x="37777" y="2372"/>
                  <a:pt x="37771" y="2371"/>
                  <a:pt x="37766" y="2371"/>
                </a:cubicBezTo>
                <a:close/>
                <a:moveTo>
                  <a:pt x="36996" y="2393"/>
                </a:moveTo>
                <a:cubicBezTo>
                  <a:pt x="36990" y="2393"/>
                  <a:pt x="36983" y="2393"/>
                  <a:pt x="36977" y="2394"/>
                </a:cubicBezTo>
                <a:cubicBezTo>
                  <a:pt x="36716" y="2416"/>
                  <a:pt x="36444" y="2448"/>
                  <a:pt x="36172" y="2492"/>
                </a:cubicBezTo>
                <a:cubicBezTo>
                  <a:pt x="36074" y="2514"/>
                  <a:pt x="35998" y="2612"/>
                  <a:pt x="36020" y="2720"/>
                </a:cubicBezTo>
                <a:cubicBezTo>
                  <a:pt x="36031" y="2818"/>
                  <a:pt x="36118" y="2884"/>
                  <a:pt x="36205" y="2884"/>
                </a:cubicBezTo>
                <a:lnTo>
                  <a:pt x="36237" y="2884"/>
                </a:lnTo>
                <a:cubicBezTo>
                  <a:pt x="36499" y="2840"/>
                  <a:pt x="36760" y="2807"/>
                  <a:pt x="37010" y="2786"/>
                </a:cubicBezTo>
                <a:cubicBezTo>
                  <a:pt x="37119" y="2786"/>
                  <a:pt x="37195" y="2688"/>
                  <a:pt x="37184" y="2579"/>
                </a:cubicBezTo>
                <a:cubicBezTo>
                  <a:pt x="37184" y="2476"/>
                  <a:pt x="37097" y="2393"/>
                  <a:pt x="36996" y="2393"/>
                </a:cubicBezTo>
                <a:close/>
                <a:moveTo>
                  <a:pt x="7953" y="2840"/>
                </a:moveTo>
                <a:cubicBezTo>
                  <a:pt x="7768" y="2840"/>
                  <a:pt x="7572" y="2851"/>
                  <a:pt x="7376" y="2862"/>
                </a:cubicBezTo>
                <a:cubicBezTo>
                  <a:pt x="7268" y="2873"/>
                  <a:pt x="7181" y="2960"/>
                  <a:pt x="7191" y="3069"/>
                </a:cubicBezTo>
                <a:cubicBezTo>
                  <a:pt x="7202" y="3177"/>
                  <a:pt x="7289" y="3253"/>
                  <a:pt x="7387" y="3253"/>
                </a:cubicBezTo>
                <a:lnTo>
                  <a:pt x="7398" y="3253"/>
                </a:lnTo>
                <a:cubicBezTo>
                  <a:pt x="7583" y="3243"/>
                  <a:pt x="7757" y="3243"/>
                  <a:pt x="7942" y="3243"/>
                </a:cubicBezTo>
                <a:lnTo>
                  <a:pt x="8171" y="3243"/>
                </a:lnTo>
                <a:cubicBezTo>
                  <a:pt x="8268" y="3243"/>
                  <a:pt x="8366" y="3156"/>
                  <a:pt x="8377" y="3047"/>
                </a:cubicBezTo>
                <a:cubicBezTo>
                  <a:pt x="8377" y="2938"/>
                  <a:pt x="8290" y="2851"/>
                  <a:pt x="8181" y="2851"/>
                </a:cubicBezTo>
                <a:cubicBezTo>
                  <a:pt x="8105" y="2840"/>
                  <a:pt x="8029" y="2840"/>
                  <a:pt x="7953" y="2840"/>
                </a:cubicBezTo>
                <a:close/>
                <a:moveTo>
                  <a:pt x="35431" y="2651"/>
                </a:moveTo>
                <a:cubicBezTo>
                  <a:pt x="35417" y="2651"/>
                  <a:pt x="35403" y="2652"/>
                  <a:pt x="35389" y="2655"/>
                </a:cubicBezTo>
                <a:cubicBezTo>
                  <a:pt x="35128" y="2720"/>
                  <a:pt x="34867" y="2797"/>
                  <a:pt x="34617" y="2884"/>
                </a:cubicBezTo>
                <a:cubicBezTo>
                  <a:pt x="34519" y="2916"/>
                  <a:pt x="34453" y="3025"/>
                  <a:pt x="34497" y="3134"/>
                </a:cubicBezTo>
                <a:cubicBezTo>
                  <a:pt x="34519" y="3210"/>
                  <a:pt x="34595" y="3264"/>
                  <a:pt x="34682" y="3264"/>
                </a:cubicBezTo>
                <a:cubicBezTo>
                  <a:pt x="34704" y="3264"/>
                  <a:pt x="34725" y="3264"/>
                  <a:pt x="34747" y="3253"/>
                </a:cubicBezTo>
                <a:cubicBezTo>
                  <a:pt x="34986" y="3177"/>
                  <a:pt x="35237" y="3101"/>
                  <a:pt x="35487" y="3036"/>
                </a:cubicBezTo>
                <a:cubicBezTo>
                  <a:pt x="35585" y="3014"/>
                  <a:pt x="35650" y="2905"/>
                  <a:pt x="35628" y="2797"/>
                </a:cubicBezTo>
                <a:cubicBezTo>
                  <a:pt x="35609" y="2711"/>
                  <a:pt x="35525" y="2651"/>
                  <a:pt x="35431" y="2651"/>
                </a:cubicBezTo>
                <a:close/>
                <a:moveTo>
                  <a:pt x="39329" y="2624"/>
                </a:moveTo>
                <a:cubicBezTo>
                  <a:pt x="39244" y="2624"/>
                  <a:pt x="39168" y="2674"/>
                  <a:pt x="39142" y="2753"/>
                </a:cubicBezTo>
                <a:cubicBezTo>
                  <a:pt x="39109" y="2862"/>
                  <a:pt x="39164" y="2971"/>
                  <a:pt x="39273" y="3003"/>
                </a:cubicBezTo>
                <a:cubicBezTo>
                  <a:pt x="39512" y="3079"/>
                  <a:pt x="39740" y="3188"/>
                  <a:pt x="39958" y="3297"/>
                </a:cubicBezTo>
                <a:cubicBezTo>
                  <a:pt x="39991" y="3319"/>
                  <a:pt x="40023" y="3330"/>
                  <a:pt x="40056" y="3330"/>
                </a:cubicBezTo>
                <a:cubicBezTo>
                  <a:pt x="40121" y="3330"/>
                  <a:pt x="40186" y="3286"/>
                  <a:pt x="40219" y="3221"/>
                </a:cubicBezTo>
                <a:cubicBezTo>
                  <a:pt x="40273" y="3134"/>
                  <a:pt x="40241" y="3014"/>
                  <a:pt x="40143" y="2960"/>
                </a:cubicBezTo>
                <a:cubicBezTo>
                  <a:pt x="39914" y="2829"/>
                  <a:pt x="39653" y="2720"/>
                  <a:pt x="39392" y="2633"/>
                </a:cubicBezTo>
                <a:cubicBezTo>
                  <a:pt x="39371" y="2627"/>
                  <a:pt x="39349" y="2624"/>
                  <a:pt x="39329" y="2624"/>
                </a:cubicBezTo>
                <a:close/>
                <a:moveTo>
                  <a:pt x="8966" y="2904"/>
                </a:moveTo>
                <a:cubicBezTo>
                  <a:pt x="8865" y="2904"/>
                  <a:pt x="8779" y="2978"/>
                  <a:pt x="8769" y="3079"/>
                </a:cubicBezTo>
                <a:cubicBezTo>
                  <a:pt x="8758" y="3188"/>
                  <a:pt x="8834" y="3286"/>
                  <a:pt x="8943" y="3297"/>
                </a:cubicBezTo>
                <a:cubicBezTo>
                  <a:pt x="9193" y="3330"/>
                  <a:pt x="9443" y="3373"/>
                  <a:pt x="9694" y="3428"/>
                </a:cubicBezTo>
                <a:lnTo>
                  <a:pt x="9737" y="3428"/>
                </a:lnTo>
                <a:cubicBezTo>
                  <a:pt x="9835" y="3428"/>
                  <a:pt x="9911" y="3373"/>
                  <a:pt x="9933" y="3275"/>
                </a:cubicBezTo>
                <a:cubicBezTo>
                  <a:pt x="9955" y="3166"/>
                  <a:pt x="9889" y="3069"/>
                  <a:pt x="9781" y="3047"/>
                </a:cubicBezTo>
                <a:cubicBezTo>
                  <a:pt x="9519" y="2981"/>
                  <a:pt x="9248" y="2938"/>
                  <a:pt x="8986" y="2905"/>
                </a:cubicBezTo>
                <a:cubicBezTo>
                  <a:pt x="8979" y="2905"/>
                  <a:pt x="8973" y="2904"/>
                  <a:pt x="8966" y="2904"/>
                </a:cubicBezTo>
                <a:close/>
                <a:moveTo>
                  <a:pt x="6609" y="2956"/>
                </a:moveTo>
                <a:cubicBezTo>
                  <a:pt x="6597" y="2956"/>
                  <a:pt x="6584" y="2957"/>
                  <a:pt x="6571" y="2960"/>
                </a:cubicBezTo>
                <a:cubicBezTo>
                  <a:pt x="6310" y="3003"/>
                  <a:pt x="6038" y="3058"/>
                  <a:pt x="5777" y="3123"/>
                </a:cubicBezTo>
                <a:cubicBezTo>
                  <a:pt x="5679" y="3156"/>
                  <a:pt x="5614" y="3264"/>
                  <a:pt x="5647" y="3362"/>
                </a:cubicBezTo>
                <a:cubicBezTo>
                  <a:pt x="5668" y="3449"/>
                  <a:pt x="5745" y="3515"/>
                  <a:pt x="5832" y="3515"/>
                </a:cubicBezTo>
                <a:cubicBezTo>
                  <a:pt x="5853" y="3515"/>
                  <a:pt x="5864" y="3515"/>
                  <a:pt x="5886" y="3504"/>
                </a:cubicBezTo>
                <a:cubicBezTo>
                  <a:pt x="6136" y="3438"/>
                  <a:pt x="6386" y="3384"/>
                  <a:pt x="6637" y="3340"/>
                </a:cubicBezTo>
                <a:cubicBezTo>
                  <a:pt x="6745" y="3330"/>
                  <a:pt x="6822" y="3221"/>
                  <a:pt x="6800" y="3112"/>
                </a:cubicBezTo>
                <a:cubicBezTo>
                  <a:pt x="6781" y="3026"/>
                  <a:pt x="6702" y="2956"/>
                  <a:pt x="6609" y="2956"/>
                </a:cubicBezTo>
                <a:close/>
                <a:moveTo>
                  <a:pt x="16693" y="2810"/>
                </a:moveTo>
                <a:cubicBezTo>
                  <a:pt x="16646" y="2810"/>
                  <a:pt x="16598" y="2826"/>
                  <a:pt x="16558" y="2862"/>
                </a:cubicBezTo>
                <a:cubicBezTo>
                  <a:pt x="16362" y="3036"/>
                  <a:pt x="16177" y="3232"/>
                  <a:pt x="15992" y="3428"/>
                </a:cubicBezTo>
                <a:cubicBezTo>
                  <a:pt x="15916" y="3504"/>
                  <a:pt x="15916" y="3634"/>
                  <a:pt x="16003" y="3710"/>
                </a:cubicBezTo>
                <a:cubicBezTo>
                  <a:pt x="16036" y="3743"/>
                  <a:pt x="16090" y="3754"/>
                  <a:pt x="16134" y="3754"/>
                </a:cubicBezTo>
                <a:cubicBezTo>
                  <a:pt x="16188" y="3754"/>
                  <a:pt x="16242" y="3732"/>
                  <a:pt x="16275" y="3699"/>
                </a:cubicBezTo>
                <a:cubicBezTo>
                  <a:pt x="16449" y="3504"/>
                  <a:pt x="16634" y="3330"/>
                  <a:pt x="16830" y="3156"/>
                </a:cubicBezTo>
                <a:cubicBezTo>
                  <a:pt x="16906" y="3079"/>
                  <a:pt x="16917" y="2949"/>
                  <a:pt x="16841" y="2873"/>
                </a:cubicBezTo>
                <a:cubicBezTo>
                  <a:pt x="16800" y="2832"/>
                  <a:pt x="16747" y="2810"/>
                  <a:pt x="16693" y="2810"/>
                </a:cubicBezTo>
                <a:close/>
                <a:moveTo>
                  <a:pt x="10506" y="3234"/>
                </a:moveTo>
                <a:cubicBezTo>
                  <a:pt x="10419" y="3234"/>
                  <a:pt x="10340" y="3293"/>
                  <a:pt x="10314" y="3373"/>
                </a:cubicBezTo>
                <a:cubicBezTo>
                  <a:pt x="10281" y="3482"/>
                  <a:pt x="10335" y="3591"/>
                  <a:pt x="10444" y="3623"/>
                </a:cubicBezTo>
                <a:cubicBezTo>
                  <a:pt x="10683" y="3699"/>
                  <a:pt x="10934" y="3787"/>
                  <a:pt x="11173" y="3884"/>
                </a:cubicBezTo>
                <a:cubicBezTo>
                  <a:pt x="11195" y="3895"/>
                  <a:pt x="11217" y="3895"/>
                  <a:pt x="11249" y="3895"/>
                </a:cubicBezTo>
                <a:cubicBezTo>
                  <a:pt x="11325" y="3895"/>
                  <a:pt x="11391" y="3852"/>
                  <a:pt x="11423" y="3776"/>
                </a:cubicBezTo>
                <a:cubicBezTo>
                  <a:pt x="11467" y="3678"/>
                  <a:pt x="11423" y="3558"/>
                  <a:pt x="11314" y="3525"/>
                </a:cubicBezTo>
                <a:cubicBezTo>
                  <a:pt x="11075" y="3417"/>
                  <a:pt x="10814" y="3330"/>
                  <a:pt x="10564" y="3243"/>
                </a:cubicBezTo>
                <a:cubicBezTo>
                  <a:pt x="10545" y="3237"/>
                  <a:pt x="10525" y="3234"/>
                  <a:pt x="10506" y="3234"/>
                </a:cubicBezTo>
                <a:close/>
                <a:moveTo>
                  <a:pt x="33949" y="3156"/>
                </a:moveTo>
                <a:cubicBezTo>
                  <a:pt x="33921" y="3156"/>
                  <a:pt x="33893" y="3162"/>
                  <a:pt x="33866" y="3177"/>
                </a:cubicBezTo>
                <a:cubicBezTo>
                  <a:pt x="33616" y="3286"/>
                  <a:pt x="33376" y="3406"/>
                  <a:pt x="33148" y="3536"/>
                </a:cubicBezTo>
                <a:cubicBezTo>
                  <a:pt x="33050" y="3591"/>
                  <a:pt x="33017" y="3710"/>
                  <a:pt x="33072" y="3808"/>
                </a:cubicBezTo>
                <a:cubicBezTo>
                  <a:pt x="33104" y="3874"/>
                  <a:pt x="33170" y="3906"/>
                  <a:pt x="33246" y="3906"/>
                </a:cubicBezTo>
                <a:cubicBezTo>
                  <a:pt x="33278" y="3906"/>
                  <a:pt x="33311" y="3895"/>
                  <a:pt x="33344" y="3884"/>
                </a:cubicBezTo>
                <a:cubicBezTo>
                  <a:pt x="33561" y="3754"/>
                  <a:pt x="33790" y="3634"/>
                  <a:pt x="34029" y="3536"/>
                </a:cubicBezTo>
                <a:cubicBezTo>
                  <a:pt x="34127" y="3493"/>
                  <a:pt x="34171" y="3373"/>
                  <a:pt x="34127" y="3275"/>
                </a:cubicBezTo>
                <a:cubicBezTo>
                  <a:pt x="34095" y="3204"/>
                  <a:pt x="34023" y="3156"/>
                  <a:pt x="33949" y="3156"/>
                </a:cubicBezTo>
                <a:close/>
                <a:moveTo>
                  <a:pt x="30041" y="2989"/>
                </a:moveTo>
                <a:cubicBezTo>
                  <a:pt x="29997" y="2989"/>
                  <a:pt x="29953" y="3004"/>
                  <a:pt x="29917" y="3036"/>
                </a:cubicBezTo>
                <a:cubicBezTo>
                  <a:pt x="29841" y="3101"/>
                  <a:pt x="29819" y="3221"/>
                  <a:pt x="29884" y="3308"/>
                </a:cubicBezTo>
                <a:cubicBezTo>
                  <a:pt x="30048" y="3504"/>
                  <a:pt x="30200" y="3721"/>
                  <a:pt x="30330" y="3939"/>
                </a:cubicBezTo>
                <a:cubicBezTo>
                  <a:pt x="30374" y="3993"/>
                  <a:pt x="30439" y="4026"/>
                  <a:pt x="30504" y="4026"/>
                </a:cubicBezTo>
                <a:cubicBezTo>
                  <a:pt x="30537" y="4026"/>
                  <a:pt x="30570" y="4015"/>
                  <a:pt x="30613" y="3993"/>
                </a:cubicBezTo>
                <a:cubicBezTo>
                  <a:pt x="30700" y="3939"/>
                  <a:pt x="30722" y="3808"/>
                  <a:pt x="30668" y="3721"/>
                </a:cubicBezTo>
                <a:cubicBezTo>
                  <a:pt x="30515" y="3493"/>
                  <a:pt x="30363" y="3275"/>
                  <a:pt x="30200" y="3069"/>
                </a:cubicBezTo>
                <a:cubicBezTo>
                  <a:pt x="30162" y="3018"/>
                  <a:pt x="30102" y="2989"/>
                  <a:pt x="30041" y="2989"/>
                </a:cubicBezTo>
                <a:close/>
                <a:moveTo>
                  <a:pt x="5088" y="3358"/>
                </a:moveTo>
                <a:cubicBezTo>
                  <a:pt x="5064" y="3358"/>
                  <a:pt x="5039" y="3363"/>
                  <a:pt x="5016" y="3373"/>
                </a:cubicBezTo>
                <a:cubicBezTo>
                  <a:pt x="4755" y="3471"/>
                  <a:pt x="4504" y="3569"/>
                  <a:pt x="4276" y="3667"/>
                </a:cubicBezTo>
                <a:cubicBezTo>
                  <a:pt x="4167" y="3710"/>
                  <a:pt x="4124" y="3830"/>
                  <a:pt x="4167" y="3928"/>
                </a:cubicBezTo>
                <a:cubicBezTo>
                  <a:pt x="4200" y="4004"/>
                  <a:pt x="4276" y="4048"/>
                  <a:pt x="4352" y="4048"/>
                </a:cubicBezTo>
                <a:cubicBezTo>
                  <a:pt x="4374" y="4048"/>
                  <a:pt x="4406" y="4037"/>
                  <a:pt x="4428" y="4026"/>
                </a:cubicBezTo>
                <a:cubicBezTo>
                  <a:pt x="4657" y="3928"/>
                  <a:pt x="4896" y="3830"/>
                  <a:pt x="5146" y="3743"/>
                </a:cubicBezTo>
                <a:cubicBezTo>
                  <a:pt x="5255" y="3699"/>
                  <a:pt x="5309" y="3591"/>
                  <a:pt x="5266" y="3482"/>
                </a:cubicBezTo>
                <a:cubicBezTo>
                  <a:pt x="5241" y="3407"/>
                  <a:pt x="5166" y="3358"/>
                  <a:pt x="5088" y="3358"/>
                </a:cubicBezTo>
                <a:close/>
                <a:moveTo>
                  <a:pt x="40700" y="3385"/>
                </a:moveTo>
                <a:cubicBezTo>
                  <a:pt x="40644" y="3385"/>
                  <a:pt x="40588" y="3407"/>
                  <a:pt x="40545" y="3449"/>
                </a:cubicBezTo>
                <a:cubicBezTo>
                  <a:pt x="40480" y="3536"/>
                  <a:pt x="40480" y="3656"/>
                  <a:pt x="40567" y="3732"/>
                </a:cubicBezTo>
                <a:cubicBezTo>
                  <a:pt x="40752" y="3895"/>
                  <a:pt x="40926" y="4080"/>
                  <a:pt x="41078" y="4276"/>
                </a:cubicBezTo>
                <a:cubicBezTo>
                  <a:pt x="41111" y="4330"/>
                  <a:pt x="41176" y="4352"/>
                  <a:pt x="41231" y="4352"/>
                </a:cubicBezTo>
                <a:cubicBezTo>
                  <a:pt x="41274" y="4352"/>
                  <a:pt x="41318" y="4341"/>
                  <a:pt x="41350" y="4320"/>
                </a:cubicBezTo>
                <a:cubicBezTo>
                  <a:pt x="41437" y="4254"/>
                  <a:pt x="41459" y="4124"/>
                  <a:pt x="41394" y="4037"/>
                </a:cubicBezTo>
                <a:cubicBezTo>
                  <a:pt x="41220" y="3819"/>
                  <a:pt x="41035" y="3612"/>
                  <a:pt x="40828" y="3428"/>
                </a:cubicBezTo>
                <a:cubicBezTo>
                  <a:pt x="40790" y="3399"/>
                  <a:pt x="40745" y="3385"/>
                  <a:pt x="40700" y="3385"/>
                </a:cubicBezTo>
                <a:close/>
                <a:moveTo>
                  <a:pt x="11963" y="3839"/>
                </a:moveTo>
                <a:cubicBezTo>
                  <a:pt x="11891" y="3839"/>
                  <a:pt x="11820" y="3881"/>
                  <a:pt x="11782" y="3950"/>
                </a:cubicBezTo>
                <a:cubicBezTo>
                  <a:pt x="11739" y="4037"/>
                  <a:pt x="11771" y="4156"/>
                  <a:pt x="11869" y="4211"/>
                </a:cubicBezTo>
                <a:cubicBezTo>
                  <a:pt x="12098" y="4330"/>
                  <a:pt x="12326" y="4461"/>
                  <a:pt x="12533" y="4602"/>
                </a:cubicBezTo>
                <a:cubicBezTo>
                  <a:pt x="12566" y="4613"/>
                  <a:pt x="12609" y="4624"/>
                  <a:pt x="12642" y="4624"/>
                </a:cubicBezTo>
                <a:cubicBezTo>
                  <a:pt x="12707" y="4624"/>
                  <a:pt x="12772" y="4592"/>
                  <a:pt x="12805" y="4537"/>
                </a:cubicBezTo>
                <a:cubicBezTo>
                  <a:pt x="12870" y="4450"/>
                  <a:pt x="12837" y="4320"/>
                  <a:pt x="12750" y="4265"/>
                </a:cubicBezTo>
                <a:cubicBezTo>
                  <a:pt x="12522" y="4124"/>
                  <a:pt x="12294" y="3982"/>
                  <a:pt x="12054" y="3863"/>
                </a:cubicBezTo>
                <a:cubicBezTo>
                  <a:pt x="12025" y="3846"/>
                  <a:pt x="11994" y="3839"/>
                  <a:pt x="11963" y="3839"/>
                </a:cubicBezTo>
                <a:close/>
                <a:moveTo>
                  <a:pt x="3636" y="3996"/>
                </a:moveTo>
                <a:cubicBezTo>
                  <a:pt x="3606" y="3996"/>
                  <a:pt x="3576" y="4002"/>
                  <a:pt x="3547" y="4015"/>
                </a:cubicBezTo>
                <a:cubicBezTo>
                  <a:pt x="3308" y="4145"/>
                  <a:pt x="3068" y="4287"/>
                  <a:pt x="2851" y="4417"/>
                </a:cubicBezTo>
                <a:cubicBezTo>
                  <a:pt x="2764" y="4483"/>
                  <a:pt x="2731" y="4602"/>
                  <a:pt x="2796" y="4700"/>
                </a:cubicBezTo>
                <a:cubicBezTo>
                  <a:pt x="2829" y="4755"/>
                  <a:pt x="2894" y="4787"/>
                  <a:pt x="2960" y="4787"/>
                </a:cubicBezTo>
                <a:cubicBezTo>
                  <a:pt x="2992" y="4787"/>
                  <a:pt x="3036" y="4776"/>
                  <a:pt x="3068" y="4755"/>
                </a:cubicBezTo>
                <a:cubicBezTo>
                  <a:pt x="3275" y="4624"/>
                  <a:pt x="3504" y="4494"/>
                  <a:pt x="3732" y="4363"/>
                </a:cubicBezTo>
                <a:cubicBezTo>
                  <a:pt x="3830" y="4320"/>
                  <a:pt x="3863" y="4200"/>
                  <a:pt x="3819" y="4102"/>
                </a:cubicBezTo>
                <a:cubicBezTo>
                  <a:pt x="3781" y="4033"/>
                  <a:pt x="3709" y="3996"/>
                  <a:pt x="3636" y="3996"/>
                </a:cubicBezTo>
                <a:close/>
                <a:moveTo>
                  <a:pt x="32579" y="3944"/>
                </a:moveTo>
                <a:cubicBezTo>
                  <a:pt x="32538" y="3944"/>
                  <a:pt x="32497" y="3957"/>
                  <a:pt x="32463" y="3982"/>
                </a:cubicBezTo>
                <a:cubicBezTo>
                  <a:pt x="32245" y="4145"/>
                  <a:pt x="32038" y="4320"/>
                  <a:pt x="31843" y="4494"/>
                </a:cubicBezTo>
                <a:cubicBezTo>
                  <a:pt x="31755" y="4570"/>
                  <a:pt x="31755" y="4700"/>
                  <a:pt x="31832" y="4776"/>
                </a:cubicBezTo>
                <a:cubicBezTo>
                  <a:pt x="31864" y="4820"/>
                  <a:pt x="31919" y="4842"/>
                  <a:pt x="31973" y="4842"/>
                </a:cubicBezTo>
                <a:cubicBezTo>
                  <a:pt x="32027" y="4842"/>
                  <a:pt x="32071" y="4820"/>
                  <a:pt x="32114" y="4787"/>
                </a:cubicBezTo>
                <a:cubicBezTo>
                  <a:pt x="32289" y="4613"/>
                  <a:pt x="32495" y="4450"/>
                  <a:pt x="32702" y="4298"/>
                </a:cubicBezTo>
                <a:cubicBezTo>
                  <a:pt x="32789" y="4233"/>
                  <a:pt x="32811" y="4113"/>
                  <a:pt x="32745" y="4026"/>
                </a:cubicBezTo>
                <a:cubicBezTo>
                  <a:pt x="32706" y="3973"/>
                  <a:pt x="32642" y="3944"/>
                  <a:pt x="32579" y="3944"/>
                </a:cubicBezTo>
                <a:close/>
                <a:moveTo>
                  <a:pt x="15619" y="3962"/>
                </a:moveTo>
                <a:cubicBezTo>
                  <a:pt x="15562" y="3962"/>
                  <a:pt x="15507" y="3987"/>
                  <a:pt x="15470" y="4037"/>
                </a:cubicBezTo>
                <a:cubicBezTo>
                  <a:pt x="15296" y="4254"/>
                  <a:pt x="15144" y="4472"/>
                  <a:pt x="15002" y="4689"/>
                </a:cubicBezTo>
                <a:cubicBezTo>
                  <a:pt x="14937" y="4787"/>
                  <a:pt x="14959" y="4907"/>
                  <a:pt x="15057" y="4961"/>
                </a:cubicBezTo>
                <a:cubicBezTo>
                  <a:pt x="15089" y="4983"/>
                  <a:pt x="15122" y="4994"/>
                  <a:pt x="15166" y="4994"/>
                </a:cubicBezTo>
                <a:cubicBezTo>
                  <a:pt x="15231" y="4994"/>
                  <a:pt x="15285" y="4972"/>
                  <a:pt x="15329" y="4907"/>
                </a:cubicBezTo>
                <a:cubicBezTo>
                  <a:pt x="15470" y="4700"/>
                  <a:pt x="15622" y="4483"/>
                  <a:pt x="15775" y="4287"/>
                </a:cubicBezTo>
                <a:cubicBezTo>
                  <a:pt x="15840" y="4200"/>
                  <a:pt x="15829" y="4069"/>
                  <a:pt x="15742" y="4004"/>
                </a:cubicBezTo>
                <a:cubicBezTo>
                  <a:pt x="15705" y="3976"/>
                  <a:pt x="15661" y="3962"/>
                  <a:pt x="15619" y="3962"/>
                </a:cubicBezTo>
                <a:close/>
                <a:moveTo>
                  <a:pt x="13285" y="4691"/>
                </a:moveTo>
                <a:cubicBezTo>
                  <a:pt x="13227" y="4691"/>
                  <a:pt x="13168" y="4716"/>
                  <a:pt x="13131" y="4766"/>
                </a:cubicBezTo>
                <a:cubicBezTo>
                  <a:pt x="13066" y="4853"/>
                  <a:pt x="13077" y="4972"/>
                  <a:pt x="13164" y="5038"/>
                </a:cubicBezTo>
                <a:cubicBezTo>
                  <a:pt x="13371" y="5201"/>
                  <a:pt x="13566" y="5375"/>
                  <a:pt x="13740" y="5549"/>
                </a:cubicBezTo>
                <a:cubicBezTo>
                  <a:pt x="13784" y="5581"/>
                  <a:pt x="13827" y="5603"/>
                  <a:pt x="13882" y="5603"/>
                </a:cubicBezTo>
                <a:cubicBezTo>
                  <a:pt x="13936" y="5603"/>
                  <a:pt x="13980" y="5581"/>
                  <a:pt x="14023" y="5538"/>
                </a:cubicBezTo>
                <a:cubicBezTo>
                  <a:pt x="14099" y="5462"/>
                  <a:pt x="14099" y="5342"/>
                  <a:pt x="14023" y="5266"/>
                </a:cubicBezTo>
                <a:cubicBezTo>
                  <a:pt x="13827" y="5081"/>
                  <a:pt x="13621" y="4896"/>
                  <a:pt x="13403" y="4733"/>
                </a:cubicBezTo>
                <a:cubicBezTo>
                  <a:pt x="13371" y="4705"/>
                  <a:pt x="13328" y="4691"/>
                  <a:pt x="13285" y="4691"/>
                </a:cubicBezTo>
                <a:close/>
                <a:moveTo>
                  <a:pt x="41637" y="4629"/>
                </a:moveTo>
                <a:cubicBezTo>
                  <a:pt x="41610" y="4629"/>
                  <a:pt x="41583" y="4634"/>
                  <a:pt x="41557" y="4646"/>
                </a:cubicBezTo>
                <a:cubicBezTo>
                  <a:pt x="41459" y="4700"/>
                  <a:pt x="41416" y="4820"/>
                  <a:pt x="41470" y="4918"/>
                </a:cubicBezTo>
                <a:cubicBezTo>
                  <a:pt x="41579" y="5135"/>
                  <a:pt x="41677" y="5375"/>
                  <a:pt x="41753" y="5614"/>
                </a:cubicBezTo>
                <a:cubicBezTo>
                  <a:pt x="41775" y="5701"/>
                  <a:pt x="41862" y="5756"/>
                  <a:pt x="41938" y="5756"/>
                </a:cubicBezTo>
                <a:cubicBezTo>
                  <a:pt x="41960" y="5756"/>
                  <a:pt x="41981" y="5756"/>
                  <a:pt x="42003" y="5745"/>
                </a:cubicBezTo>
                <a:cubicBezTo>
                  <a:pt x="42101" y="5712"/>
                  <a:pt x="42166" y="5603"/>
                  <a:pt x="42123" y="5494"/>
                </a:cubicBezTo>
                <a:cubicBezTo>
                  <a:pt x="42047" y="5233"/>
                  <a:pt x="41938" y="4972"/>
                  <a:pt x="41818" y="4744"/>
                </a:cubicBezTo>
                <a:cubicBezTo>
                  <a:pt x="41786" y="4672"/>
                  <a:pt x="41713" y="4629"/>
                  <a:pt x="41637" y="4629"/>
                </a:cubicBezTo>
                <a:close/>
                <a:moveTo>
                  <a:pt x="2313" y="4850"/>
                </a:moveTo>
                <a:cubicBezTo>
                  <a:pt x="2271" y="4850"/>
                  <a:pt x="2230" y="4864"/>
                  <a:pt x="2198" y="4896"/>
                </a:cubicBezTo>
                <a:cubicBezTo>
                  <a:pt x="1981" y="5059"/>
                  <a:pt x="1774" y="5244"/>
                  <a:pt x="1589" y="5429"/>
                </a:cubicBezTo>
                <a:cubicBezTo>
                  <a:pt x="1513" y="5505"/>
                  <a:pt x="1513" y="5636"/>
                  <a:pt x="1589" y="5712"/>
                </a:cubicBezTo>
                <a:cubicBezTo>
                  <a:pt x="1632" y="5745"/>
                  <a:pt x="1676" y="5766"/>
                  <a:pt x="1730" y="5766"/>
                </a:cubicBezTo>
                <a:cubicBezTo>
                  <a:pt x="1785" y="5766"/>
                  <a:pt x="1828" y="5745"/>
                  <a:pt x="1872" y="5712"/>
                </a:cubicBezTo>
                <a:cubicBezTo>
                  <a:pt x="2046" y="5538"/>
                  <a:pt x="2231" y="5364"/>
                  <a:pt x="2437" y="5201"/>
                </a:cubicBezTo>
                <a:cubicBezTo>
                  <a:pt x="2524" y="5135"/>
                  <a:pt x="2535" y="5005"/>
                  <a:pt x="2470" y="4929"/>
                </a:cubicBezTo>
                <a:cubicBezTo>
                  <a:pt x="2432" y="4878"/>
                  <a:pt x="2372" y="4850"/>
                  <a:pt x="2313" y="4850"/>
                </a:cubicBezTo>
                <a:close/>
                <a:moveTo>
                  <a:pt x="30898" y="4312"/>
                </a:moveTo>
                <a:cubicBezTo>
                  <a:pt x="30868" y="4312"/>
                  <a:pt x="30838" y="4318"/>
                  <a:pt x="30809" y="4330"/>
                </a:cubicBezTo>
                <a:cubicBezTo>
                  <a:pt x="30711" y="4385"/>
                  <a:pt x="30678" y="4504"/>
                  <a:pt x="30722" y="4602"/>
                </a:cubicBezTo>
                <a:cubicBezTo>
                  <a:pt x="30853" y="4831"/>
                  <a:pt x="30961" y="5059"/>
                  <a:pt x="31059" y="5299"/>
                </a:cubicBezTo>
                <a:cubicBezTo>
                  <a:pt x="31070" y="5310"/>
                  <a:pt x="31070" y="5331"/>
                  <a:pt x="31081" y="5342"/>
                </a:cubicBezTo>
                <a:cubicBezTo>
                  <a:pt x="30983" y="5473"/>
                  <a:pt x="30885" y="5614"/>
                  <a:pt x="30798" y="5745"/>
                </a:cubicBezTo>
                <a:cubicBezTo>
                  <a:pt x="30744" y="5843"/>
                  <a:pt x="30776" y="5962"/>
                  <a:pt x="30863" y="6017"/>
                </a:cubicBezTo>
                <a:cubicBezTo>
                  <a:pt x="30896" y="6038"/>
                  <a:pt x="30940" y="6049"/>
                  <a:pt x="30972" y="6049"/>
                </a:cubicBezTo>
                <a:cubicBezTo>
                  <a:pt x="31037" y="6049"/>
                  <a:pt x="31103" y="6017"/>
                  <a:pt x="31135" y="5962"/>
                </a:cubicBezTo>
                <a:cubicBezTo>
                  <a:pt x="31266" y="5745"/>
                  <a:pt x="31418" y="5538"/>
                  <a:pt x="31581" y="5342"/>
                </a:cubicBezTo>
                <a:cubicBezTo>
                  <a:pt x="31658" y="5255"/>
                  <a:pt x="31647" y="5135"/>
                  <a:pt x="31560" y="5059"/>
                </a:cubicBezTo>
                <a:cubicBezTo>
                  <a:pt x="31523" y="5030"/>
                  <a:pt x="31477" y="5016"/>
                  <a:pt x="31435" y="5016"/>
                </a:cubicBezTo>
                <a:cubicBezTo>
                  <a:pt x="31413" y="5016"/>
                  <a:pt x="31393" y="5019"/>
                  <a:pt x="31375" y="5027"/>
                </a:cubicBezTo>
                <a:cubicBezTo>
                  <a:pt x="31277" y="4820"/>
                  <a:pt x="31179" y="4613"/>
                  <a:pt x="31070" y="4417"/>
                </a:cubicBezTo>
                <a:cubicBezTo>
                  <a:pt x="31039" y="4348"/>
                  <a:pt x="30970" y="4312"/>
                  <a:pt x="30898" y="4312"/>
                </a:cubicBezTo>
                <a:close/>
                <a:moveTo>
                  <a:pt x="14751" y="5283"/>
                </a:moveTo>
                <a:cubicBezTo>
                  <a:pt x="14682" y="5283"/>
                  <a:pt x="14618" y="5320"/>
                  <a:pt x="14589" y="5386"/>
                </a:cubicBezTo>
                <a:cubicBezTo>
                  <a:pt x="14513" y="5516"/>
                  <a:pt x="14437" y="5658"/>
                  <a:pt x="14371" y="5788"/>
                </a:cubicBezTo>
                <a:cubicBezTo>
                  <a:pt x="14339" y="5799"/>
                  <a:pt x="14317" y="5810"/>
                  <a:pt x="14284" y="5832"/>
                </a:cubicBezTo>
                <a:cubicBezTo>
                  <a:pt x="14219" y="5897"/>
                  <a:pt x="14197" y="6006"/>
                  <a:pt x="14241" y="6082"/>
                </a:cubicBezTo>
                <a:cubicBezTo>
                  <a:pt x="14241" y="6093"/>
                  <a:pt x="14230" y="6104"/>
                  <a:pt x="14230" y="6104"/>
                </a:cubicBezTo>
                <a:cubicBezTo>
                  <a:pt x="14186" y="6212"/>
                  <a:pt x="14230" y="6321"/>
                  <a:pt x="14328" y="6365"/>
                </a:cubicBezTo>
                <a:cubicBezTo>
                  <a:pt x="14353" y="6377"/>
                  <a:pt x="14383" y="6383"/>
                  <a:pt x="14409" y="6383"/>
                </a:cubicBezTo>
                <a:cubicBezTo>
                  <a:pt x="14428" y="6383"/>
                  <a:pt x="14445" y="6380"/>
                  <a:pt x="14458" y="6376"/>
                </a:cubicBezTo>
                <a:cubicBezTo>
                  <a:pt x="14545" y="6495"/>
                  <a:pt x="14622" y="6615"/>
                  <a:pt x="14698" y="6735"/>
                </a:cubicBezTo>
                <a:cubicBezTo>
                  <a:pt x="14730" y="6800"/>
                  <a:pt x="14796" y="6833"/>
                  <a:pt x="14872" y="6833"/>
                </a:cubicBezTo>
                <a:cubicBezTo>
                  <a:pt x="14904" y="6833"/>
                  <a:pt x="14937" y="6822"/>
                  <a:pt x="14970" y="6800"/>
                </a:cubicBezTo>
                <a:cubicBezTo>
                  <a:pt x="15057" y="6745"/>
                  <a:pt x="15089" y="6626"/>
                  <a:pt x="15035" y="6528"/>
                </a:cubicBezTo>
                <a:cubicBezTo>
                  <a:pt x="14937" y="6365"/>
                  <a:pt x="14817" y="6191"/>
                  <a:pt x="14698" y="6027"/>
                </a:cubicBezTo>
                <a:cubicBezTo>
                  <a:pt x="14774" y="5875"/>
                  <a:pt x="14850" y="5723"/>
                  <a:pt x="14926" y="5571"/>
                </a:cubicBezTo>
                <a:cubicBezTo>
                  <a:pt x="14981" y="5473"/>
                  <a:pt x="14948" y="5353"/>
                  <a:pt x="14850" y="5310"/>
                </a:cubicBezTo>
                <a:cubicBezTo>
                  <a:pt x="14818" y="5292"/>
                  <a:pt x="14784" y="5283"/>
                  <a:pt x="14751" y="5283"/>
                </a:cubicBezTo>
                <a:close/>
                <a:moveTo>
                  <a:pt x="31526" y="5764"/>
                </a:moveTo>
                <a:cubicBezTo>
                  <a:pt x="31505" y="5764"/>
                  <a:pt x="31483" y="5768"/>
                  <a:pt x="31462" y="5777"/>
                </a:cubicBezTo>
                <a:cubicBezTo>
                  <a:pt x="31353" y="5810"/>
                  <a:pt x="31299" y="5919"/>
                  <a:pt x="31331" y="6017"/>
                </a:cubicBezTo>
                <a:cubicBezTo>
                  <a:pt x="31407" y="6267"/>
                  <a:pt x="31484" y="6517"/>
                  <a:pt x="31538" y="6767"/>
                </a:cubicBezTo>
                <a:cubicBezTo>
                  <a:pt x="31549" y="6854"/>
                  <a:pt x="31636" y="6920"/>
                  <a:pt x="31723" y="6920"/>
                </a:cubicBezTo>
                <a:cubicBezTo>
                  <a:pt x="31745" y="6920"/>
                  <a:pt x="31755" y="6920"/>
                  <a:pt x="31766" y="6909"/>
                </a:cubicBezTo>
                <a:cubicBezTo>
                  <a:pt x="31875" y="6887"/>
                  <a:pt x="31940" y="6789"/>
                  <a:pt x="31919" y="6680"/>
                </a:cubicBezTo>
                <a:cubicBezTo>
                  <a:pt x="31864" y="6419"/>
                  <a:pt x="31788" y="6158"/>
                  <a:pt x="31701" y="5897"/>
                </a:cubicBezTo>
                <a:cubicBezTo>
                  <a:pt x="31676" y="5820"/>
                  <a:pt x="31603" y="5764"/>
                  <a:pt x="31526" y="5764"/>
                </a:cubicBezTo>
                <a:close/>
                <a:moveTo>
                  <a:pt x="1217" y="5968"/>
                </a:moveTo>
                <a:cubicBezTo>
                  <a:pt x="1155" y="5968"/>
                  <a:pt x="1095" y="5997"/>
                  <a:pt x="1056" y="6049"/>
                </a:cubicBezTo>
                <a:cubicBezTo>
                  <a:pt x="893" y="6267"/>
                  <a:pt x="740" y="6506"/>
                  <a:pt x="621" y="6735"/>
                </a:cubicBezTo>
                <a:cubicBezTo>
                  <a:pt x="566" y="6833"/>
                  <a:pt x="599" y="6952"/>
                  <a:pt x="697" y="7007"/>
                </a:cubicBezTo>
                <a:cubicBezTo>
                  <a:pt x="730" y="7017"/>
                  <a:pt x="762" y="7028"/>
                  <a:pt x="795" y="7028"/>
                </a:cubicBezTo>
                <a:cubicBezTo>
                  <a:pt x="860" y="7028"/>
                  <a:pt x="936" y="6996"/>
                  <a:pt x="969" y="6920"/>
                </a:cubicBezTo>
                <a:cubicBezTo>
                  <a:pt x="1089" y="6702"/>
                  <a:pt x="1219" y="6495"/>
                  <a:pt x="1371" y="6289"/>
                </a:cubicBezTo>
                <a:cubicBezTo>
                  <a:pt x="1437" y="6202"/>
                  <a:pt x="1426" y="6071"/>
                  <a:pt x="1339" y="6006"/>
                </a:cubicBezTo>
                <a:cubicBezTo>
                  <a:pt x="1300" y="5980"/>
                  <a:pt x="1258" y="5968"/>
                  <a:pt x="1217" y="5968"/>
                </a:cubicBezTo>
                <a:close/>
                <a:moveTo>
                  <a:pt x="42128" y="6133"/>
                </a:moveTo>
                <a:cubicBezTo>
                  <a:pt x="42115" y="6133"/>
                  <a:pt x="42103" y="6134"/>
                  <a:pt x="42090" y="6136"/>
                </a:cubicBezTo>
                <a:cubicBezTo>
                  <a:pt x="41981" y="6147"/>
                  <a:pt x="41916" y="6256"/>
                  <a:pt x="41927" y="6365"/>
                </a:cubicBezTo>
                <a:cubicBezTo>
                  <a:pt x="42003" y="6767"/>
                  <a:pt x="42003" y="7050"/>
                  <a:pt x="42003" y="7104"/>
                </a:cubicBezTo>
                <a:lnTo>
                  <a:pt x="42003" y="7115"/>
                </a:lnTo>
                <a:cubicBezTo>
                  <a:pt x="42003" y="7224"/>
                  <a:pt x="42090" y="7311"/>
                  <a:pt x="42199" y="7311"/>
                </a:cubicBezTo>
                <a:cubicBezTo>
                  <a:pt x="42308" y="7311"/>
                  <a:pt x="42395" y="7213"/>
                  <a:pt x="42395" y="7104"/>
                </a:cubicBezTo>
                <a:cubicBezTo>
                  <a:pt x="42395" y="7050"/>
                  <a:pt x="42395" y="6735"/>
                  <a:pt x="42319" y="6289"/>
                </a:cubicBezTo>
                <a:cubicBezTo>
                  <a:pt x="42299" y="6202"/>
                  <a:pt x="42221" y="6133"/>
                  <a:pt x="42128" y="6133"/>
                </a:cubicBezTo>
                <a:close/>
                <a:moveTo>
                  <a:pt x="30606" y="6350"/>
                </a:moveTo>
                <a:cubicBezTo>
                  <a:pt x="30528" y="6350"/>
                  <a:pt x="30451" y="6399"/>
                  <a:pt x="30417" y="6474"/>
                </a:cubicBezTo>
                <a:cubicBezTo>
                  <a:pt x="30309" y="6735"/>
                  <a:pt x="30222" y="6996"/>
                  <a:pt x="30156" y="7246"/>
                </a:cubicBezTo>
                <a:cubicBezTo>
                  <a:pt x="30124" y="7355"/>
                  <a:pt x="30189" y="7463"/>
                  <a:pt x="30298" y="7485"/>
                </a:cubicBezTo>
                <a:cubicBezTo>
                  <a:pt x="30319" y="7496"/>
                  <a:pt x="30330" y="7496"/>
                  <a:pt x="30341" y="7496"/>
                </a:cubicBezTo>
                <a:cubicBezTo>
                  <a:pt x="30439" y="7496"/>
                  <a:pt x="30515" y="7431"/>
                  <a:pt x="30537" y="7344"/>
                </a:cubicBezTo>
                <a:cubicBezTo>
                  <a:pt x="30591" y="7104"/>
                  <a:pt x="30678" y="6865"/>
                  <a:pt x="30787" y="6626"/>
                </a:cubicBezTo>
                <a:cubicBezTo>
                  <a:pt x="30831" y="6528"/>
                  <a:pt x="30776" y="6408"/>
                  <a:pt x="30678" y="6365"/>
                </a:cubicBezTo>
                <a:cubicBezTo>
                  <a:pt x="30655" y="6354"/>
                  <a:pt x="30631" y="6350"/>
                  <a:pt x="30606" y="6350"/>
                </a:cubicBezTo>
                <a:close/>
                <a:moveTo>
                  <a:pt x="14129" y="6725"/>
                </a:moveTo>
                <a:cubicBezTo>
                  <a:pt x="14049" y="6725"/>
                  <a:pt x="13973" y="6778"/>
                  <a:pt x="13947" y="6865"/>
                </a:cubicBezTo>
                <a:cubicBezTo>
                  <a:pt x="13860" y="7126"/>
                  <a:pt x="13784" y="7387"/>
                  <a:pt x="13730" y="7638"/>
                </a:cubicBezTo>
                <a:cubicBezTo>
                  <a:pt x="13697" y="7746"/>
                  <a:pt x="13773" y="7855"/>
                  <a:pt x="13871" y="7877"/>
                </a:cubicBezTo>
                <a:lnTo>
                  <a:pt x="13914" y="7877"/>
                </a:lnTo>
                <a:cubicBezTo>
                  <a:pt x="14012" y="7877"/>
                  <a:pt x="14089" y="7822"/>
                  <a:pt x="14110" y="7725"/>
                </a:cubicBezTo>
                <a:cubicBezTo>
                  <a:pt x="14165" y="7485"/>
                  <a:pt x="14230" y="7235"/>
                  <a:pt x="14317" y="6985"/>
                </a:cubicBezTo>
                <a:cubicBezTo>
                  <a:pt x="14350" y="6887"/>
                  <a:pt x="14295" y="6767"/>
                  <a:pt x="14186" y="6735"/>
                </a:cubicBezTo>
                <a:cubicBezTo>
                  <a:pt x="14167" y="6728"/>
                  <a:pt x="14148" y="6725"/>
                  <a:pt x="14129" y="6725"/>
                </a:cubicBezTo>
                <a:close/>
                <a:moveTo>
                  <a:pt x="15216" y="7144"/>
                </a:moveTo>
                <a:cubicBezTo>
                  <a:pt x="15192" y="7144"/>
                  <a:pt x="15167" y="7149"/>
                  <a:pt x="15144" y="7159"/>
                </a:cubicBezTo>
                <a:cubicBezTo>
                  <a:pt x="15035" y="7192"/>
                  <a:pt x="14991" y="7311"/>
                  <a:pt x="15024" y="7409"/>
                </a:cubicBezTo>
                <a:cubicBezTo>
                  <a:pt x="15111" y="7648"/>
                  <a:pt x="15176" y="7888"/>
                  <a:pt x="15198" y="8127"/>
                </a:cubicBezTo>
                <a:cubicBezTo>
                  <a:pt x="15209" y="8225"/>
                  <a:pt x="15296" y="8301"/>
                  <a:pt x="15394" y="8301"/>
                </a:cubicBezTo>
                <a:lnTo>
                  <a:pt x="15416" y="8301"/>
                </a:lnTo>
                <a:cubicBezTo>
                  <a:pt x="15524" y="8290"/>
                  <a:pt x="15612" y="8192"/>
                  <a:pt x="15590" y="8084"/>
                </a:cubicBezTo>
                <a:cubicBezTo>
                  <a:pt x="15568" y="7812"/>
                  <a:pt x="15492" y="7540"/>
                  <a:pt x="15394" y="7268"/>
                </a:cubicBezTo>
                <a:cubicBezTo>
                  <a:pt x="15369" y="7193"/>
                  <a:pt x="15294" y="7144"/>
                  <a:pt x="15216" y="7144"/>
                </a:cubicBezTo>
                <a:close/>
                <a:moveTo>
                  <a:pt x="31832" y="7300"/>
                </a:moveTo>
                <a:cubicBezTo>
                  <a:pt x="31723" y="7311"/>
                  <a:pt x="31647" y="7409"/>
                  <a:pt x="31658" y="7518"/>
                </a:cubicBezTo>
                <a:cubicBezTo>
                  <a:pt x="31668" y="7659"/>
                  <a:pt x="31668" y="7801"/>
                  <a:pt x="31668" y="7920"/>
                </a:cubicBezTo>
                <a:cubicBezTo>
                  <a:pt x="31668" y="8051"/>
                  <a:pt x="31668" y="8160"/>
                  <a:pt x="31658" y="8268"/>
                </a:cubicBezTo>
                <a:cubicBezTo>
                  <a:pt x="31647" y="8377"/>
                  <a:pt x="31723" y="8475"/>
                  <a:pt x="31832" y="8486"/>
                </a:cubicBezTo>
                <a:lnTo>
                  <a:pt x="31853" y="8486"/>
                </a:lnTo>
                <a:cubicBezTo>
                  <a:pt x="31951" y="8486"/>
                  <a:pt x="32038" y="8410"/>
                  <a:pt x="32049" y="8312"/>
                </a:cubicBezTo>
                <a:cubicBezTo>
                  <a:pt x="32060" y="8192"/>
                  <a:pt x="32071" y="8062"/>
                  <a:pt x="32071" y="7920"/>
                </a:cubicBezTo>
                <a:cubicBezTo>
                  <a:pt x="32071" y="7790"/>
                  <a:pt x="32060" y="7638"/>
                  <a:pt x="32049" y="7485"/>
                </a:cubicBezTo>
                <a:cubicBezTo>
                  <a:pt x="32038" y="7376"/>
                  <a:pt x="31940" y="7300"/>
                  <a:pt x="31832" y="7300"/>
                </a:cubicBezTo>
                <a:close/>
                <a:moveTo>
                  <a:pt x="481" y="7356"/>
                </a:moveTo>
                <a:cubicBezTo>
                  <a:pt x="396" y="7356"/>
                  <a:pt x="321" y="7407"/>
                  <a:pt x="294" y="7485"/>
                </a:cubicBezTo>
                <a:cubicBezTo>
                  <a:pt x="207" y="7746"/>
                  <a:pt x="131" y="8018"/>
                  <a:pt x="88" y="8279"/>
                </a:cubicBezTo>
                <a:cubicBezTo>
                  <a:pt x="66" y="8388"/>
                  <a:pt x="142" y="8497"/>
                  <a:pt x="251" y="8508"/>
                </a:cubicBezTo>
                <a:cubicBezTo>
                  <a:pt x="262" y="8519"/>
                  <a:pt x="273" y="8519"/>
                  <a:pt x="283" y="8519"/>
                </a:cubicBezTo>
                <a:cubicBezTo>
                  <a:pt x="381" y="8519"/>
                  <a:pt x="458" y="8443"/>
                  <a:pt x="479" y="8356"/>
                </a:cubicBezTo>
                <a:cubicBezTo>
                  <a:pt x="523" y="8105"/>
                  <a:pt x="588" y="7855"/>
                  <a:pt x="664" y="7616"/>
                </a:cubicBezTo>
                <a:cubicBezTo>
                  <a:pt x="697" y="7518"/>
                  <a:pt x="642" y="7398"/>
                  <a:pt x="545" y="7366"/>
                </a:cubicBezTo>
                <a:cubicBezTo>
                  <a:pt x="523" y="7359"/>
                  <a:pt x="502" y="7356"/>
                  <a:pt x="481" y="7356"/>
                </a:cubicBezTo>
                <a:close/>
                <a:moveTo>
                  <a:pt x="30243" y="7877"/>
                </a:moveTo>
                <a:cubicBezTo>
                  <a:pt x="30124" y="7877"/>
                  <a:pt x="30048" y="7964"/>
                  <a:pt x="30037" y="8073"/>
                </a:cubicBezTo>
                <a:lnTo>
                  <a:pt x="30037" y="8116"/>
                </a:lnTo>
                <a:cubicBezTo>
                  <a:pt x="30037" y="8432"/>
                  <a:pt x="30091" y="8704"/>
                  <a:pt x="30189" y="8921"/>
                </a:cubicBezTo>
                <a:cubicBezTo>
                  <a:pt x="30222" y="8997"/>
                  <a:pt x="30287" y="9041"/>
                  <a:pt x="30363" y="9041"/>
                </a:cubicBezTo>
                <a:cubicBezTo>
                  <a:pt x="30396" y="9041"/>
                  <a:pt x="30417" y="9041"/>
                  <a:pt x="30450" y="9030"/>
                </a:cubicBezTo>
                <a:cubicBezTo>
                  <a:pt x="30548" y="8986"/>
                  <a:pt x="30591" y="8867"/>
                  <a:pt x="30548" y="8769"/>
                </a:cubicBezTo>
                <a:cubicBezTo>
                  <a:pt x="30472" y="8595"/>
                  <a:pt x="30439" y="8366"/>
                  <a:pt x="30439" y="8116"/>
                </a:cubicBezTo>
                <a:lnTo>
                  <a:pt x="30439" y="8084"/>
                </a:lnTo>
                <a:cubicBezTo>
                  <a:pt x="30439" y="7975"/>
                  <a:pt x="30352" y="7877"/>
                  <a:pt x="30243" y="7877"/>
                </a:cubicBezTo>
                <a:close/>
                <a:moveTo>
                  <a:pt x="13785" y="8267"/>
                </a:moveTo>
                <a:cubicBezTo>
                  <a:pt x="13685" y="8267"/>
                  <a:pt x="13598" y="8341"/>
                  <a:pt x="13588" y="8443"/>
                </a:cubicBezTo>
                <a:cubicBezTo>
                  <a:pt x="13577" y="8638"/>
                  <a:pt x="13566" y="8823"/>
                  <a:pt x="13566" y="8997"/>
                </a:cubicBezTo>
                <a:cubicBezTo>
                  <a:pt x="13566" y="9084"/>
                  <a:pt x="13566" y="9182"/>
                  <a:pt x="13566" y="9258"/>
                </a:cubicBezTo>
                <a:cubicBezTo>
                  <a:pt x="13577" y="9367"/>
                  <a:pt x="13664" y="9443"/>
                  <a:pt x="13773" y="9443"/>
                </a:cubicBezTo>
                <a:lnTo>
                  <a:pt x="13784" y="9443"/>
                </a:lnTo>
                <a:cubicBezTo>
                  <a:pt x="13893" y="9443"/>
                  <a:pt x="13969" y="9345"/>
                  <a:pt x="13969" y="9237"/>
                </a:cubicBezTo>
                <a:cubicBezTo>
                  <a:pt x="13958" y="9161"/>
                  <a:pt x="13958" y="9074"/>
                  <a:pt x="13958" y="8997"/>
                </a:cubicBezTo>
                <a:cubicBezTo>
                  <a:pt x="13958" y="8834"/>
                  <a:pt x="13969" y="8660"/>
                  <a:pt x="13991" y="8486"/>
                </a:cubicBezTo>
                <a:cubicBezTo>
                  <a:pt x="14001" y="8377"/>
                  <a:pt x="13914" y="8279"/>
                  <a:pt x="13806" y="8268"/>
                </a:cubicBezTo>
                <a:cubicBezTo>
                  <a:pt x="13799" y="8268"/>
                  <a:pt x="13792" y="8267"/>
                  <a:pt x="13785" y="8267"/>
                </a:cubicBezTo>
                <a:close/>
                <a:moveTo>
                  <a:pt x="31624" y="8838"/>
                </a:moveTo>
                <a:cubicBezTo>
                  <a:pt x="31559" y="8838"/>
                  <a:pt x="31497" y="8869"/>
                  <a:pt x="31462" y="8932"/>
                </a:cubicBezTo>
                <a:cubicBezTo>
                  <a:pt x="31386" y="9030"/>
                  <a:pt x="31309" y="9095"/>
                  <a:pt x="31212" y="9117"/>
                </a:cubicBezTo>
                <a:cubicBezTo>
                  <a:pt x="31146" y="9139"/>
                  <a:pt x="31092" y="9150"/>
                  <a:pt x="31037" y="9150"/>
                </a:cubicBezTo>
                <a:cubicBezTo>
                  <a:pt x="31016" y="9150"/>
                  <a:pt x="30983" y="9139"/>
                  <a:pt x="30961" y="9139"/>
                </a:cubicBezTo>
                <a:cubicBezTo>
                  <a:pt x="30955" y="9138"/>
                  <a:pt x="30949" y="9138"/>
                  <a:pt x="30942" y="9138"/>
                </a:cubicBezTo>
                <a:cubicBezTo>
                  <a:pt x="30850" y="9138"/>
                  <a:pt x="30754" y="9211"/>
                  <a:pt x="30744" y="9313"/>
                </a:cubicBezTo>
                <a:cubicBezTo>
                  <a:pt x="30733" y="9422"/>
                  <a:pt x="30809" y="9520"/>
                  <a:pt x="30918" y="9530"/>
                </a:cubicBezTo>
                <a:cubicBezTo>
                  <a:pt x="30950" y="9541"/>
                  <a:pt x="30994" y="9541"/>
                  <a:pt x="31027" y="9541"/>
                </a:cubicBezTo>
                <a:cubicBezTo>
                  <a:pt x="31114" y="9541"/>
                  <a:pt x="31212" y="9530"/>
                  <a:pt x="31309" y="9498"/>
                </a:cubicBezTo>
                <a:cubicBezTo>
                  <a:pt x="31505" y="9454"/>
                  <a:pt x="31658" y="9335"/>
                  <a:pt x="31788" y="9150"/>
                </a:cubicBezTo>
                <a:cubicBezTo>
                  <a:pt x="31843" y="9052"/>
                  <a:pt x="31821" y="8932"/>
                  <a:pt x="31734" y="8867"/>
                </a:cubicBezTo>
                <a:cubicBezTo>
                  <a:pt x="31699" y="8847"/>
                  <a:pt x="31661" y="8838"/>
                  <a:pt x="31624" y="8838"/>
                </a:cubicBezTo>
                <a:close/>
                <a:moveTo>
                  <a:pt x="15371" y="8689"/>
                </a:moveTo>
                <a:cubicBezTo>
                  <a:pt x="15283" y="8689"/>
                  <a:pt x="15196" y="8760"/>
                  <a:pt x="15176" y="8856"/>
                </a:cubicBezTo>
                <a:cubicBezTo>
                  <a:pt x="15133" y="9084"/>
                  <a:pt x="15046" y="9313"/>
                  <a:pt x="14926" y="9520"/>
                </a:cubicBezTo>
                <a:cubicBezTo>
                  <a:pt x="14872" y="9617"/>
                  <a:pt x="14904" y="9737"/>
                  <a:pt x="14991" y="9791"/>
                </a:cubicBezTo>
                <a:cubicBezTo>
                  <a:pt x="15024" y="9813"/>
                  <a:pt x="15057" y="9824"/>
                  <a:pt x="15100" y="9824"/>
                </a:cubicBezTo>
                <a:cubicBezTo>
                  <a:pt x="15166" y="9824"/>
                  <a:pt x="15231" y="9791"/>
                  <a:pt x="15263" y="9726"/>
                </a:cubicBezTo>
                <a:cubicBezTo>
                  <a:pt x="15405" y="9476"/>
                  <a:pt x="15514" y="9204"/>
                  <a:pt x="15568" y="8932"/>
                </a:cubicBezTo>
                <a:cubicBezTo>
                  <a:pt x="15590" y="8823"/>
                  <a:pt x="15514" y="8715"/>
                  <a:pt x="15405" y="8693"/>
                </a:cubicBezTo>
                <a:cubicBezTo>
                  <a:pt x="15394" y="8690"/>
                  <a:pt x="15382" y="8689"/>
                  <a:pt x="15371" y="8689"/>
                </a:cubicBezTo>
                <a:close/>
                <a:moveTo>
                  <a:pt x="207" y="8899"/>
                </a:moveTo>
                <a:cubicBezTo>
                  <a:pt x="99" y="8899"/>
                  <a:pt x="12" y="8986"/>
                  <a:pt x="1" y="9095"/>
                </a:cubicBezTo>
                <a:cubicBezTo>
                  <a:pt x="1" y="9161"/>
                  <a:pt x="1" y="9226"/>
                  <a:pt x="1" y="9291"/>
                </a:cubicBezTo>
                <a:cubicBezTo>
                  <a:pt x="1" y="9498"/>
                  <a:pt x="12" y="9704"/>
                  <a:pt x="33" y="9911"/>
                </a:cubicBezTo>
                <a:cubicBezTo>
                  <a:pt x="44" y="10009"/>
                  <a:pt x="131" y="10085"/>
                  <a:pt x="229" y="10085"/>
                </a:cubicBezTo>
                <a:lnTo>
                  <a:pt x="240" y="10085"/>
                </a:lnTo>
                <a:cubicBezTo>
                  <a:pt x="349" y="10074"/>
                  <a:pt x="436" y="9976"/>
                  <a:pt x="425" y="9868"/>
                </a:cubicBezTo>
                <a:cubicBezTo>
                  <a:pt x="403" y="9672"/>
                  <a:pt x="392" y="9487"/>
                  <a:pt x="392" y="9291"/>
                </a:cubicBezTo>
                <a:cubicBezTo>
                  <a:pt x="392" y="9237"/>
                  <a:pt x="392" y="9171"/>
                  <a:pt x="403" y="9106"/>
                </a:cubicBezTo>
                <a:cubicBezTo>
                  <a:pt x="403" y="8997"/>
                  <a:pt x="316" y="8910"/>
                  <a:pt x="207" y="8899"/>
                </a:cubicBezTo>
                <a:close/>
                <a:moveTo>
                  <a:pt x="13938" y="9816"/>
                </a:moveTo>
                <a:cubicBezTo>
                  <a:pt x="13908" y="9816"/>
                  <a:pt x="13878" y="9822"/>
                  <a:pt x="13849" y="9835"/>
                </a:cubicBezTo>
                <a:cubicBezTo>
                  <a:pt x="13751" y="9889"/>
                  <a:pt x="13719" y="10009"/>
                  <a:pt x="13762" y="10107"/>
                </a:cubicBezTo>
                <a:cubicBezTo>
                  <a:pt x="13936" y="10455"/>
                  <a:pt x="14186" y="10509"/>
                  <a:pt x="14317" y="10509"/>
                </a:cubicBezTo>
                <a:cubicBezTo>
                  <a:pt x="14437" y="10509"/>
                  <a:pt x="14567" y="10466"/>
                  <a:pt x="14687" y="10379"/>
                </a:cubicBezTo>
                <a:cubicBezTo>
                  <a:pt x="14785" y="10325"/>
                  <a:pt x="14807" y="10205"/>
                  <a:pt x="14752" y="10107"/>
                </a:cubicBezTo>
                <a:cubicBezTo>
                  <a:pt x="14711" y="10052"/>
                  <a:pt x="14647" y="10018"/>
                  <a:pt x="14584" y="10018"/>
                </a:cubicBezTo>
                <a:cubicBezTo>
                  <a:pt x="14548" y="10018"/>
                  <a:pt x="14512" y="10029"/>
                  <a:pt x="14480" y="10053"/>
                </a:cubicBezTo>
                <a:cubicBezTo>
                  <a:pt x="14426" y="10087"/>
                  <a:pt x="14378" y="10102"/>
                  <a:pt x="14336" y="10102"/>
                </a:cubicBezTo>
                <a:cubicBezTo>
                  <a:pt x="14231" y="10102"/>
                  <a:pt x="14160" y="10015"/>
                  <a:pt x="14121" y="9922"/>
                </a:cubicBezTo>
                <a:cubicBezTo>
                  <a:pt x="14083" y="9853"/>
                  <a:pt x="14011" y="9816"/>
                  <a:pt x="13938" y="9816"/>
                </a:cubicBezTo>
                <a:close/>
                <a:moveTo>
                  <a:pt x="347" y="10473"/>
                </a:moveTo>
                <a:cubicBezTo>
                  <a:pt x="333" y="10473"/>
                  <a:pt x="319" y="10474"/>
                  <a:pt x="305" y="10477"/>
                </a:cubicBezTo>
                <a:cubicBezTo>
                  <a:pt x="196" y="10499"/>
                  <a:pt x="131" y="10607"/>
                  <a:pt x="153" y="10705"/>
                </a:cubicBezTo>
                <a:cubicBezTo>
                  <a:pt x="207" y="10966"/>
                  <a:pt x="273" y="11227"/>
                  <a:pt x="349" y="11489"/>
                </a:cubicBezTo>
                <a:cubicBezTo>
                  <a:pt x="381" y="11576"/>
                  <a:pt x="458" y="11630"/>
                  <a:pt x="545" y="11630"/>
                </a:cubicBezTo>
                <a:cubicBezTo>
                  <a:pt x="555" y="11630"/>
                  <a:pt x="577" y="11630"/>
                  <a:pt x="599" y="11619"/>
                </a:cubicBezTo>
                <a:cubicBezTo>
                  <a:pt x="708" y="11586"/>
                  <a:pt x="762" y="11478"/>
                  <a:pt x="730" y="11380"/>
                </a:cubicBezTo>
                <a:cubicBezTo>
                  <a:pt x="653" y="11130"/>
                  <a:pt x="588" y="10879"/>
                  <a:pt x="534" y="10629"/>
                </a:cubicBezTo>
                <a:cubicBezTo>
                  <a:pt x="515" y="10534"/>
                  <a:pt x="438" y="10473"/>
                  <a:pt x="347" y="10473"/>
                </a:cubicBezTo>
                <a:close/>
                <a:moveTo>
                  <a:pt x="808" y="11983"/>
                </a:moveTo>
                <a:cubicBezTo>
                  <a:pt x="782" y="11983"/>
                  <a:pt x="755" y="11989"/>
                  <a:pt x="730" y="12000"/>
                </a:cubicBezTo>
                <a:cubicBezTo>
                  <a:pt x="632" y="12032"/>
                  <a:pt x="577" y="12152"/>
                  <a:pt x="621" y="12250"/>
                </a:cubicBezTo>
                <a:cubicBezTo>
                  <a:pt x="719" y="12500"/>
                  <a:pt x="827" y="12740"/>
                  <a:pt x="947" y="12990"/>
                </a:cubicBezTo>
                <a:cubicBezTo>
                  <a:pt x="980" y="13055"/>
                  <a:pt x="1056" y="13099"/>
                  <a:pt x="1121" y="13099"/>
                </a:cubicBezTo>
                <a:cubicBezTo>
                  <a:pt x="1154" y="13099"/>
                  <a:pt x="1186" y="13088"/>
                  <a:pt x="1208" y="13077"/>
                </a:cubicBezTo>
                <a:cubicBezTo>
                  <a:pt x="1306" y="13033"/>
                  <a:pt x="1350" y="12914"/>
                  <a:pt x="1306" y="12816"/>
                </a:cubicBezTo>
                <a:cubicBezTo>
                  <a:pt x="1186" y="12576"/>
                  <a:pt x="1078" y="12337"/>
                  <a:pt x="991" y="12109"/>
                </a:cubicBezTo>
                <a:cubicBezTo>
                  <a:pt x="958" y="12028"/>
                  <a:pt x="884" y="11983"/>
                  <a:pt x="808" y="11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1" name="Google Shape;371;p31"/>
          <p:cNvSpPr/>
          <p:nvPr/>
        </p:nvSpPr>
        <p:spPr>
          <a:xfrm>
            <a:off x="8216524" y="977419"/>
            <a:ext cx="281244" cy="193301"/>
          </a:xfrm>
          <a:custGeom>
            <a:avLst/>
            <a:gdLst/>
            <a:ahLst/>
            <a:cxnLst/>
            <a:rect l="l" t="t" r="r" b="b"/>
            <a:pathLst>
              <a:path w="5047" h="3469" extrusionOk="0">
                <a:moveTo>
                  <a:pt x="2464" y="1"/>
                </a:moveTo>
                <a:cubicBezTo>
                  <a:pt x="2110" y="1"/>
                  <a:pt x="1754" y="159"/>
                  <a:pt x="1436" y="551"/>
                </a:cubicBezTo>
                <a:cubicBezTo>
                  <a:pt x="1436" y="551"/>
                  <a:pt x="0" y="2488"/>
                  <a:pt x="1273" y="3336"/>
                </a:cubicBezTo>
                <a:cubicBezTo>
                  <a:pt x="1413" y="3428"/>
                  <a:pt x="1546" y="3469"/>
                  <a:pt x="1672" y="3469"/>
                </a:cubicBezTo>
                <a:cubicBezTo>
                  <a:pt x="2202" y="3469"/>
                  <a:pt x="2597" y="2747"/>
                  <a:pt x="2742" y="2105"/>
                </a:cubicBezTo>
                <a:lnTo>
                  <a:pt x="2742" y="2105"/>
                </a:lnTo>
                <a:cubicBezTo>
                  <a:pt x="3056" y="2448"/>
                  <a:pt x="3494" y="2752"/>
                  <a:pt x="3905" y="2752"/>
                </a:cubicBezTo>
                <a:cubicBezTo>
                  <a:pt x="4049" y="2752"/>
                  <a:pt x="4189" y="2715"/>
                  <a:pt x="4319" y="2629"/>
                </a:cubicBezTo>
                <a:cubicBezTo>
                  <a:pt x="5047" y="2150"/>
                  <a:pt x="3768" y="1"/>
                  <a:pt x="2464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31"/>
          <p:cNvSpPr/>
          <p:nvPr/>
        </p:nvSpPr>
        <p:spPr>
          <a:xfrm>
            <a:off x="8240150" y="967501"/>
            <a:ext cx="242571" cy="212804"/>
          </a:xfrm>
          <a:custGeom>
            <a:avLst/>
            <a:gdLst/>
            <a:ahLst/>
            <a:cxnLst/>
            <a:rect l="l" t="t" r="r" b="b"/>
            <a:pathLst>
              <a:path w="4353" h="3819" extrusionOk="0">
                <a:moveTo>
                  <a:pt x="2122" y="1491"/>
                </a:moveTo>
                <a:cubicBezTo>
                  <a:pt x="2133" y="1491"/>
                  <a:pt x="2133" y="1491"/>
                  <a:pt x="2144" y="1502"/>
                </a:cubicBezTo>
                <a:cubicBezTo>
                  <a:pt x="2176" y="1545"/>
                  <a:pt x="2209" y="1654"/>
                  <a:pt x="2198" y="1850"/>
                </a:cubicBezTo>
                <a:cubicBezTo>
                  <a:pt x="2089" y="1665"/>
                  <a:pt x="2046" y="1534"/>
                  <a:pt x="2046" y="1512"/>
                </a:cubicBezTo>
                <a:cubicBezTo>
                  <a:pt x="2078" y="1502"/>
                  <a:pt x="2100" y="1491"/>
                  <a:pt x="2122" y="1491"/>
                </a:cubicBezTo>
                <a:close/>
                <a:moveTo>
                  <a:pt x="2046" y="359"/>
                </a:moveTo>
                <a:cubicBezTo>
                  <a:pt x="2873" y="359"/>
                  <a:pt x="3667" y="1328"/>
                  <a:pt x="3873" y="2024"/>
                </a:cubicBezTo>
                <a:cubicBezTo>
                  <a:pt x="3917" y="2165"/>
                  <a:pt x="4004" y="2535"/>
                  <a:pt x="3797" y="2666"/>
                </a:cubicBezTo>
                <a:cubicBezTo>
                  <a:pt x="3699" y="2731"/>
                  <a:pt x="3601" y="2753"/>
                  <a:pt x="3482" y="2753"/>
                </a:cubicBezTo>
                <a:cubicBezTo>
                  <a:pt x="3188" y="2753"/>
                  <a:pt x="2829" y="2568"/>
                  <a:pt x="2514" y="2230"/>
                </a:cubicBezTo>
                <a:cubicBezTo>
                  <a:pt x="2557" y="1969"/>
                  <a:pt x="2611" y="1512"/>
                  <a:pt x="2427" y="1273"/>
                </a:cubicBezTo>
                <a:cubicBezTo>
                  <a:pt x="2350" y="1183"/>
                  <a:pt x="2246" y="1135"/>
                  <a:pt x="2130" y="1135"/>
                </a:cubicBezTo>
                <a:cubicBezTo>
                  <a:pt x="2049" y="1135"/>
                  <a:pt x="1961" y="1159"/>
                  <a:pt x="1872" y="1208"/>
                </a:cubicBezTo>
                <a:cubicBezTo>
                  <a:pt x="1785" y="1251"/>
                  <a:pt x="1730" y="1338"/>
                  <a:pt x="1719" y="1436"/>
                </a:cubicBezTo>
                <a:cubicBezTo>
                  <a:pt x="1676" y="1697"/>
                  <a:pt x="1883" y="2056"/>
                  <a:pt x="2122" y="2339"/>
                </a:cubicBezTo>
                <a:cubicBezTo>
                  <a:pt x="1970" y="2905"/>
                  <a:pt x="1632" y="3471"/>
                  <a:pt x="1252" y="3471"/>
                </a:cubicBezTo>
                <a:cubicBezTo>
                  <a:pt x="1154" y="3471"/>
                  <a:pt x="1056" y="3438"/>
                  <a:pt x="947" y="3373"/>
                </a:cubicBezTo>
                <a:cubicBezTo>
                  <a:pt x="708" y="3210"/>
                  <a:pt x="566" y="3003"/>
                  <a:pt x="523" y="2731"/>
                </a:cubicBezTo>
                <a:cubicBezTo>
                  <a:pt x="370" y="1904"/>
                  <a:pt x="1143" y="849"/>
                  <a:pt x="1154" y="849"/>
                </a:cubicBezTo>
                <a:cubicBezTo>
                  <a:pt x="1415" y="523"/>
                  <a:pt x="1709" y="359"/>
                  <a:pt x="2046" y="359"/>
                </a:cubicBezTo>
                <a:close/>
                <a:moveTo>
                  <a:pt x="2046" y="0"/>
                </a:moveTo>
                <a:cubicBezTo>
                  <a:pt x="1600" y="0"/>
                  <a:pt x="1208" y="207"/>
                  <a:pt x="871" y="631"/>
                </a:cubicBezTo>
                <a:cubicBezTo>
                  <a:pt x="838" y="675"/>
                  <a:pt x="1" y="1817"/>
                  <a:pt x="175" y="2785"/>
                </a:cubicBezTo>
                <a:cubicBezTo>
                  <a:pt x="240" y="3155"/>
                  <a:pt x="436" y="3449"/>
                  <a:pt x="751" y="3666"/>
                </a:cubicBezTo>
                <a:cubicBezTo>
                  <a:pt x="914" y="3764"/>
                  <a:pt x="1078" y="3819"/>
                  <a:pt x="1252" y="3819"/>
                </a:cubicBezTo>
                <a:cubicBezTo>
                  <a:pt x="1785" y="3819"/>
                  <a:pt x="2198" y="3264"/>
                  <a:pt x="2405" y="2622"/>
                </a:cubicBezTo>
                <a:cubicBezTo>
                  <a:pt x="2666" y="2851"/>
                  <a:pt x="3047" y="3112"/>
                  <a:pt x="3482" y="3112"/>
                </a:cubicBezTo>
                <a:cubicBezTo>
                  <a:pt x="3667" y="3112"/>
                  <a:pt x="3841" y="3057"/>
                  <a:pt x="3993" y="2959"/>
                </a:cubicBezTo>
                <a:cubicBezTo>
                  <a:pt x="4276" y="2774"/>
                  <a:pt x="4352" y="2394"/>
                  <a:pt x="4211" y="1926"/>
                </a:cubicBezTo>
                <a:cubicBezTo>
                  <a:pt x="3982" y="1132"/>
                  <a:pt x="3068" y="0"/>
                  <a:pt x="2046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1"/>
          <p:cNvSpPr/>
          <p:nvPr/>
        </p:nvSpPr>
        <p:spPr>
          <a:xfrm>
            <a:off x="8114050" y="753912"/>
            <a:ext cx="256892" cy="194750"/>
          </a:xfrm>
          <a:custGeom>
            <a:avLst/>
            <a:gdLst/>
            <a:ahLst/>
            <a:cxnLst/>
            <a:rect l="l" t="t" r="r" b="b"/>
            <a:pathLst>
              <a:path w="4610" h="3495" extrusionOk="0">
                <a:moveTo>
                  <a:pt x="3223" y="0"/>
                </a:moveTo>
                <a:cubicBezTo>
                  <a:pt x="3204" y="0"/>
                  <a:pt x="3186" y="2"/>
                  <a:pt x="3167" y="4"/>
                </a:cubicBezTo>
                <a:cubicBezTo>
                  <a:pt x="2569" y="87"/>
                  <a:pt x="2335" y="810"/>
                  <a:pt x="2319" y="1437"/>
                </a:cubicBezTo>
                <a:lnTo>
                  <a:pt x="2319" y="1437"/>
                </a:lnTo>
                <a:cubicBezTo>
                  <a:pt x="1957" y="1172"/>
                  <a:pt x="1484" y="956"/>
                  <a:pt x="1094" y="956"/>
                </a:cubicBezTo>
                <a:cubicBezTo>
                  <a:pt x="777" y="956"/>
                  <a:pt x="516" y="1098"/>
                  <a:pt x="414" y="1473"/>
                </a:cubicBezTo>
                <a:cubicBezTo>
                  <a:pt x="1" y="2941"/>
                  <a:pt x="2351" y="3463"/>
                  <a:pt x="2351" y="3463"/>
                </a:cubicBezTo>
                <a:cubicBezTo>
                  <a:pt x="2468" y="3485"/>
                  <a:pt x="2578" y="3495"/>
                  <a:pt x="2682" y="3495"/>
                </a:cubicBezTo>
                <a:cubicBezTo>
                  <a:pt x="4610" y="3495"/>
                  <a:pt x="4225" y="0"/>
                  <a:pt x="322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4" name="Google Shape;374;p31"/>
          <p:cNvSpPr/>
          <p:nvPr/>
        </p:nvSpPr>
        <p:spPr>
          <a:xfrm>
            <a:off x="8121962" y="744105"/>
            <a:ext cx="227971" cy="214364"/>
          </a:xfrm>
          <a:custGeom>
            <a:avLst/>
            <a:gdLst/>
            <a:ahLst/>
            <a:cxnLst/>
            <a:rect l="l" t="t" r="r" b="b"/>
            <a:pathLst>
              <a:path w="4091" h="3847" extrusionOk="0">
                <a:moveTo>
                  <a:pt x="2383" y="2019"/>
                </a:moveTo>
                <a:cubicBezTo>
                  <a:pt x="2524" y="2171"/>
                  <a:pt x="2579" y="2291"/>
                  <a:pt x="2568" y="2334"/>
                </a:cubicBezTo>
                <a:cubicBezTo>
                  <a:pt x="2568" y="2334"/>
                  <a:pt x="2546" y="2356"/>
                  <a:pt x="2513" y="2378"/>
                </a:cubicBezTo>
                <a:cubicBezTo>
                  <a:pt x="2481" y="2356"/>
                  <a:pt x="2415" y="2236"/>
                  <a:pt x="2383" y="2019"/>
                </a:cubicBezTo>
                <a:close/>
                <a:moveTo>
                  <a:pt x="3090" y="354"/>
                </a:moveTo>
                <a:cubicBezTo>
                  <a:pt x="3427" y="354"/>
                  <a:pt x="3732" y="1072"/>
                  <a:pt x="3732" y="1855"/>
                </a:cubicBezTo>
                <a:cubicBezTo>
                  <a:pt x="3732" y="2650"/>
                  <a:pt x="3416" y="3498"/>
                  <a:pt x="2535" y="3498"/>
                </a:cubicBezTo>
                <a:cubicBezTo>
                  <a:pt x="2448" y="3498"/>
                  <a:pt x="2350" y="3487"/>
                  <a:pt x="2252" y="3465"/>
                </a:cubicBezTo>
                <a:cubicBezTo>
                  <a:pt x="2241" y="3465"/>
                  <a:pt x="958" y="3172"/>
                  <a:pt x="533" y="2465"/>
                </a:cubicBezTo>
                <a:cubicBezTo>
                  <a:pt x="392" y="2225"/>
                  <a:pt x="359" y="1975"/>
                  <a:pt x="435" y="1692"/>
                </a:cubicBezTo>
                <a:cubicBezTo>
                  <a:pt x="512" y="1431"/>
                  <a:pt x="675" y="1311"/>
                  <a:pt x="947" y="1311"/>
                </a:cubicBezTo>
                <a:cubicBezTo>
                  <a:pt x="1251" y="1311"/>
                  <a:pt x="1643" y="1464"/>
                  <a:pt x="2002" y="1703"/>
                </a:cubicBezTo>
                <a:cubicBezTo>
                  <a:pt x="2002" y="2040"/>
                  <a:pt x="2067" y="2443"/>
                  <a:pt x="2252" y="2617"/>
                </a:cubicBezTo>
                <a:cubicBezTo>
                  <a:pt x="2339" y="2704"/>
                  <a:pt x="2426" y="2726"/>
                  <a:pt x="2491" y="2726"/>
                </a:cubicBezTo>
                <a:cubicBezTo>
                  <a:pt x="2502" y="2726"/>
                  <a:pt x="2546" y="2726"/>
                  <a:pt x="2557" y="2715"/>
                </a:cubicBezTo>
                <a:cubicBezTo>
                  <a:pt x="2829" y="2660"/>
                  <a:pt x="2894" y="2497"/>
                  <a:pt x="2916" y="2410"/>
                </a:cubicBezTo>
                <a:cubicBezTo>
                  <a:pt x="2981" y="2073"/>
                  <a:pt x="2600" y="1714"/>
                  <a:pt x="2361" y="1529"/>
                </a:cubicBezTo>
                <a:cubicBezTo>
                  <a:pt x="2394" y="1007"/>
                  <a:pt x="2589" y="419"/>
                  <a:pt x="3090" y="354"/>
                </a:cubicBezTo>
                <a:close/>
                <a:moveTo>
                  <a:pt x="3085" y="1"/>
                </a:moveTo>
                <a:cubicBezTo>
                  <a:pt x="3058" y="1"/>
                  <a:pt x="3031" y="2"/>
                  <a:pt x="3003" y="6"/>
                </a:cubicBezTo>
                <a:cubicBezTo>
                  <a:pt x="2394" y="93"/>
                  <a:pt x="2111" y="680"/>
                  <a:pt x="2024" y="1301"/>
                </a:cubicBezTo>
                <a:cubicBezTo>
                  <a:pt x="1654" y="1083"/>
                  <a:pt x="1273" y="952"/>
                  <a:pt x="947" y="952"/>
                </a:cubicBezTo>
                <a:cubicBezTo>
                  <a:pt x="512" y="952"/>
                  <a:pt x="218" y="1181"/>
                  <a:pt x="98" y="1605"/>
                </a:cubicBezTo>
                <a:cubicBezTo>
                  <a:pt x="0" y="1975"/>
                  <a:pt x="44" y="2323"/>
                  <a:pt x="229" y="2639"/>
                </a:cubicBezTo>
                <a:cubicBezTo>
                  <a:pt x="740" y="3487"/>
                  <a:pt x="2122" y="3803"/>
                  <a:pt x="2187" y="3814"/>
                </a:cubicBezTo>
                <a:cubicBezTo>
                  <a:pt x="2307" y="3835"/>
                  <a:pt x="2426" y="3846"/>
                  <a:pt x="2535" y="3846"/>
                </a:cubicBezTo>
                <a:cubicBezTo>
                  <a:pt x="3688" y="3846"/>
                  <a:pt x="4091" y="2769"/>
                  <a:pt x="4091" y="1855"/>
                </a:cubicBezTo>
                <a:cubicBezTo>
                  <a:pt x="4091" y="948"/>
                  <a:pt x="3711" y="1"/>
                  <a:pt x="308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31"/>
          <p:cNvSpPr/>
          <p:nvPr/>
        </p:nvSpPr>
        <p:spPr>
          <a:xfrm>
            <a:off x="8348085" y="796318"/>
            <a:ext cx="235215" cy="175526"/>
          </a:xfrm>
          <a:custGeom>
            <a:avLst/>
            <a:gdLst/>
            <a:ahLst/>
            <a:cxnLst/>
            <a:rect l="l" t="t" r="r" b="b"/>
            <a:pathLst>
              <a:path w="4221" h="3150" extrusionOk="0">
                <a:moveTo>
                  <a:pt x="2200" y="0"/>
                </a:moveTo>
                <a:cubicBezTo>
                  <a:pt x="1685" y="0"/>
                  <a:pt x="1157" y="180"/>
                  <a:pt x="772" y="636"/>
                </a:cubicBezTo>
                <a:cubicBezTo>
                  <a:pt x="0" y="1538"/>
                  <a:pt x="239" y="2605"/>
                  <a:pt x="609" y="2790"/>
                </a:cubicBezTo>
                <a:cubicBezTo>
                  <a:pt x="609" y="2790"/>
                  <a:pt x="1147" y="3149"/>
                  <a:pt x="1782" y="3149"/>
                </a:cubicBezTo>
                <a:cubicBezTo>
                  <a:pt x="2077" y="3149"/>
                  <a:pt x="2394" y="3072"/>
                  <a:pt x="2687" y="2844"/>
                </a:cubicBezTo>
                <a:cubicBezTo>
                  <a:pt x="3601" y="2126"/>
                  <a:pt x="4221" y="984"/>
                  <a:pt x="3557" y="451"/>
                </a:cubicBezTo>
                <a:cubicBezTo>
                  <a:pt x="3224" y="183"/>
                  <a:pt x="2719" y="0"/>
                  <a:pt x="2200" y="0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31"/>
          <p:cNvSpPr/>
          <p:nvPr/>
        </p:nvSpPr>
        <p:spPr>
          <a:xfrm>
            <a:off x="8376559" y="852933"/>
            <a:ext cx="69768" cy="118856"/>
          </a:xfrm>
          <a:custGeom>
            <a:avLst/>
            <a:gdLst/>
            <a:ahLst/>
            <a:cxnLst/>
            <a:rect l="l" t="t" r="r" b="b"/>
            <a:pathLst>
              <a:path w="1252" h="2133" extrusionOk="0">
                <a:moveTo>
                  <a:pt x="0" y="0"/>
                </a:moveTo>
                <a:lnTo>
                  <a:pt x="1251" y="2132"/>
                </a:lnTo>
                <a:cubicBezTo>
                  <a:pt x="1251" y="2132"/>
                  <a:pt x="338" y="185"/>
                  <a:pt x="0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31"/>
          <p:cNvSpPr/>
          <p:nvPr/>
        </p:nvSpPr>
        <p:spPr>
          <a:xfrm>
            <a:off x="8365024" y="842959"/>
            <a:ext cx="92838" cy="138526"/>
          </a:xfrm>
          <a:custGeom>
            <a:avLst/>
            <a:gdLst/>
            <a:ahLst/>
            <a:cxnLst/>
            <a:rect l="l" t="t" r="r" b="b"/>
            <a:pathLst>
              <a:path w="1666" h="2486" extrusionOk="0">
                <a:moveTo>
                  <a:pt x="203" y="0"/>
                </a:moveTo>
                <a:cubicBezTo>
                  <a:pt x="142" y="0"/>
                  <a:pt x="84" y="34"/>
                  <a:pt x="55" y="92"/>
                </a:cubicBezTo>
                <a:cubicBezTo>
                  <a:pt x="1" y="179"/>
                  <a:pt x="33" y="288"/>
                  <a:pt x="120" y="332"/>
                </a:cubicBezTo>
                <a:cubicBezTo>
                  <a:pt x="305" y="429"/>
                  <a:pt x="871" y="1474"/>
                  <a:pt x="1306" y="2388"/>
                </a:cubicBezTo>
                <a:cubicBezTo>
                  <a:pt x="1328" y="2453"/>
                  <a:pt x="1393" y="2486"/>
                  <a:pt x="1458" y="2486"/>
                </a:cubicBezTo>
                <a:cubicBezTo>
                  <a:pt x="1491" y="2486"/>
                  <a:pt x="1513" y="2486"/>
                  <a:pt x="1535" y="2464"/>
                </a:cubicBezTo>
                <a:cubicBezTo>
                  <a:pt x="1622" y="2431"/>
                  <a:pt x="1665" y="2322"/>
                  <a:pt x="1622" y="2235"/>
                </a:cubicBezTo>
                <a:cubicBezTo>
                  <a:pt x="1404" y="1768"/>
                  <a:pt x="653" y="223"/>
                  <a:pt x="294" y="27"/>
                </a:cubicBezTo>
                <a:cubicBezTo>
                  <a:pt x="265" y="9"/>
                  <a:pt x="234" y="0"/>
                  <a:pt x="20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31"/>
          <p:cNvSpPr/>
          <p:nvPr/>
        </p:nvSpPr>
        <p:spPr>
          <a:xfrm>
            <a:off x="8413503" y="811698"/>
            <a:ext cx="87377" cy="137635"/>
          </a:xfrm>
          <a:custGeom>
            <a:avLst/>
            <a:gdLst/>
            <a:ahLst/>
            <a:cxnLst/>
            <a:rect l="l" t="t" r="r" b="b"/>
            <a:pathLst>
              <a:path w="1568" h="2470" extrusionOk="0">
                <a:moveTo>
                  <a:pt x="1" y="1"/>
                </a:moveTo>
                <a:lnTo>
                  <a:pt x="1567" y="2470"/>
                </a:lnTo>
                <a:cubicBezTo>
                  <a:pt x="1567" y="2470"/>
                  <a:pt x="436" y="240"/>
                  <a:pt x="1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31"/>
          <p:cNvSpPr/>
          <p:nvPr/>
        </p:nvSpPr>
        <p:spPr>
          <a:xfrm>
            <a:off x="8402024" y="801723"/>
            <a:ext cx="110391" cy="157360"/>
          </a:xfrm>
          <a:custGeom>
            <a:avLst/>
            <a:gdLst/>
            <a:ahLst/>
            <a:cxnLst/>
            <a:rect l="l" t="t" r="r" b="b"/>
            <a:pathLst>
              <a:path w="1981" h="2824" extrusionOk="0">
                <a:moveTo>
                  <a:pt x="194" y="1"/>
                </a:moveTo>
                <a:cubicBezTo>
                  <a:pt x="136" y="1"/>
                  <a:pt x="80" y="34"/>
                  <a:pt x="44" y="93"/>
                </a:cubicBezTo>
                <a:cubicBezTo>
                  <a:pt x="0" y="180"/>
                  <a:pt x="33" y="288"/>
                  <a:pt x="120" y="332"/>
                </a:cubicBezTo>
                <a:cubicBezTo>
                  <a:pt x="381" y="484"/>
                  <a:pt x="1153" y="1822"/>
                  <a:pt x="1621" y="2725"/>
                </a:cubicBezTo>
                <a:cubicBezTo>
                  <a:pt x="1643" y="2790"/>
                  <a:pt x="1708" y="2823"/>
                  <a:pt x="1773" y="2823"/>
                </a:cubicBezTo>
                <a:cubicBezTo>
                  <a:pt x="1806" y="2823"/>
                  <a:pt x="1828" y="2823"/>
                  <a:pt x="1850" y="2801"/>
                </a:cubicBezTo>
                <a:cubicBezTo>
                  <a:pt x="1937" y="2758"/>
                  <a:pt x="1980" y="2660"/>
                  <a:pt x="1937" y="2573"/>
                </a:cubicBezTo>
                <a:cubicBezTo>
                  <a:pt x="1741" y="2192"/>
                  <a:pt x="751" y="277"/>
                  <a:pt x="283" y="27"/>
                </a:cubicBezTo>
                <a:cubicBezTo>
                  <a:pt x="254" y="9"/>
                  <a:pt x="224" y="1"/>
                  <a:pt x="194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0" name="Google Shape;380;p31"/>
          <p:cNvSpPr/>
          <p:nvPr/>
        </p:nvSpPr>
        <p:spPr>
          <a:xfrm>
            <a:off x="8192284" y="999597"/>
            <a:ext cx="72777" cy="115234"/>
          </a:xfrm>
          <a:custGeom>
            <a:avLst/>
            <a:gdLst/>
            <a:ahLst/>
            <a:cxnLst/>
            <a:rect l="l" t="t" r="r" b="b"/>
            <a:pathLst>
              <a:path w="1306" h="2068" extrusionOk="0">
                <a:moveTo>
                  <a:pt x="1306" y="1"/>
                </a:moveTo>
                <a:cubicBezTo>
                  <a:pt x="1305" y="1"/>
                  <a:pt x="0" y="567"/>
                  <a:pt x="131" y="2068"/>
                </a:cubicBezTo>
                <a:lnTo>
                  <a:pt x="1306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1" name="Google Shape;381;p31"/>
          <p:cNvSpPr/>
          <p:nvPr/>
        </p:nvSpPr>
        <p:spPr>
          <a:xfrm>
            <a:off x="8181976" y="989846"/>
            <a:ext cx="94621" cy="134681"/>
          </a:xfrm>
          <a:custGeom>
            <a:avLst/>
            <a:gdLst/>
            <a:ahLst/>
            <a:cxnLst/>
            <a:rect l="l" t="t" r="r" b="b"/>
            <a:pathLst>
              <a:path w="1698" h="2417" extrusionOk="0">
                <a:moveTo>
                  <a:pt x="1493" y="0"/>
                </a:moveTo>
                <a:cubicBezTo>
                  <a:pt x="1470" y="0"/>
                  <a:pt x="1447" y="5"/>
                  <a:pt x="1425" y="13"/>
                </a:cubicBezTo>
                <a:cubicBezTo>
                  <a:pt x="1414" y="24"/>
                  <a:pt x="0" y="644"/>
                  <a:pt x="142" y="2254"/>
                </a:cubicBezTo>
                <a:cubicBezTo>
                  <a:pt x="142" y="2341"/>
                  <a:pt x="229" y="2417"/>
                  <a:pt x="316" y="2417"/>
                </a:cubicBezTo>
                <a:lnTo>
                  <a:pt x="327" y="2417"/>
                </a:lnTo>
                <a:cubicBezTo>
                  <a:pt x="425" y="2406"/>
                  <a:pt x="501" y="2319"/>
                  <a:pt x="490" y="2221"/>
                </a:cubicBezTo>
                <a:cubicBezTo>
                  <a:pt x="370" y="872"/>
                  <a:pt x="1512" y="361"/>
                  <a:pt x="1567" y="339"/>
                </a:cubicBezTo>
                <a:cubicBezTo>
                  <a:pt x="1654" y="296"/>
                  <a:pt x="1697" y="198"/>
                  <a:pt x="1654" y="111"/>
                </a:cubicBezTo>
                <a:cubicBezTo>
                  <a:pt x="1629" y="37"/>
                  <a:pt x="1562" y="0"/>
                  <a:pt x="149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31"/>
          <p:cNvSpPr/>
          <p:nvPr/>
        </p:nvSpPr>
        <p:spPr>
          <a:xfrm>
            <a:off x="8462650" y="796541"/>
            <a:ext cx="69155" cy="109160"/>
          </a:xfrm>
          <a:custGeom>
            <a:avLst/>
            <a:gdLst/>
            <a:ahLst/>
            <a:cxnLst/>
            <a:rect l="l" t="t" r="r" b="b"/>
            <a:pathLst>
              <a:path w="1241" h="1959" extrusionOk="0">
                <a:moveTo>
                  <a:pt x="0" y="1"/>
                </a:moveTo>
                <a:lnTo>
                  <a:pt x="1240" y="1959"/>
                </a:lnTo>
                <a:cubicBezTo>
                  <a:pt x="1240" y="1959"/>
                  <a:pt x="533" y="262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1"/>
          <p:cNvSpPr/>
          <p:nvPr/>
        </p:nvSpPr>
        <p:spPr>
          <a:xfrm>
            <a:off x="8451116" y="787012"/>
            <a:ext cx="91612" cy="128385"/>
          </a:xfrm>
          <a:custGeom>
            <a:avLst/>
            <a:gdLst/>
            <a:ahLst/>
            <a:cxnLst/>
            <a:rect l="l" t="t" r="r" b="b"/>
            <a:pathLst>
              <a:path w="1644" h="2304" extrusionOk="0">
                <a:moveTo>
                  <a:pt x="197" y="0"/>
                </a:moveTo>
                <a:cubicBezTo>
                  <a:pt x="132" y="0"/>
                  <a:pt x="74" y="34"/>
                  <a:pt x="44" y="95"/>
                </a:cubicBezTo>
                <a:cubicBezTo>
                  <a:pt x="0" y="182"/>
                  <a:pt x="33" y="291"/>
                  <a:pt x="131" y="335"/>
                </a:cubicBezTo>
                <a:cubicBezTo>
                  <a:pt x="479" y="498"/>
                  <a:pt x="1023" y="1564"/>
                  <a:pt x="1284" y="2195"/>
                </a:cubicBezTo>
                <a:cubicBezTo>
                  <a:pt x="1306" y="2260"/>
                  <a:pt x="1371" y="2304"/>
                  <a:pt x="1447" y="2304"/>
                </a:cubicBezTo>
                <a:cubicBezTo>
                  <a:pt x="1469" y="2304"/>
                  <a:pt x="1491" y="2293"/>
                  <a:pt x="1513" y="2293"/>
                </a:cubicBezTo>
                <a:cubicBezTo>
                  <a:pt x="1600" y="2249"/>
                  <a:pt x="1643" y="2151"/>
                  <a:pt x="1610" y="2054"/>
                </a:cubicBezTo>
                <a:cubicBezTo>
                  <a:pt x="1534" y="1880"/>
                  <a:pt x="860" y="291"/>
                  <a:pt x="283" y="19"/>
                </a:cubicBezTo>
                <a:cubicBezTo>
                  <a:pt x="254" y="6"/>
                  <a:pt x="225" y="0"/>
                  <a:pt x="197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8123188" y="973575"/>
            <a:ext cx="135802" cy="24964"/>
          </a:xfrm>
          <a:custGeom>
            <a:avLst/>
            <a:gdLst/>
            <a:ahLst/>
            <a:cxnLst/>
            <a:rect l="l" t="t" r="r" b="b"/>
            <a:pathLst>
              <a:path w="2437" h="448" extrusionOk="0">
                <a:moveTo>
                  <a:pt x="0" y="0"/>
                </a:moveTo>
                <a:cubicBezTo>
                  <a:pt x="0" y="0"/>
                  <a:pt x="437" y="447"/>
                  <a:pt x="1184" y="447"/>
                </a:cubicBezTo>
                <a:cubicBezTo>
                  <a:pt x="1537" y="447"/>
                  <a:pt x="1959" y="347"/>
                  <a:pt x="2437" y="55"/>
                </a:cubicBez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31"/>
          <p:cNvSpPr/>
          <p:nvPr/>
        </p:nvSpPr>
        <p:spPr>
          <a:xfrm>
            <a:off x="8112267" y="963934"/>
            <a:ext cx="158259" cy="44244"/>
          </a:xfrm>
          <a:custGeom>
            <a:avLst/>
            <a:gdLst/>
            <a:ahLst/>
            <a:cxnLst/>
            <a:rect l="l" t="t" r="r" b="b"/>
            <a:pathLst>
              <a:path w="2840" h="794" extrusionOk="0">
                <a:moveTo>
                  <a:pt x="200" y="0"/>
                </a:moveTo>
                <a:cubicBezTo>
                  <a:pt x="157" y="0"/>
                  <a:pt x="113" y="17"/>
                  <a:pt x="76" y="53"/>
                </a:cubicBezTo>
                <a:cubicBezTo>
                  <a:pt x="11" y="119"/>
                  <a:pt x="0" y="228"/>
                  <a:pt x="76" y="304"/>
                </a:cubicBezTo>
                <a:cubicBezTo>
                  <a:pt x="76" y="304"/>
                  <a:pt x="566" y="793"/>
                  <a:pt x="1393" y="793"/>
                </a:cubicBezTo>
                <a:cubicBezTo>
                  <a:pt x="1773" y="793"/>
                  <a:pt x="2219" y="695"/>
                  <a:pt x="2731" y="380"/>
                </a:cubicBezTo>
                <a:cubicBezTo>
                  <a:pt x="2818" y="336"/>
                  <a:pt x="2840" y="228"/>
                  <a:pt x="2785" y="140"/>
                </a:cubicBezTo>
                <a:cubicBezTo>
                  <a:pt x="2756" y="82"/>
                  <a:pt x="2698" y="53"/>
                  <a:pt x="2637" y="53"/>
                </a:cubicBezTo>
                <a:cubicBezTo>
                  <a:pt x="2606" y="53"/>
                  <a:pt x="2575" y="61"/>
                  <a:pt x="2546" y="75"/>
                </a:cubicBezTo>
                <a:cubicBezTo>
                  <a:pt x="2095" y="351"/>
                  <a:pt x="1702" y="444"/>
                  <a:pt x="1376" y="444"/>
                </a:cubicBezTo>
                <a:cubicBezTo>
                  <a:pt x="727" y="444"/>
                  <a:pt x="348" y="75"/>
                  <a:pt x="327" y="53"/>
                </a:cubicBezTo>
                <a:cubicBezTo>
                  <a:pt x="293" y="20"/>
                  <a:pt x="247" y="0"/>
                  <a:pt x="200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31"/>
          <p:cNvSpPr/>
          <p:nvPr/>
        </p:nvSpPr>
        <p:spPr>
          <a:xfrm>
            <a:off x="3874050" y="4498684"/>
            <a:ext cx="712486" cy="40505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p31"/>
          <p:cNvSpPr/>
          <p:nvPr/>
        </p:nvSpPr>
        <p:spPr>
          <a:xfrm>
            <a:off x="3908879" y="4489200"/>
            <a:ext cx="642797" cy="424014"/>
          </a:xfrm>
          <a:custGeom>
            <a:avLst/>
            <a:gdLst/>
            <a:ahLst/>
            <a:cxnLst/>
            <a:rect l="l" t="t" r="r" b="b"/>
            <a:pathLst>
              <a:path w="13393" h="8835" extrusionOk="0">
                <a:moveTo>
                  <a:pt x="6691" y="1361"/>
                </a:moveTo>
                <a:cubicBezTo>
                  <a:pt x="7213" y="1883"/>
                  <a:pt x="7322" y="2481"/>
                  <a:pt x="7180" y="2884"/>
                </a:cubicBezTo>
                <a:cubicBezTo>
                  <a:pt x="7107" y="3091"/>
                  <a:pt x="6975" y="3204"/>
                  <a:pt x="6819" y="3204"/>
                </a:cubicBezTo>
                <a:cubicBezTo>
                  <a:pt x="6721" y="3204"/>
                  <a:pt x="6614" y="3160"/>
                  <a:pt x="6506" y="3069"/>
                </a:cubicBezTo>
                <a:cubicBezTo>
                  <a:pt x="6136" y="2753"/>
                  <a:pt x="6223" y="2013"/>
                  <a:pt x="6691" y="1361"/>
                </a:cubicBezTo>
                <a:close/>
                <a:moveTo>
                  <a:pt x="10759" y="3340"/>
                </a:moveTo>
                <a:lnTo>
                  <a:pt x="10759" y="3340"/>
                </a:lnTo>
                <a:cubicBezTo>
                  <a:pt x="10662" y="4058"/>
                  <a:pt x="10216" y="4592"/>
                  <a:pt x="9628" y="4668"/>
                </a:cubicBezTo>
                <a:cubicBezTo>
                  <a:pt x="9585" y="4668"/>
                  <a:pt x="9552" y="4679"/>
                  <a:pt x="9530" y="4679"/>
                </a:cubicBezTo>
                <a:cubicBezTo>
                  <a:pt x="9367" y="4679"/>
                  <a:pt x="9367" y="4624"/>
                  <a:pt x="9367" y="4581"/>
                </a:cubicBezTo>
                <a:cubicBezTo>
                  <a:pt x="9356" y="4276"/>
                  <a:pt x="9933" y="3515"/>
                  <a:pt x="10759" y="3340"/>
                </a:cubicBezTo>
                <a:close/>
                <a:moveTo>
                  <a:pt x="3732" y="5168"/>
                </a:moveTo>
                <a:cubicBezTo>
                  <a:pt x="3830" y="5168"/>
                  <a:pt x="3928" y="5266"/>
                  <a:pt x="3993" y="5342"/>
                </a:cubicBezTo>
                <a:cubicBezTo>
                  <a:pt x="4276" y="5712"/>
                  <a:pt x="4341" y="6115"/>
                  <a:pt x="4178" y="6441"/>
                </a:cubicBezTo>
                <a:cubicBezTo>
                  <a:pt x="4004" y="6800"/>
                  <a:pt x="3590" y="7017"/>
                  <a:pt x="3090" y="7028"/>
                </a:cubicBezTo>
                <a:cubicBezTo>
                  <a:pt x="3003" y="6376"/>
                  <a:pt x="3188" y="5669"/>
                  <a:pt x="3449" y="5342"/>
                </a:cubicBezTo>
                <a:cubicBezTo>
                  <a:pt x="3547" y="5233"/>
                  <a:pt x="3645" y="5168"/>
                  <a:pt x="3732" y="5168"/>
                </a:cubicBezTo>
                <a:close/>
                <a:moveTo>
                  <a:pt x="8159" y="5745"/>
                </a:moveTo>
                <a:cubicBezTo>
                  <a:pt x="8203" y="5745"/>
                  <a:pt x="8279" y="5821"/>
                  <a:pt x="8344" y="6038"/>
                </a:cubicBezTo>
                <a:cubicBezTo>
                  <a:pt x="8508" y="6561"/>
                  <a:pt x="8399" y="7050"/>
                  <a:pt x="8062" y="7453"/>
                </a:cubicBezTo>
                <a:cubicBezTo>
                  <a:pt x="7757" y="6898"/>
                  <a:pt x="7790" y="6310"/>
                  <a:pt x="7964" y="5962"/>
                </a:cubicBezTo>
                <a:cubicBezTo>
                  <a:pt x="8040" y="5810"/>
                  <a:pt x="8127" y="5745"/>
                  <a:pt x="8159" y="5745"/>
                </a:cubicBezTo>
                <a:close/>
                <a:moveTo>
                  <a:pt x="8377" y="404"/>
                </a:moveTo>
                <a:cubicBezTo>
                  <a:pt x="8720" y="404"/>
                  <a:pt x="9069" y="505"/>
                  <a:pt x="9400" y="719"/>
                </a:cubicBezTo>
                <a:cubicBezTo>
                  <a:pt x="10237" y="1252"/>
                  <a:pt x="10738" y="2068"/>
                  <a:pt x="10781" y="2927"/>
                </a:cubicBezTo>
                <a:cubicBezTo>
                  <a:pt x="9748" y="3112"/>
                  <a:pt x="8943" y="4048"/>
                  <a:pt x="8975" y="4602"/>
                </a:cubicBezTo>
                <a:cubicBezTo>
                  <a:pt x="8975" y="4831"/>
                  <a:pt x="9128" y="5070"/>
                  <a:pt x="9530" y="5070"/>
                </a:cubicBezTo>
                <a:cubicBezTo>
                  <a:pt x="9574" y="5070"/>
                  <a:pt x="9617" y="5070"/>
                  <a:pt x="9672" y="5059"/>
                </a:cubicBezTo>
                <a:cubicBezTo>
                  <a:pt x="10477" y="4951"/>
                  <a:pt x="11064" y="4243"/>
                  <a:pt x="11162" y="3297"/>
                </a:cubicBezTo>
                <a:cubicBezTo>
                  <a:pt x="11608" y="3308"/>
                  <a:pt x="12010" y="3515"/>
                  <a:pt x="12391" y="3917"/>
                </a:cubicBezTo>
                <a:cubicBezTo>
                  <a:pt x="13011" y="4581"/>
                  <a:pt x="12870" y="5386"/>
                  <a:pt x="12631" y="5930"/>
                </a:cubicBezTo>
                <a:cubicBezTo>
                  <a:pt x="12076" y="7192"/>
                  <a:pt x="10542" y="8345"/>
                  <a:pt x="9410" y="8345"/>
                </a:cubicBezTo>
                <a:cubicBezTo>
                  <a:pt x="9095" y="8345"/>
                  <a:pt x="8823" y="8258"/>
                  <a:pt x="8616" y="8094"/>
                </a:cubicBezTo>
                <a:cubicBezTo>
                  <a:pt x="8497" y="7997"/>
                  <a:pt x="8388" y="7888"/>
                  <a:pt x="8301" y="7779"/>
                </a:cubicBezTo>
                <a:cubicBezTo>
                  <a:pt x="8769" y="7279"/>
                  <a:pt x="8932" y="6604"/>
                  <a:pt x="8725" y="5919"/>
                </a:cubicBezTo>
                <a:cubicBezTo>
                  <a:pt x="8573" y="5429"/>
                  <a:pt x="8312" y="5353"/>
                  <a:pt x="8159" y="5353"/>
                </a:cubicBezTo>
                <a:cubicBezTo>
                  <a:pt x="7953" y="5353"/>
                  <a:pt x="7746" y="5516"/>
                  <a:pt x="7605" y="5788"/>
                </a:cubicBezTo>
                <a:cubicBezTo>
                  <a:pt x="7365" y="6256"/>
                  <a:pt x="7333" y="7028"/>
                  <a:pt x="7768" y="7725"/>
                </a:cubicBezTo>
                <a:cubicBezTo>
                  <a:pt x="7311" y="8073"/>
                  <a:pt x="6473" y="8443"/>
                  <a:pt x="4918" y="8443"/>
                </a:cubicBezTo>
                <a:lnTo>
                  <a:pt x="4744" y="8432"/>
                </a:lnTo>
                <a:cubicBezTo>
                  <a:pt x="3786" y="8421"/>
                  <a:pt x="3362" y="7920"/>
                  <a:pt x="3188" y="7420"/>
                </a:cubicBezTo>
                <a:cubicBezTo>
                  <a:pt x="3797" y="7387"/>
                  <a:pt x="4308" y="7083"/>
                  <a:pt x="4537" y="6615"/>
                </a:cubicBezTo>
                <a:cubicBezTo>
                  <a:pt x="4765" y="6147"/>
                  <a:pt x="4678" y="5592"/>
                  <a:pt x="4298" y="5103"/>
                </a:cubicBezTo>
                <a:cubicBezTo>
                  <a:pt x="4091" y="4831"/>
                  <a:pt x="3873" y="4776"/>
                  <a:pt x="3732" y="4776"/>
                </a:cubicBezTo>
                <a:cubicBezTo>
                  <a:pt x="3514" y="4776"/>
                  <a:pt x="3318" y="4885"/>
                  <a:pt x="3144" y="5103"/>
                </a:cubicBezTo>
                <a:cubicBezTo>
                  <a:pt x="2840" y="5484"/>
                  <a:pt x="2600" y="6223"/>
                  <a:pt x="2687" y="6996"/>
                </a:cubicBezTo>
                <a:cubicBezTo>
                  <a:pt x="2263" y="6909"/>
                  <a:pt x="1817" y="6702"/>
                  <a:pt x="1382" y="6376"/>
                </a:cubicBezTo>
                <a:cubicBezTo>
                  <a:pt x="370" y="5625"/>
                  <a:pt x="588" y="4581"/>
                  <a:pt x="729" y="4167"/>
                </a:cubicBezTo>
                <a:cubicBezTo>
                  <a:pt x="1023" y="3253"/>
                  <a:pt x="1828" y="2514"/>
                  <a:pt x="2513" y="2514"/>
                </a:cubicBezTo>
                <a:cubicBezTo>
                  <a:pt x="2687" y="2514"/>
                  <a:pt x="2840" y="2557"/>
                  <a:pt x="2992" y="2644"/>
                </a:cubicBezTo>
                <a:cubicBezTo>
                  <a:pt x="3019" y="2666"/>
                  <a:pt x="3055" y="2677"/>
                  <a:pt x="3091" y="2677"/>
                </a:cubicBezTo>
                <a:cubicBezTo>
                  <a:pt x="3128" y="2677"/>
                  <a:pt x="3166" y="2666"/>
                  <a:pt x="3199" y="2644"/>
                </a:cubicBezTo>
                <a:cubicBezTo>
                  <a:pt x="3264" y="2601"/>
                  <a:pt x="3297" y="2535"/>
                  <a:pt x="3286" y="2459"/>
                </a:cubicBezTo>
                <a:cubicBezTo>
                  <a:pt x="3286" y="2448"/>
                  <a:pt x="3155" y="1404"/>
                  <a:pt x="3645" y="849"/>
                </a:cubicBezTo>
                <a:cubicBezTo>
                  <a:pt x="3855" y="607"/>
                  <a:pt x="4155" y="488"/>
                  <a:pt x="4541" y="488"/>
                </a:cubicBezTo>
                <a:cubicBezTo>
                  <a:pt x="4813" y="488"/>
                  <a:pt x="5128" y="547"/>
                  <a:pt x="5483" y="664"/>
                </a:cubicBezTo>
                <a:cubicBezTo>
                  <a:pt x="5831" y="784"/>
                  <a:pt x="6136" y="936"/>
                  <a:pt x="6386" y="1110"/>
                </a:cubicBezTo>
                <a:cubicBezTo>
                  <a:pt x="5842" y="1861"/>
                  <a:pt x="5646" y="2862"/>
                  <a:pt x="6245" y="3373"/>
                </a:cubicBezTo>
                <a:cubicBezTo>
                  <a:pt x="6430" y="3525"/>
                  <a:pt x="6626" y="3602"/>
                  <a:pt x="6821" y="3602"/>
                </a:cubicBezTo>
                <a:cubicBezTo>
                  <a:pt x="7137" y="3602"/>
                  <a:pt x="7420" y="3373"/>
                  <a:pt x="7550" y="3014"/>
                </a:cubicBezTo>
                <a:cubicBezTo>
                  <a:pt x="7735" y="2492"/>
                  <a:pt x="7615" y="1698"/>
                  <a:pt x="6941" y="1056"/>
                </a:cubicBezTo>
                <a:cubicBezTo>
                  <a:pt x="7359" y="632"/>
                  <a:pt x="7862" y="404"/>
                  <a:pt x="8377" y="404"/>
                </a:cubicBezTo>
                <a:close/>
                <a:moveTo>
                  <a:pt x="8377" y="1"/>
                </a:moveTo>
                <a:cubicBezTo>
                  <a:pt x="7757" y="1"/>
                  <a:pt x="7126" y="294"/>
                  <a:pt x="6636" y="806"/>
                </a:cubicBezTo>
                <a:cubicBezTo>
                  <a:pt x="6354" y="599"/>
                  <a:pt x="6005" y="425"/>
                  <a:pt x="5603" y="294"/>
                </a:cubicBezTo>
                <a:cubicBezTo>
                  <a:pt x="5208" y="160"/>
                  <a:pt x="4852" y="94"/>
                  <a:pt x="4537" y="94"/>
                </a:cubicBezTo>
                <a:cubicBezTo>
                  <a:pt x="4036" y="94"/>
                  <a:pt x="3638" y="261"/>
                  <a:pt x="3351" y="588"/>
                </a:cubicBezTo>
                <a:cubicBezTo>
                  <a:pt x="2938" y="1067"/>
                  <a:pt x="2872" y="1763"/>
                  <a:pt x="2872" y="2176"/>
                </a:cubicBezTo>
                <a:cubicBezTo>
                  <a:pt x="2764" y="2144"/>
                  <a:pt x="2644" y="2122"/>
                  <a:pt x="2513" y="2122"/>
                </a:cubicBezTo>
                <a:cubicBezTo>
                  <a:pt x="1665" y="2122"/>
                  <a:pt x="708" y="2960"/>
                  <a:pt x="349" y="4037"/>
                </a:cubicBezTo>
                <a:cubicBezTo>
                  <a:pt x="0" y="5092"/>
                  <a:pt x="294" y="6049"/>
                  <a:pt x="1143" y="6691"/>
                </a:cubicBezTo>
                <a:cubicBezTo>
                  <a:pt x="1676" y="7094"/>
                  <a:pt x="2241" y="7333"/>
                  <a:pt x="2774" y="7409"/>
                </a:cubicBezTo>
                <a:cubicBezTo>
                  <a:pt x="3025" y="8290"/>
                  <a:pt x="3732" y="8812"/>
                  <a:pt x="4744" y="8834"/>
                </a:cubicBezTo>
                <a:lnTo>
                  <a:pt x="4918" y="8834"/>
                </a:lnTo>
                <a:cubicBezTo>
                  <a:pt x="6267" y="8834"/>
                  <a:pt x="7322" y="8562"/>
                  <a:pt x="8007" y="8051"/>
                </a:cubicBezTo>
                <a:cubicBezTo>
                  <a:pt x="8116" y="8171"/>
                  <a:pt x="8236" y="8290"/>
                  <a:pt x="8366" y="8399"/>
                </a:cubicBezTo>
                <a:cubicBezTo>
                  <a:pt x="8649" y="8627"/>
                  <a:pt x="9008" y="8736"/>
                  <a:pt x="9410" y="8736"/>
                </a:cubicBezTo>
                <a:cubicBezTo>
                  <a:pt x="10705" y="8736"/>
                  <a:pt x="12380" y="7496"/>
                  <a:pt x="12990" y="6082"/>
                </a:cubicBezTo>
                <a:cubicBezTo>
                  <a:pt x="13392" y="5157"/>
                  <a:pt x="13283" y="4287"/>
                  <a:pt x="12674" y="3645"/>
                </a:cubicBezTo>
                <a:cubicBezTo>
                  <a:pt x="12228" y="3166"/>
                  <a:pt x="11717" y="2916"/>
                  <a:pt x="11173" y="2905"/>
                </a:cubicBezTo>
                <a:cubicBezTo>
                  <a:pt x="11118" y="1915"/>
                  <a:pt x="10553" y="991"/>
                  <a:pt x="9606" y="382"/>
                </a:cubicBezTo>
                <a:cubicBezTo>
                  <a:pt x="9215" y="131"/>
                  <a:pt x="8801" y="1"/>
                  <a:pt x="8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8" name="Google Shape;388;p31"/>
          <p:cNvSpPr/>
          <p:nvPr/>
        </p:nvSpPr>
        <p:spPr>
          <a:xfrm>
            <a:off x="4715724" y="4702902"/>
            <a:ext cx="156555" cy="1686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9" name="Google Shape;389;p31"/>
          <p:cNvSpPr/>
          <p:nvPr/>
        </p:nvSpPr>
        <p:spPr>
          <a:xfrm rot="8371875">
            <a:off x="636724" y="1164749"/>
            <a:ext cx="211586" cy="227995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2"/>
          <p:cNvSpPr/>
          <p:nvPr/>
        </p:nvSpPr>
        <p:spPr>
          <a:xfrm>
            <a:off x="1255625" y="-254150"/>
            <a:ext cx="3789335" cy="21543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32"/>
          <p:cNvSpPr/>
          <p:nvPr/>
        </p:nvSpPr>
        <p:spPr>
          <a:xfrm>
            <a:off x="-685475" y="17556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3" name="Google Shape;393;p32"/>
          <p:cNvSpPr/>
          <p:nvPr/>
        </p:nvSpPr>
        <p:spPr>
          <a:xfrm>
            <a:off x="4773600" y="416256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94" name="Google Shape;394;p32"/>
          <p:cNvGrpSpPr/>
          <p:nvPr/>
        </p:nvGrpSpPr>
        <p:grpSpPr>
          <a:xfrm>
            <a:off x="666401" y="3889950"/>
            <a:ext cx="2381077" cy="884612"/>
            <a:chOff x="3200451" y="4072525"/>
            <a:chExt cx="2381077" cy="884612"/>
          </a:xfrm>
        </p:grpSpPr>
        <p:sp>
          <p:nvSpPr>
            <p:cNvPr id="395" name="Google Shape;395;p32"/>
            <p:cNvSpPr/>
            <p:nvPr/>
          </p:nvSpPr>
          <p:spPr>
            <a:xfrm rot="-5604264">
              <a:off x="5286566" y="4620623"/>
              <a:ext cx="323943" cy="247179"/>
            </a:xfrm>
            <a:custGeom>
              <a:avLst/>
              <a:gdLst/>
              <a:ahLst/>
              <a:cxnLst/>
              <a:rect l="l" t="t" r="r" b="b"/>
              <a:pathLst>
                <a:path w="6732" h="5137" extrusionOk="0">
                  <a:moveTo>
                    <a:pt x="2991" y="1"/>
                  </a:moveTo>
                  <a:cubicBezTo>
                    <a:pt x="1584" y="1"/>
                    <a:pt x="0" y="1337"/>
                    <a:pt x="542" y="2435"/>
                  </a:cubicBezTo>
                  <a:cubicBezTo>
                    <a:pt x="818" y="3007"/>
                    <a:pt x="1244" y="3218"/>
                    <a:pt x="1660" y="3218"/>
                  </a:cubicBezTo>
                  <a:cubicBezTo>
                    <a:pt x="1976" y="3218"/>
                    <a:pt x="2286" y="3096"/>
                    <a:pt x="2522" y="2917"/>
                  </a:cubicBezTo>
                  <a:lnTo>
                    <a:pt x="2522" y="2917"/>
                  </a:lnTo>
                  <a:cubicBezTo>
                    <a:pt x="2507" y="3865"/>
                    <a:pt x="2782" y="5136"/>
                    <a:pt x="3736" y="5136"/>
                  </a:cubicBezTo>
                  <a:cubicBezTo>
                    <a:pt x="3813" y="5136"/>
                    <a:pt x="3894" y="5128"/>
                    <a:pt x="3979" y="5111"/>
                  </a:cubicBezTo>
                  <a:cubicBezTo>
                    <a:pt x="6732" y="4556"/>
                    <a:pt x="4610" y="1031"/>
                    <a:pt x="4610" y="1031"/>
                  </a:cubicBezTo>
                  <a:cubicBezTo>
                    <a:pt x="4265" y="291"/>
                    <a:pt x="3647" y="1"/>
                    <a:pt x="2991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1136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32"/>
            <p:cNvSpPr/>
            <p:nvPr/>
          </p:nvSpPr>
          <p:spPr>
            <a:xfrm rot="-5604264">
              <a:off x="5345161" y="4698546"/>
              <a:ext cx="166014" cy="128474"/>
            </a:xfrm>
            <a:custGeom>
              <a:avLst/>
              <a:gdLst/>
              <a:ahLst/>
              <a:cxnLst/>
              <a:rect l="l" t="t" r="r" b="b"/>
              <a:pathLst>
                <a:path w="3450" h="2670" extrusionOk="0">
                  <a:moveTo>
                    <a:pt x="1485" y="0"/>
                  </a:moveTo>
                  <a:cubicBezTo>
                    <a:pt x="1472" y="0"/>
                    <a:pt x="1460" y="2"/>
                    <a:pt x="1447" y="4"/>
                  </a:cubicBezTo>
                  <a:cubicBezTo>
                    <a:pt x="1404" y="4"/>
                    <a:pt x="436" y="156"/>
                    <a:pt x="142" y="755"/>
                  </a:cubicBezTo>
                  <a:cubicBezTo>
                    <a:pt x="1" y="1048"/>
                    <a:pt x="22" y="1375"/>
                    <a:pt x="229" y="1734"/>
                  </a:cubicBezTo>
                  <a:cubicBezTo>
                    <a:pt x="463" y="2162"/>
                    <a:pt x="765" y="2246"/>
                    <a:pt x="990" y="2246"/>
                  </a:cubicBezTo>
                  <a:cubicBezTo>
                    <a:pt x="1005" y="2246"/>
                    <a:pt x="1020" y="2246"/>
                    <a:pt x="1034" y="2245"/>
                  </a:cubicBezTo>
                  <a:cubicBezTo>
                    <a:pt x="1262" y="2223"/>
                    <a:pt x="1491" y="2104"/>
                    <a:pt x="1687" y="1930"/>
                  </a:cubicBezTo>
                  <a:cubicBezTo>
                    <a:pt x="1806" y="2354"/>
                    <a:pt x="2068" y="2615"/>
                    <a:pt x="2416" y="2669"/>
                  </a:cubicBezTo>
                  <a:lnTo>
                    <a:pt x="2524" y="2669"/>
                  </a:lnTo>
                  <a:cubicBezTo>
                    <a:pt x="2709" y="2669"/>
                    <a:pt x="2873" y="2604"/>
                    <a:pt x="2992" y="2473"/>
                  </a:cubicBezTo>
                  <a:cubicBezTo>
                    <a:pt x="3449" y="2017"/>
                    <a:pt x="3308" y="885"/>
                    <a:pt x="3286" y="755"/>
                  </a:cubicBezTo>
                  <a:cubicBezTo>
                    <a:pt x="3276" y="658"/>
                    <a:pt x="3199" y="588"/>
                    <a:pt x="3106" y="588"/>
                  </a:cubicBezTo>
                  <a:cubicBezTo>
                    <a:pt x="3093" y="588"/>
                    <a:pt x="3081" y="589"/>
                    <a:pt x="3068" y="591"/>
                  </a:cubicBezTo>
                  <a:cubicBezTo>
                    <a:pt x="2960" y="602"/>
                    <a:pt x="2883" y="700"/>
                    <a:pt x="2894" y="809"/>
                  </a:cubicBezTo>
                  <a:cubicBezTo>
                    <a:pt x="2960" y="1222"/>
                    <a:pt x="2960" y="1962"/>
                    <a:pt x="2720" y="2202"/>
                  </a:cubicBezTo>
                  <a:cubicBezTo>
                    <a:pt x="2666" y="2256"/>
                    <a:pt x="2603" y="2280"/>
                    <a:pt x="2520" y="2280"/>
                  </a:cubicBezTo>
                  <a:cubicBezTo>
                    <a:pt x="2504" y="2280"/>
                    <a:pt x="2488" y="2279"/>
                    <a:pt x="2470" y="2278"/>
                  </a:cubicBezTo>
                  <a:cubicBezTo>
                    <a:pt x="2405" y="2267"/>
                    <a:pt x="2220" y="2245"/>
                    <a:pt x="2100" y="1930"/>
                  </a:cubicBezTo>
                  <a:cubicBezTo>
                    <a:pt x="2057" y="1821"/>
                    <a:pt x="2035" y="1701"/>
                    <a:pt x="2013" y="1581"/>
                  </a:cubicBezTo>
                  <a:cubicBezTo>
                    <a:pt x="2122" y="1429"/>
                    <a:pt x="2209" y="1277"/>
                    <a:pt x="2263" y="1135"/>
                  </a:cubicBezTo>
                  <a:cubicBezTo>
                    <a:pt x="2372" y="831"/>
                    <a:pt x="2296" y="678"/>
                    <a:pt x="2209" y="591"/>
                  </a:cubicBezTo>
                  <a:cubicBezTo>
                    <a:pt x="2153" y="536"/>
                    <a:pt x="2080" y="503"/>
                    <a:pt x="2006" y="503"/>
                  </a:cubicBezTo>
                  <a:cubicBezTo>
                    <a:pt x="1964" y="503"/>
                    <a:pt x="1922" y="513"/>
                    <a:pt x="1883" y="537"/>
                  </a:cubicBezTo>
                  <a:cubicBezTo>
                    <a:pt x="1676" y="646"/>
                    <a:pt x="1600" y="1070"/>
                    <a:pt x="1611" y="1451"/>
                  </a:cubicBezTo>
                  <a:cubicBezTo>
                    <a:pt x="1480" y="1603"/>
                    <a:pt x="1317" y="1745"/>
                    <a:pt x="1154" y="1810"/>
                  </a:cubicBezTo>
                  <a:cubicBezTo>
                    <a:pt x="1101" y="1829"/>
                    <a:pt x="1039" y="1846"/>
                    <a:pt x="973" y="1846"/>
                  </a:cubicBezTo>
                  <a:cubicBezTo>
                    <a:pt x="847" y="1846"/>
                    <a:pt x="705" y="1784"/>
                    <a:pt x="577" y="1549"/>
                  </a:cubicBezTo>
                  <a:cubicBezTo>
                    <a:pt x="436" y="1299"/>
                    <a:pt x="414" y="1103"/>
                    <a:pt x="490" y="929"/>
                  </a:cubicBezTo>
                  <a:cubicBezTo>
                    <a:pt x="664" y="581"/>
                    <a:pt x="1273" y="428"/>
                    <a:pt x="1502" y="396"/>
                  </a:cubicBezTo>
                  <a:cubicBezTo>
                    <a:pt x="1611" y="374"/>
                    <a:pt x="1687" y="276"/>
                    <a:pt x="1665" y="167"/>
                  </a:cubicBezTo>
                  <a:cubicBezTo>
                    <a:pt x="1655" y="71"/>
                    <a:pt x="1578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32"/>
            <p:cNvSpPr/>
            <p:nvPr/>
          </p:nvSpPr>
          <p:spPr>
            <a:xfrm rot="-5604264">
              <a:off x="5092304" y="4532869"/>
              <a:ext cx="306476" cy="214556"/>
            </a:xfrm>
            <a:custGeom>
              <a:avLst/>
              <a:gdLst/>
              <a:ahLst/>
              <a:cxnLst/>
              <a:rect l="l" t="t" r="r" b="b"/>
              <a:pathLst>
                <a:path w="6369" h="4459" extrusionOk="0">
                  <a:moveTo>
                    <a:pt x="2397" y="1"/>
                  </a:moveTo>
                  <a:cubicBezTo>
                    <a:pt x="715" y="1"/>
                    <a:pt x="1" y="4022"/>
                    <a:pt x="2487" y="4318"/>
                  </a:cubicBezTo>
                  <a:cubicBezTo>
                    <a:pt x="2487" y="4318"/>
                    <a:pt x="3108" y="4458"/>
                    <a:pt x="3841" y="4458"/>
                  </a:cubicBezTo>
                  <a:cubicBezTo>
                    <a:pt x="4972" y="4458"/>
                    <a:pt x="6369" y="4126"/>
                    <a:pt x="6164" y="2436"/>
                  </a:cubicBezTo>
                  <a:cubicBezTo>
                    <a:pt x="6079" y="1733"/>
                    <a:pt x="5529" y="1501"/>
                    <a:pt x="4893" y="1501"/>
                  </a:cubicBezTo>
                  <a:cubicBezTo>
                    <a:pt x="4470" y="1501"/>
                    <a:pt x="4010" y="1603"/>
                    <a:pt x="3624" y="1739"/>
                  </a:cubicBezTo>
                  <a:lnTo>
                    <a:pt x="3624" y="1739"/>
                  </a:lnTo>
                  <a:cubicBezTo>
                    <a:pt x="3842" y="1092"/>
                    <a:pt x="3646" y="165"/>
                    <a:pt x="2542" y="11"/>
                  </a:cubicBezTo>
                  <a:cubicBezTo>
                    <a:pt x="2493" y="4"/>
                    <a:pt x="2445" y="1"/>
                    <a:pt x="239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1136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32"/>
            <p:cNvSpPr/>
            <p:nvPr/>
          </p:nvSpPr>
          <p:spPr>
            <a:xfrm rot="-5604264">
              <a:off x="5183995" y="4568062"/>
              <a:ext cx="149749" cy="156334"/>
            </a:xfrm>
            <a:custGeom>
              <a:avLst/>
              <a:gdLst/>
              <a:ahLst/>
              <a:cxnLst/>
              <a:rect l="l" t="t" r="r" b="b"/>
              <a:pathLst>
                <a:path w="3112" h="3249" extrusionOk="0">
                  <a:moveTo>
                    <a:pt x="1155" y="0"/>
                  </a:moveTo>
                  <a:cubicBezTo>
                    <a:pt x="881" y="0"/>
                    <a:pt x="659" y="86"/>
                    <a:pt x="479" y="257"/>
                  </a:cubicBezTo>
                  <a:cubicBezTo>
                    <a:pt x="0" y="725"/>
                    <a:pt x="174" y="1693"/>
                    <a:pt x="174" y="1726"/>
                  </a:cubicBezTo>
                  <a:cubicBezTo>
                    <a:pt x="194" y="1822"/>
                    <a:pt x="272" y="1893"/>
                    <a:pt x="366" y="1893"/>
                  </a:cubicBezTo>
                  <a:cubicBezTo>
                    <a:pt x="378" y="1893"/>
                    <a:pt x="390" y="1891"/>
                    <a:pt x="403" y="1889"/>
                  </a:cubicBezTo>
                  <a:cubicBezTo>
                    <a:pt x="512" y="1867"/>
                    <a:pt x="588" y="1769"/>
                    <a:pt x="566" y="1660"/>
                  </a:cubicBezTo>
                  <a:cubicBezTo>
                    <a:pt x="523" y="1443"/>
                    <a:pt x="479" y="812"/>
                    <a:pt x="762" y="529"/>
                  </a:cubicBezTo>
                  <a:cubicBezTo>
                    <a:pt x="852" y="438"/>
                    <a:pt x="974" y="395"/>
                    <a:pt x="1135" y="395"/>
                  </a:cubicBezTo>
                  <a:cubicBezTo>
                    <a:pt x="1206" y="395"/>
                    <a:pt x="1284" y="404"/>
                    <a:pt x="1371" y="420"/>
                  </a:cubicBezTo>
                  <a:cubicBezTo>
                    <a:pt x="1774" y="496"/>
                    <a:pt x="1817" y="725"/>
                    <a:pt x="1806" y="877"/>
                  </a:cubicBezTo>
                  <a:cubicBezTo>
                    <a:pt x="1795" y="1062"/>
                    <a:pt x="1708" y="1258"/>
                    <a:pt x="1610" y="1432"/>
                  </a:cubicBezTo>
                  <a:cubicBezTo>
                    <a:pt x="1241" y="1541"/>
                    <a:pt x="860" y="1737"/>
                    <a:pt x="827" y="1987"/>
                  </a:cubicBezTo>
                  <a:cubicBezTo>
                    <a:pt x="805" y="2106"/>
                    <a:pt x="860" y="2215"/>
                    <a:pt x="979" y="2270"/>
                  </a:cubicBezTo>
                  <a:cubicBezTo>
                    <a:pt x="1022" y="2291"/>
                    <a:pt x="1075" y="2307"/>
                    <a:pt x="1139" y="2307"/>
                  </a:cubicBezTo>
                  <a:cubicBezTo>
                    <a:pt x="1237" y="2307"/>
                    <a:pt x="1361" y="2269"/>
                    <a:pt x="1513" y="2150"/>
                  </a:cubicBezTo>
                  <a:cubicBezTo>
                    <a:pt x="1621" y="2063"/>
                    <a:pt x="1741" y="1932"/>
                    <a:pt x="1850" y="1780"/>
                  </a:cubicBezTo>
                  <a:cubicBezTo>
                    <a:pt x="1939" y="1756"/>
                    <a:pt x="2035" y="1743"/>
                    <a:pt x="2128" y="1743"/>
                  </a:cubicBezTo>
                  <a:cubicBezTo>
                    <a:pt x="2159" y="1743"/>
                    <a:pt x="2190" y="1745"/>
                    <a:pt x="2220" y="1747"/>
                  </a:cubicBezTo>
                  <a:cubicBezTo>
                    <a:pt x="2546" y="1769"/>
                    <a:pt x="2633" y="1932"/>
                    <a:pt x="2655" y="1987"/>
                  </a:cubicBezTo>
                  <a:cubicBezTo>
                    <a:pt x="2698" y="2085"/>
                    <a:pt x="2709" y="2172"/>
                    <a:pt x="2666" y="2248"/>
                  </a:cubicBezTo>
                  <a:cubicBezTo>
                    <a:pt x="2513" y="2552"/>
                    <a:pt x="1806" y="2781"/>
                    <a:pt x="1404" y="2857"/>
                  </a:cubicBezTo>
                  <a:cubicBezTo>
                    <a:pt x="1295" y="2879"/>
                    <a:pt x="1230" y="2977"/>
                    <a:pt x="1251" y="3085"/>
                  </a:cubicBezTo>
                  <a:cubicBezTo>
                    <a:pt x="1262" y="3183"/>
                    <a:pt x="1349" y="3249"/>
                    <a:pt x="1436" y="3249"/>
                  </a:cubicBezTo>
                  <a:lnTo>
                    <a:pt x="1480" y="3249"/>
                  </a:lnTo>
                  <a:cubicBezTo>
                    <a:pt x="1600" y="3216"/>
                    <a:pt x="2720" y="2998"/>
                    <a:pt x="3014" y="2422"/>
                  </a:cubicBezTo>
                  <a:cubicBezTo>
                    <a:pt x="3112" y="2237"/>
                    <a:pt x="3112" y="2030"/>
                    <a:pt x="3014" y="1824"/>
                  </a:cubicBezTo>
                  <a:cubicBezTo>
                    <a:pt x="2870" y="1516"/>
                    <a:pt x="2573" y="1354"/>
                    <a:pt x="2167" y="1354"/>
                  </a:cubicBezTo>
                  <a:cubicBezTo>
                    <a:pt x="2141" y="1354"/>
                    <a:pt x="2115" y="1354"/>
                    <a:pt x="2089" y="1356"/>
                  </a:cubicBezTo>
                  <a:cubicBezTo>
                    <a:pt x="2187" y="1116"/>
                    <a:pt x="2231" y="866"/>
                    <a:pt x="2176" y="638"/>
                  </a:cubicBezTo>
                  <a:cubicBezTo>
                    <a:pt x="2122" y="409"/>
                    <a:pt x="1948" y="126"/>
                    <a:pt x="1447" y="29"/>
                  </a:cubicBezTo>
                  <a:cubicBezTo>
                    <a:pt x="1344" y="10"/>
                    <a:pt x="1247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9" name="Google Shape;399;p32"/>
            <p:cNvSpPr/>
            <p:nvPr/>
          </p:nvSpPr>
          <p:spPr>
            <a:xfrm rot="-5604264">
              <a:off x="5427387" y="4508676"/>
              <a:ext cx="93786" cy="171346"/>
            </a:xfrm>
            <a:custGeom>
              <a:avLst/>
              <a:gdLst/>
              <a:ahLst/>
              <a:cxnLst/>
              <a:rect l="l" t="t" r="r" b="b"/>
              <a:pathLst>
                <a:path w="1949" h="3561" extrusionOk="0">
                  <a:moveTo>
                    <a:pt x="223" y="0"/>
                  </a:moveTo>
                  <a:cubicBezTo>
                    <a:pt x="176" y="0"/>
                    <a:pt x="128" y="16"/>
                    <a:pt x="88" y="47"/>
                  </a:cubicBezTo>
                  <a:cubicBezTo>
                    <a:pt x="12" y="123"/>
                    <a:pt x="1" y="242"/>
                    <a:pt x="77" y="329"/>
                  </a:cubicBezTo>
                  <a:cubicBezTo>
                    <a:pt x="480" y="786"/>
                    <a:pt x="1524" y="2135"/>
                    <a:pt x="1437" y="2864"/>
                  </a:cubicBezTo>
                  <a:cubicBezTo>
                    <a:pt x="1415" y="3016"/>
                    <a:pt x="1361" y="3125"/>
                    <a:pt x="1252" y="3201"/>
                  </a:cubicBezTo>
                  <a:cubicBezTo>
                    <a:pt x="1154" y="3267"/>
                    <a:pt x="1132" y="3386"/>
                    <a:pt x="1197" y="3473"/>
                  </a:cubicBezTo>
                  <a:cubicBezTo>
                    <a:pt x="1241" y="3528"/>
                    <a:pt x="1295" y="3560"/>
                    <a:pt x="1361" y="3560"/>
                  </a:cubicBezTo>
                  <a:cubicBezTo>
                    <a:pt x="1404" y="3560"/>
                    <a:pt x="1437" y="3549"/>
                    <a:pt x="1469" y="3528"/>
                  </a:cubicBezTo>
                  <a:cubicBezTo>
                    <a:pt x="1676" y="3375"/>
                    <a:pt x="1796" y="3169"/>
                    <a:pt x="1828" y="2918"/>
                  </a:cubicBezTo>
                  <a:cubicBezTo>
                    <a:pt x="1948" y="1874"/>
                    <a:pt x="534" y="242"/>
                    <a:pt x="371" y="68"/>
                  </a:cubicBezTo>
                  <a:cubicBezTo>
                    <a:pt x="330" y="22"/>
                    <a:pt x="27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0" name="Google Shape;400;p32"/>
            <p:cNvSpPr/>
            <p:nvPr/>
          </p:nvSpPr>
          <p:spPr>
            <a:xfrm rot="-5604264">
              <a:off x="5308579" y="4517326"/>
              <a:ext cx="158651" cy="55287"/>
            </a:xfrm>
            <a:custGeom>
              <a:avLst/>
              <a:gdLst/>
              <a:ahLst/>
              <a:cxnLst/>
              <a:rect l="l" t="t" r="r" b="b"/>
              <a:pathLst>
                <a:path w="3297" h="1149" extrusionOk="0">
                  <a:moveTo>
                    <a:pt x="225" y="1"/>
                  </a:moveTo>
                  <a:cubicBezTo>
                    <a:pt x="165" y="1"/>
                    <a:pt x="106" y="29"/>
                    <a:pt x="66" y="82"/>
                  </a:cubicBezTo>
                  <a:cubicBezTo>
                    <a:pt x="1" y="169"/>
                    <a:pt x="23" y="289"/>
                    <a:pt x="110" y="354"/>
                  </a:cubicBezTo>
                  <a:cubicBezTo>
                    <a:pt x="164" y="397"/>
                    <a:pt x="1208" y="1148"/>
                    <a:pt x="2220" y="1148"/>
                  </a:cubicBezTo>
                  <a:cubicBezTo>
                    <a:pt x="2557" y="1148"/>
                    <a:pt x="2894" y="1072"/>
                    <a:pt x="3188" y="854"/>
                  </a:cubicBezTo>
                  <a:cubicBezTo>
                    <a:pt x="3275" y="789"/>
                    <a:pt x="3297" y="659"/>
                    <a:pt x="3232" y="572"/>
                  </a:cubicBezTo>
                  <a:cubicBezTo>
                    <a:pt x="3192" y="519"/>
                    <a:pt x="3133" y="490"/>
                    <a:pt x="3073" y="490"/>
                  </a:cubicBezTo>
                  <a:cubicBezTo>
                    <a:pt x="3033" y="490"/>
                    <a:pt x="2994" y="502"/>
                    <a:pt x="2960" y="528"/>
                  </a:cubicBezTo>
                  <a:cubicBezTo>
                    <a:pt x="2740" y="690"/>
                    <a:pt x="2484" y="753"/>
                    <a:pt x="2220" y="753"/>
                  </a:cubicBezTo>
                  <a:cubicBezTo>
                    <a:pt x="1334" y="753"/>
                    <a:pt x="355" y="47"/>
                    <a:pt x="338" y="38"/>
                  </a:cubicBezTo>
                  <a:cubicBezTo>
                    <a:pt x="304" y="13"/>
                    <a:pt x="264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32"/>
            <p:cNvSpPr/>
            <p:nvPr/>
          </p:nvSpPr>
          <p:spPr>
            <a:xfrm>
              <a:off x="3200451" y="4072525"/>
              <a:ext cx="1987063" cy="884612"/>
            </a:xfrm>
            <a:custGeom>
              <a:avLst/>
              <a:gdLst/>
              <a:ahLst/>
              <a:cxnLst/>
              <a:rect l="l" t="t" r="r" b="b"/>
              <a:pathLst>
                <a:path w="33333" h="14840" extrusionOk="0">
                  <a:moveTo>
                    <a:pt x="15459" y="1"/>
                  </a:moveTo>
                  <a:cubicBezTo>
                    <a:pt x="15209" y="1"/>
                    <a:pt x="14970" y="1"/>
                    <a:pt x="14730" y="23"/>
                  </a:cubicBezTo>
                  <a:cubicBezTo>
                    <a:pt x="14632" y="34"/>
                    <a:pt x="14556" y="121"/>
                    <a:pt x="14567" y="208"/>
                  </a:cubicBezTo>
                  <a:cubicBezTo>
                    <a:pt x="14578" y="306"/>
                    <a:pt x="14654" y="371"/>
                    <a:pt x="14741" y="371"/>
                  </a:cubicBezTo>
                  <a:lnTo>
                    <a:pt x="14763" y="371"/>
                  </a:lnTo>
                  <a:cubicBezTo>
                    <a:pt x="14917" y="363"/>
                    <a:pt x="15076" y="355"/>
                    <a:pt x="15237" y="355"/>
                  </a:cubicBezTo>
                  <a:cubicBezTo>
                    <a:pt x="15304" y="355"/>
                    <a:pt x="15371" y="357"/>
                    <a:pt x="15437" y="360"/>
                  </a:cubicBezTo>
                  <a:cubicBezTo>
                    <a:pt x="15535" y="360"/>
                    <a:pt x="15622" y="284"/>
                    <a:pt x="15622" y="186"/>
                  </a:cubicBezTo>
                  <a:cubicBezTo>
                    <a:pt x="15633" y="88"/>
                    <a:pt x="15557" y="12"/>
                    <a:pt x="15459" y="1"/>
                  </a:cubicBezTo>
                  <a:close/>
                  <a:moveTo>
                    <a:pt x="16143" y="73"/>
                  </a:moveTo>
                  <a:cubicBezTo>
                    <a:pt x="16060" y="73"/>
                    <a:pt x="15990" y="142"/>
                    <a:pt x="15971" y="219"/>
                  </a:cubicBezTo>
                  <a:cubicBezTo>
                    <a:pt x="15960" y="316"/>
                    <a:pt x="16025" y="414"/>
                    <a:pt x="16123" y="425"/>
                  </a:cubicBezTo>
                  <a:cubicBezTo>
                    <a:pt x="16340" y="458"/>
                    <a:pt x="16569" y="512"/>
                    <a:pt x="16786" y="578"/>
                  </a:cubicBezTo>
                  <a:lnTo>
                    <a:pt x="16841" y="578"/>
                  </a:lnTo>
                  <a:cubicBezTo>
                    <a:pt x="16917" y="578"/>
                    <a:pt x="16982" y="534"/>
                    <a:pt x="17004" y="458"/>
                  </a:cubicBezTo>
                  <a:cubicBezTo>
                    <a:pt x="17037" y="360"/>
                    <a:pt x="16982" y="262"/>
                    <a:pt x="16884" y="240"/>
                  </a:cubicBezTo>
                  <a:cubicBezTo>
                    <a:pt x="16656" y="164"/>
                    <a:pt x="16417" y="121"/>
                    <a:pt x="16177" y="77"/>
                  </a:cubicBezTo>
                  <a:cubicBezTo>
                    <a:pt x="16166" y="75"/>
                    <a:pt x="16154" y="73"/>
                    <a:pt x="16143" y="73"/>
                  </a:cubicBezTo>
                  <a:close/>
                  <a:moveTo>
                    <a:pt x="14050" y="116"/>
                  </a:moveTo>
                  <a:cubicBezTo>
                    <a:pt x="14038" y="116"/>
                    <a:pt x="14025" y="118"/>
                    <a:pt x="14012" y="121"/>
                  </a:cubicBezTo>
                  <a:cubicBezTo>
                    <a:pt x="13784" y="175"/>
                    <a:pt x="13545" y="229"/>
                    <a:pt x="13316" y="306"/>
                  </a:cubicBezTo>
                  <a:cubicBezTo>
                    <a:pt x="13218" y="338"/>
                    <a:pt x="13164" y="436"/>
                    <a:pt x="13196" y="523"/>
                  </a:cubicBezTo>
                  <a:cubicBezTo>
                    <a:pt x="13218" y="599"/>
                    <a:pt x="13294" y="643"/>
                    <a:pt x="13371" y="643"/>
                  </a:cubicBezTo>
                  <a:lnTo>
                    <a:pt x="13414" y="643"/>
                  </a:lnTo>
                  <a:cubicBezTo>
                    <a:pt x="13642" y="567"/>
                    <a:pt x="13860" y="512"/>
                    <a:pt x="14078" y="469"/>
                  </a:cubicBezTo>
                  <a:cubicBezTo>
                    <a:pt x="14176" y="447"/>
                    <a:pt x="14241" y="360"/>
                    <a:pt x="14219" y="262"/>
                  </a:cubicBezTo>
                  <a:cubicBezTo>
                    <a:pt x="14200" y="177"/>
                    <a:pt x="14132" y="116"/>
                    <a:pt x="14050" y="116"/>
                  </a:cubicBezTo>
                  <a:close/>
                  <a:moveTo>
                    <a:pt x="17498" y="463"/>
                  </a:moveTo>
                  <a:cubicBezTo>
                    <a:pt x="17431" y="463"/>
                    <a:pt x="17365" y="505"/>
                    <a:pt x="17341" y="578"/>
                  </a:cubicBezTo>
                  <a:cubicBezTo>
                    <a:pt x="17298" y="665"/>
                    <a:pt x="17341" y="762"/>
                    <a:pt x="17428" y="806"/>
                  </a:cubicBezTo>
                  <a:cubicBezTo>
                    <a:pt x="17646" y="893"/>
                    <a:pt x="17842" y="1002"/>
                    <a:pt x="18037" y="1111"/>
                  </a:cubicBezTo>
                  <a:cubicBezTo>
                    <a:pt x="18070" y="1132"/>
                    <a:pt x="18092" y="1132"/>
                    <a:pt x="18125" y="1132"/>
                  </a:cubicBezTo>
                  <a:cubicBezTo>
                    <a:pt x="18190" y="1132"/>
                    <a:pt x="18244" y="1100"/>
                    <a:pt x="18277" y="1045"/>
                  </a:cubicBezTo>
                  <a:cubicBezTo>
                    <a:pt x="18331" y="969"/>
                    <a:pt x="18299" y="860"/>
                    <a:pt x="18222" y="806"/>
                  </a:cubicBezTo>
                  <a:cubicBezTo>
                    <a:pt x="18016" y="686"/>
                    <a:pt x="17798" y="578"/>
                    <a:pt x="17570" y="480"/>
                  </a:cubicBezTo>
                  <a:cubicBezTo>
                    <a:pt x="17547" y="468"/>
                    <a:pt x="17522" y="463"/>
                    <a:pt x="17498" y="463"/>
                  </a:cubicBezTo>
                  <a:close/>
                  <a:moveTo>
                    <a:pt x="12713" y="539"/>
                  </a:moveTo>
                  <a:cubicBezTo>
                    <a:pt x="12689" y="539"/>
                    <a:pt x="12665" y="544"/>
                    <a:pt x="12642" y="556"/>
                  </a:cubicBezTo>
                  <a:cubicBezTo>
                    <a:pt x="12413" y="654"/>
                    <a:pt x="12196" y="752"/>
                    <a:pt x="11989" y="871"/>
                  </a:cubicBezTo>
                  <a:cubicBezTo>
                    <a:pt x="11902" y="915"/>
                    <a:pt x="11869" y="1024"/>
                    <a:pt x="11924" y="1111"/>
                  </a:cubicBezTo>
                  <a:cubicBezTo>
                    <a:pt x="11956" y="1165"/>
                    <a:pt x="12011" y="1209"/>
                    <a:pt x="12076" y="1209"/>
                  </a:cubicBezTo>
                  <a:cubicBezTo>
                    <a:pt x="12098" y="1209"/>
                    <a:pt x="12130" y="1198"/>
                    <a:pt x="12163" y="1187"/>
                  </a:cubicBezTo>
                  <a:cubicBezTo>
                    <a:pt x="12359" y="1067"/>
                    <a:pt x="12565" y="969"/>
                    <a:pt x="12772" y="882"/>
                  </a:cubicBezTo>
                  <a:cubicBezTo>
                    <a:pt x="12870" y="839"/>
                    <a:pt x="12903" y="741"/>
                    <a:pt x="12870" y="643"/>
                  </a:cubicBezTo>
                  <a:cubicBezTo>
                    <a:pt x="12838" y="579"/>
                    <a:pt x="12777" y="539"/>
                    <a:pt x="12713" y="539"/>
                  </a:cubicBezTo>
                  <a:close/>
                  <a:moveTo>
                    <a:pt x="11475" y="1222"/>
                  </a:moveTo>
                  <a:cubicBezTo>
                    <a:pt x="11442" y="1222"/>
                    <a:pt x="11408" y="1231"/>
                    <a:pt x="11380" y="1252"/>
                  </a:cubicBezTo>
                  <a:cubicBezTo>
                    <a:pt x="11173" y="1383"/>
                    <a:pt x="10977" y="1524"/>
                    <a:pt x="10792" y="1676"/>
                  </a:cubicBezTo>
                  <a:cubicBezTo>
                    <a:pt x="10716" y="1742"/>
                    <a:pt x="10705" y="1850"/>
                    <a:pt x="10771" y="1926"/>
                  </a:cubicBezTo>
                  <a:cubicBezTo>
                    <a:pt x="10803" y="1970"/>
                    <a:pt x="10858" y="1992"/>
                    <a:pt x="10912" y="1992"/>
                  </a:cubicBezTo>
                  <a:cubicBezTo>
                    <a:pt x="10945" y="1992"/>
                    <a:pt x="10988" y="1981"/>
                    <a:pt x="11021" y="1948"/>
                  </a:cubicBezTo>
                  <a:cubicBezTo>
                    <a:pt x="11195" y="1807"/>
                    <a:pt x="11380" y="1665"/>
                    <a:pt x="11576" y="1546"/>
                  </a:cubicBezTo>
                  <a:cubicBezTo>
                    <a:pt x="11652" y="1491"/>
                    <a:pt x="11673" y="1372"/>
                    <a:pt x="11619" y="1296"/>
                  </a:cubicBezTo>
                  <a:cubicBezTo>
                    <a:pt x="11585" y="1248"/>
                    <a:pt x="11530" y="1222"/>
                    <a:pt x="11475" y="1222"/>
                  </a:cubicBezTo>
                  <a:close/>
                  <a:moveTo>
                    <a:pt x="18697" y="1187"/>
                  </a:moveTo>
                  <a:cubicBezTo>
                    <a:pt x="18648" y="1187"/>
                    <a:pt x="18601" y="1210"/>
                    <a:pt x="18571" y="1252"/>
                  </a:cubicBezTo>
                  <a:cubicBezTo>
                    <a:pt x="18505" y="1328"/>
                    <a:pt x="18516" y="1437"/>
                    <a:pt x="18592" y="1502"/>
                  </a:cubicBezTo>
                  <a:cubicBezTo>
                    <a:pt x="18766" y="1644"/>
                    <a:pt x="18930" y="1796"/>
                    <a:pt x="19093" y="1959"/>
                  </a:cubicBezTo>
                  <a:cubicBezTo>
                    <a:pt x="19125" y="2003"/>
                    <a:pt x="19169" y="2014"/>
                    <a:pt x="19212" y="2014"/>
                  </a:cubicBezTo>
                  <a:cubicBezTo>
                    <a:pt x="19256" y="2014"/>
                    <a:pt x="19299" y="2003"/>
                    <a:pt x="19332" y="1970"/>
                  </a:cubicBezTo>
                  <a:cubicBezTo>
                    <a:pt x="19408" y="1905"/>
                    <a:pt x="19408" y="1796"/>
                    <a:pt x="19343" y="1720"/>
                  </a:cubicBezTo>
                  <a:cubicBezTo>
                    <a:pt x="19180" y="1546"/>
                    <a:pt x="19006" y="1372"/>
                    <a:pt x="18810" y="1230"/>
                  </a:cubicBezTo>
                  <a:cubicBezTo>
                    <a:pt x="18776" y="1201"/>
                    <a:pt x="18736" y="1187"/>
                    <a:pt x="18697" y="1187"/>
                  </a:cubicBezTo>
                  <a:close/>
                  <a:moveTo>
                    <a:pt x="5886" y="2285"/>
                  </a:moveTo>
                  <a:cubicBezTo>
                    <a:pt x="5658" y="2285"/>
                    <a:pt x="5429" y="2296"/>
                    <a:pt x="5201" y="2307"/>
                  </a:cubicBezTo>
                  <a:cubicBezTo>
                    <a:pt x="5103" y="2318"/>
                    <a:pt x="5027" y="2405"/>
                    <a:pt x="5037" y="2503"/>
                  </a:cubicBezTo>
                  <a:cubicBezTo>
                    <a:pt x="5048" y="2590"/>
                    <a:pt x="5124" y="2666"/>
                    <a:pt x="5212" y="2666"/>
                  </a:cubicBezTo>
                  <a:lnTo>
                    <a:pt x="5222" y="2666"/>
                  </a:lnTo>
                  <a:cubicBezTo>
                    <a:pt x="5451" y="2644"/>
                    <a:pt x="5668" y="2634"/>
                    <a:pt x="5919" y="2634"/>
                  </a:cubicBezTo>
                  <a:cubicBezTo>
                    <a:pt x="6017" y="2634"/>
                    <a:pt x="6082" y="2557"/>
                    <a:pt x="6082" y="2460"/>
                  </a:cubicBezTo>
                  <a:cubicBezTo>
                    <a:pt x="6082" y="2362"/>
                    <a:pt x="5984" y="2285"/>
                    <a:pt x="5886" y="2285"/>
                  </a:cubicBezTo>
                  <a:close/>
                  <a:moveTo>
                    <a:pt x="6618" y="2317"/>
                  </a:moveTo>
                  <a:cubicBezTo>
                    <a:pt x="6528" y="2317"/>
                    <a:pt x="6451" y="2390"/>
                    <a:pt x="6441" y="2481"/>
                  </a:cubicBezTo>
                  <a:cubicBezTo>
                    <a:pt x="6430" y="2579"/>
                    <a:pt x="6506" y="2666"/>
                    <a:pt x="6604" y="2677"/>
                  </a:cubicBezTo>
                  <a:cubicBezTo>
                    <a:pt x="6832" y="2699"/>
                    <a:pt x="7061" y="2732"/>
                    <a:pt x="7278" y="2786"/>
                  </a:cubicBezTo>
                  <a:lnTo>
                    <a:pt x="7311" y="2786"/>
                  </a:lnTo>
                  <a:cubicBezTo>
                    <a:pt x="7398" y="2786"/>
                    <a:pt x="7463" y="2732"/>
                    <a:pt x="7485" y="2655"/>
                  </a:cubicBezTo>
                  <a:cubicBezTo>
                    <a:pt x="7507" y="2557"/>
                    <a:pt x="7442" y="2460"/>
                    <a:pt x="7355" y="2438"/>
                  </a:cubicBezTo>
                  <a:cubicBezTo>
                    <a:pt x="7126" y="2383"/>
                    <a:pt x="6887" y="2351"/>
                    <a:pt x="6637" y="2318"/>
                  </a:cubicBezTo>
                  <a:cubicBezTo>
                    <a:pt x="6630" y="2317"/>
                    <a:pt x="6624" y="2317"/>
                    <a:pt x="6618" y="2317"/>
                  </a:cubicBezTo>
                  <a:close/>
                  <a:moveTo>
                    <a:pt x="4504" y="2393"/>
                  </a:moveTo>
                  <a:cubicBezTo>
                    <a:pt x="4497" y="2393"/>
                    <a:pt x="4490" y="2393"/>
                    <a:pt x="4483" y="2394"/>
                  </a:cubicBezTo>
                  <a:cubicBezTo>
                    <a:pt x="4243" y="2438"/>
                    <a:pt x="4004" y="2481"/>
                    <a:pt x="3776" y="2547"/>
                  </a:cubicBezTo>
                  <a:cubicBezTo>
                    <a:pt x="3689" y="2568"/>
                    <a:pt x="3623" y="2666"/>
                    <a:pt x="3656" y="2753"/>
                  </a:cubicBezTo>
                  <a:cubicBezTo>
                    <a:pt x="3678" y="2840"/>
                    <a:pt x="3743" y="2884"/>
                    <a:pt x="3819" y="2884"/>
                  </a:cubicBezTo>
                  <a:lnTo>
                    <a:pt x="3863" y="2884"/>
                  </a:lnTo>
                  <a:cubicBezTo>
                    <a:pt x="4080" y="2829"/>
                    <a:pt x="4309" y="2786"/>
                    <a:pt x="4537" y="2742"/>
                  </a:cubicBezTo>
                  <a:cubicBezTo>
                    <a:pt x="4635" y="2732"/>
                    <a:pt x="4700" y="2634"/>
                    <a:pt x="4689" y="2547"/>
                  </a:cubicBezTo>
                  <a:cubicBezTo>
                    <a:pt x="4669" y="2456"/>
                    <a:pt x="4593" y="2393"/>
                    <a:pt x="4504" y="2393"/>
                  </a:cubicBezTo>
                  <a:close/>
                  <a:moveTo>
                    <a:pt x="10379" y="2107"/>
                  </a:moveTo>
                  <a:cubicBezTo>
                    <a:pt x="10335" y="2107"/>
                    <a:pt x="10291" y="2124"/>
                    <a:pt x="10259" y="2155"/>
                  </a:cubicBezTo>
                  <a:cubicBezTo>
                    <a:pt x="10085" y="2329"/>
                    <a:pt x="9922" y="2503"/>
                    <a:pt x="9770" y="2688"/>
                  </a:cubicBezTo>
                  <a:cubicBezTo>
                    <a:pt x="9704" y="2764"/>
                    <a:pt x="9715" y="2873"/>
                    <a:pt x="9791" y="2938"/>
                  </a:cubicBezTo>
                  <a:cubicBezTo>
                    <a:pt x="9824" y="2960"/>
                    <a:pt x="9868" y="2982"/>
                    <a:pt x="9900" y="2982"/>
                  </a:cubicBezTo>
                  <a:cubicBezTo>
                    <a:pt x="9955" y="2982"/>
                    <a:pt x="10009" y="2960"/>
                    <a:pt x="10042" y="2916"/>
                  </a:cubicBezTo>
                  <a:cubicBezTo>
                    <a:pt x="10183" y="2742"/>
                    <a:pt x="10335" y="2568"/>
                    <a:pt x="10509" y="2405"/>
                  </a:cubicBezTo>
                  <a:cubicBezTo>
                    <a:pt x="10575" y="2340"/>
                    <a:pt x="10575" y="2231"/>
                    <a:pt x="10509" y="2166"/>
                  </a:cubicBezTo>
                  <a:cubicBezTo>
                    <a:pt x="10476" y="2126"/>
                    <a:pt x="10427" y="2107"/>
                    <a:pt x="10379" y="2107"/>
                  </a:cubicBezTo>
                  <a:close/>
                  <a:moveTo>
                    <a:pt x="19656" y="2212"/>
                  </a:moveTo>
                  <a:cubicBezTo>
                    <a:pt x="19623" y="2212"/>
                    <a:pt x="19589" y="2221"/>
                    <a:pt x="19560" y="2242"/>
                  </a:cubicBezTo>
                  <a:cubicBezTo>
                    <a:pt x="19473" y="2307"/>
                    <a:pt x="19463" y="2416"/>
                    <a:pt x="19517" y="2492"/>
                  </a:cubicBezTo>
                  <a:cubicBezTo>
                    <a:pt x="19648" y="2677"/>
                    <a:pt x="19756" y="2873"/>
                    <a:pt x="19865" y="3080"/>
                  </a:cubicBezTo>
                  <a:cubicBezTo>
                    <a:pt x="19898" y="3134"/>
                    <a:pt x="19963" y="3167"/>
                    <a:pt x="20028" y="3167"/>
                  </a:cubicBezTo>
                  <a:cubicBezTo>
                    <a:pt x="20050" y="3167"/>
                    <a:pt x="20083" y="3167"/>
                    <a:pt x="20104" y="3145"/>
                  </a:cubicBezTo>
                  <a:cubicBezTo>
                    <a:pt x="20191" y="3101"/>
                    <a:pt x="20224" y="2993"/>
                    <a:pt x="20181" y="2906"/>
                  </a:cubicBezTo>
                  <a:cubicBezTo>
                    <a:pt x="20061" y="2688"/>
                    <a:pt x="19941" y="2481"/>
                    <a:pt x="19800" y="2285"/>
                  </a:cubicBezTo>
                  <a:cubicBezTo>
                    <a:pt x="19766" y="2238"/>
                    <a:pt x="19711" y="2212"/>
                    <a:pt x="19656" y="2212"/>
                  </a:cubicBezTo>
                  <a:close/>
                  <a:moveTo>
                    <a:pt x="7991" y="2634"/>
                  </a:moveTo>
                  <a:cubicBezTo>
                    <a:pt x="7919" y="2634"/>
                    <a:pt x="7848" y="2677"/>
                    <a:pt x="7822" y="2753"/>
                  </a:cubicBezTo>
                  <a:cubicBezTo>
                    <a:pt x="7790" y="2840"/>
                    <a:pt x="7833" y="2938"/>
                    <a:pt x="7920" y="2982"/>
                  </a:cubicBezTo>
                  <a:cubicBezTo>
                    <a:pt x="8138" y="3058"/>
                    <a:pt x="8345" y="3156"/>
                    <a:pt x="8530" y="3265"/>
                  </a:cubicBezTo>
                  <a:cubicBezTo>
                    <a:pt x="8562" y="3286"/>
                    <a:pt x="8595" y="3297"/>
                    <a:pt x="8617" y="3297"/>
                  </a:cubicBezTo>
                  <a:cubicBezTo>
                    <a:pt x="8682" y="3297"/>
                    <a:pt x="8736" y="3265"/>
                    <a:pt x="8769" y="3210"/>
                  </a:cubicBezTo>
                  <a:cubicBezTo>
                    <a:pt x="8823" y="3123"/>
                    <a:pt x="8791" y="3014"/>
                    <a:pt x="8714" y="2960"/>
                  </a:cubicBezTo>
                  <a:cubicBezTo>
                    <a:pt x="8508" y="2840"/>
                    <a:pt x="8279" y="2742"/>
                    <a:pt x="8051" y="2644"/>
                  </a:cubicBezTo>
                  <a:cubicBezTo>
                    <a:pt x="8032" y="2637"/>
                    <a:pt x="8011" y="2634"/>
                    <a:pt x="7991" y="2634"/>
                  </a:cubicBezTo>
                  <a:close/>
                  <a:moveTo>
                    <a:pt x="3151" y="2753"/>
                  </a:moveTo>
                  <a:cubicBezTo>
                    <a:pt x="3130" y="2753"/>
                    <a:pt x="3110" y="2757"/>
                    <a:pt x="3090" y="2764"/>
                  </a:cubicBezTo>
                  <a:cubicBezTo>
                    <a:pt x="2862" y="2851"/>
                    <a:pt x="2633" y="2960"/>
                    <a:pt x="2427" y="3069"/>
                  </a:cubicBezTo>
                  <a:cubicBezTo>
                    <a:pt x="2350" y="3123"/>
                    <a:pt x="2318" y="3221"/>
                    <a:pt x="2361" y="3308"/>
                  </a:cubicBezTo>
                  <a:cubicBezTo>
                    <a:pt x="2394" y="3373"/>
                    <a:pt x="2459" y="3406"/>
                    <a:pt x="2514" y="3406"/>
                  </a:cubicBezTo>
                  <a:cubicBezTo>
                    <a:pt x="2546" y="3406"/>
                    <a:pt x="2579" y="3395"/>
                    <a:pt x="2601" y="3384"/>
                  </a:cubicBezTo>
                  <a:cubicBezTo>
                    <a:pt x="2796" y="3275"/>
                    <a:pt x="3003" y="3178"/>
                    <a:pt x="3221" y="3091"/>
                  </a:cubicBezTo>
                  <a:cubicBezTo>
                    <a:pt x="3308" y="3058"/>
                    <a:pt x="3351" y="2960"/>
                    <a:pt x="3319" y="2862"/>
                  </a:cubicBezTo>
                  <a:cubicBezTo>
                    <a:pt x="3293" y="2795"/>
                    <a:pt x="3222" y="2753"/>
                    <a:pt x="3151" y="2753"/>
                  </a:cubicBezTo>
                  <a:close/>
                  <a:moveTo>
                    <a:pt x="9481" y="3191"/>
                  </a:moveTo>
                  <a:cubicBezTo>
                    <a:pt x="9423" y="3191"/>
                    <a:pt x="9368" y="3217"/>
                    <a:pt x="9335" y="3265"/>
                  </a:cubicBezTo>
                  <a:cubicBezTo>
                    <a:pt x="9313" y="3297"/>
                    <a:pt x="9291" y="3330"/>
                    <a:pt x="9269" y="3362"/>
                  </a:cubicBezTo>
                  <a:cubicBezTo>
                    <a:pt x="9246" y="3351"/>
                    <a:pt x="9220" y="3345"/>
                    <a:pt x="9193" y="3345"/>
                  </a:cubicBezTo>
                  <a:cubicBezTo>
                    <a:pt x="9146" y="3345"/>
                    <a:pt x="9097" y="3364"/>
                    <a:pt x="9063" y="3406"/>
                  </a:cubicBezTo>
                  <a:cubicBezTo>
                    <a:pt x="8997" y="3482"/>
                    <a:pt x="9008" y="3591"/>
                    <a:pt x="9073" y="3656"/>
                  </a:cubicBezTo>
                  <a:cubicBezTo>
                    <a:pt x="9084" y="3656"/>
                    <a:pt x="9084" y="3667"/>
                    <a:pt x="9095" y="3667"/>
                  </a:cubicBezTo>
                  <a:cubicBezTo>
                    <a:pt x="9052" y="3743"/>
                    <a:pt x="9008" y="3819"/>
                    <a:pt x="8976" y="3906"/>
                  </a:cubicBezTo>
                  <a:cubicBezTo>
                    <a:pt x="8932" y="3993"/>
                    <a:pt x="8965" y="4091"/>
                    <a:pt x="9052" y="4135"/>
                  </a:cubicBezTo>
                  <a:cubicBezTo>
                    <a:pt x="9081" y="4148"/>
                    <a:pt x="9110" y="4154"/>
                    <a:pt x="9138" y="4154"/>
                  </a:cubicBezTo>
                  <a:cubicBezTo>
                    <a:pt x="9203" y="4154"/>
                    <a:pt x="9260" y="4120"/>
                    <a:pt x="9291" y="4059"/>
                  </a:cubicBezTo>
                  <a:cubicBezTo>
                    <a:pt x="9313" y="4015"/>
                    <a:pt x="9335" y="3972"/>
                    <a:pt x="9356" y="3928"/>
                  </a:cubicBezTo>
                  <a:cubicBezTo>
                    <a:pt x="9422" y="3993"/>
                    <a:pt x="9487" y="4070"/>
                    <a:pt x="9541" y="4135"/>
                  </a:cubicBezTo>
                  <a:cubicBezTo>
                    <a:pt x="9574" y="4189"/>
                    <a:pt x="9628" y="4211"/>
                    <a:pt x="9683" y="4211"/>
                  </a:cubicBezTo>
                  <a:cubicBezTo>
                    <a:pt x="9715" y="4211"/>
                    <a:pt x="9759" y="4200"/>
                    <a:pt x="9791" y="4167"/>
                  </a:cubicBezTo>
                  <a:cubicBezTo>
                    <a:pt x="9868" y="4113"/>
                    <a:pt x="9878" y="4004"/>
                    <a:pt x="9813" y="3928"/>
                  </a:cubicBezTo>
                  <a:cubicBezTo>
                    <a:pt x="9737" y="3808"/>
                    <a:pt x="9639" y="3711"/>
                    <a:pt x="9541" y="3602"/>
                  </a:cubicBezTo>
                  <a:cubicBezTo>
                    <a:pt x="9563" y="3558"/>
                    <a:pt x="9596" y="3515"/>
                    <a:pt x="9628" y="3460"/>
                  </a:cubicBezTo>
                  <a:cubicBezTo>
                    <a:pt x="9683" y="3384"/>
                    <a:pt x="9661" y="3275"/>
                    <a:pt x="9585" y="3221"/>
                  </a:cubicBezTo>
                  <a:cubicBezTo>
                    <a:pt x="9552" y="3201"/>
                    <a:pt x="9516" y="3191"/>
                    <a:pt x="9481" y="3191"/>
                  </a:cubicBezTo>
                  <a:close/>
                  <a:moveTo>
                    <a:pt x="1927" y="3437"/>
                  </a:moveTo>
                  <a:cubicBezTo>
                    <a:pt x="1888" y="3437"/>
                    <a:pt x="1849" y="3449"/>
                    <a:pt x="1817" y="3471"/>
                  </a:cubicBezTo>
                  <a:cubicBezTo>
                    <a:pt x="1632" y="3624"/>
                    <a:pt x="1447" y="3798"/>
                    <a:pt x="1284" y="3972"/>
                  </a:cubicBezTo>
                  <a:cubicBezTo>
                    <a:pt x="1219" y="4048"/>
                    <a:pt x="1230" y="4157"/>
                    <a:pt x="1295" y="4222"/>
                  </a:cubicBezTo>
                  <a:cubicBezTo>
                    <a:pt x="1328" y="4255"/>
                    <a:pt x="1371" y="4265"/>
                    <a:pt x="1415" y="4265"/>
                  </a:cubicBezTo>
                  <a:cubicBezTo>
                    <a:pt x="1458" y="4265"/>
                    <a:pt x="1513" y="4244"/>
                    <a:pt x="1545" y="4211"/>
                  </a:cubicBezTo>
                  <a:cubicBezTo>
                    <a:pt x="1698" y="4048"/>
                    <a:pt x="1861" y="3896"/>
                    <a:pt x="2035" y="3754"/>
                  </a:cubicBezTo>
                  <a:cubicBezTo>
                    <a:pt x="2111" y="3689"/>
                    <a:pt x="2133" y="3580"/>
                    <a:pt x="2068" y="3504"/>
                  </a:cubicBezTo>
                  <a:cubicBezTo>
                    <a:pt x="2036" y="3459"/>
                    <a:pt x="1982" y="3437"/>
                    <a:pt x="1927" y="3437"/>
                  </a:cubicBezTo>
                  <a:close/>
                  <a:moveTo>
                    <a:pt x="20316" y="3460"/>
                  </a:moveTo>
                  <a:cubicBezTo>
                    <a:pt x="20296" y="3460"/>
                    <a:pt x="20276" y="3464"/>
                    <a:pt x="20257" y="3471"/>
                  </a:cubicBezTo>
                  <a:cubicBezTo>
                    <a:pt x="20159" y="3504"/>
                    <a:pt x="20115" y="3602"/>
                    <a:pt x="20148" y="3700"/>
                  </a:cubicBezTo>
                  <a:cubicBezTo>
                    <a:pt x="20235" y="3906"/>
                    <a:pt x="20300" y="4124"/>
                    <a:pt x="20366" y="4352"/>
                  </a:cubicBezTo>
                  <a:cubicBezTo>
                    <a:pt x="20387" y="4429"/>
                    <a:pt x="20463" y="4483"/>
                    <a:pt x="20540" y="4483"/>
                  </a:cubicBezTo>
                  <a:cubicBezTo>
                    <a:pt x="20550" y="4483"/>
                    <a:pt x="20572" y="4472"/>
                    <a:pt x="20583" y="4472"/>
                  </a:cubicBezTo>
                  <a:cubicBezTo>
                    <a:pt x="20681" y="4450"/>
                    <a:pt x="20735" y="4352"/>
                    <a:pt x="20703" y="4255"/>
                  </a:cubicBezTo>
                  <a:cubicBezTo>
                    <a:pt x="20637" y="4026"/>
                    <a:pt x="20561" y="3787"/>
                    <a:pt x="20485" y="3569"/>
                  </a:cubicBezTo>
                  <a:cubicBezTo>
                    <a:pt x="20451" y="3502"/>
                    <a:pt x="20385" y="3460"/>
                    <a:pt x="20316" y="3460"/>
                  </a:cubicBezTo>
                  <a:close/>
                  <a:moveTo>
                    <a:pt x="23868" y="4146"/>
                  </a:moveTo>
                  <a:cubicBezTo>
                    <a:pt x="23629" y="4146"/>
                    <a:pt x="23379" y="4167"/>
                    <a:pt x="23129" y="4222"/>
                  </a:cubicBezTo>
                  <a:cubicBezTo>
                    <a:pt x="23042" y="4233"/>
                    <a:pt x="22976" y="4331"/>
                    <a:pt x="22998" y="4429"/>
                  </a:cubicBezTo>
                  <a:cubicBezTo>
                    <a:pt x="23009" y="4505"/>
                    <a:pt x="23085" y="4570"/>
                    <a:pt x="23172" y="4570"/>
                  </a:cubicBezTo>
                  <a:lnTo>
                    <a:pt x="23205" y="4570"/>
                  </a:lnTo>
                  <a:cubicBezTo>
                    <a:pt x="23422" y="4526"/>
                    <a:pt x="23651" y="4505"/>
                    <a:pt x="23868" y="4494"/>
                  </a:cubicBezTo>
                  <a:cubicBezTo>
                    <a:pt x="23966" y="4494"/>
                    <a:pt x="24042" y="4418"/>
                    <a:pt x="24042" y="4320"/>
                  </a:cubicBezTo>
                  <a:cubicBezTo>
                    <a:pt x="24042" y="4222"/>
                    <a:pt x="23966" y="4146"/>
                    <a:pt x="23868" y="4146"/>
                  </a:cubicBezTo>
                  <a:close/>
                  <a:moveTo>
                    <a:pt x="24563" y="4218"/>
                  </a:moveTo>
                  <a:cubicBezTo>
                    <a:pt x="24486" y="4218"/>
                    <a:pt x="24410" y="4277"/>
                    <a:pt x="24391" y="4352"/>
                  </a:cubicBezTo>
                  <a:cubicBezTo>
                    <a:pt x="24369" y="4450"/>
                    <a:pt x="24434" y="4548"/>
                    <a:pt x="24532" y="4570"/>
                  </a:cubicBezTo>
                  <a:cubicBezTo>
                    <a:pt x="24750" y="4614"/>
                    <a:pt x="24956" y="4679"/>
                    <a:pt x="25163" y="4766"/>
                  </a:cubicBezTo>
                  <a:cubicBezTo>
                    <a:pt x="25196" y="4777"/>
                    <a:pt x="25217" y="4777"/>
                    <a:pt x="25239" y="4777"/>
                  </a:cubicBezTo>
                  <a:cubicBezTo>
                    <a:pt x="25304" y="4777"/>
                    <a:pt x="25370" y="4744"/>
                    <a:pt x="25402" y="4679"/>
                  </a:cubicBezTo>
                  <a:cubicBezTo>
                    <a:pt x="25435" y="4581"/>
                    <a:pt x="25391" y="4483"/>
                    <a:pt x="25304" y="4439"/>
                  </a:cubicBezTo>
                  <a:cubicBezTo>
                    <a:pt x="25076" y="4342"/>
                    <a:pt x="24837" y="4265"/>
                    <a:pt x="24597" y="4222"/>
                  </a:cubicBezTo>
                  <a:cubicBezTo>
                    <a:pt x="24586" y="4219"/>
                    <a:pt x="24574" y="4218"/>
                    <a:pt x="24563" y="4218"/>
                  </a:cubicBezTo>
                  <a:close/>
                  <a:moveTo>
                    <a:pt x="22491" y="4407"/>
                  </a:moveTo>
                  <a:cubicBezTo>
                    <a:pt x="22472" y="4407"/>
                    <a:pt x="22452" y="4410"/>
                    <a:pt x="22432" y="4418"/>
                  </a:cubicBezTo>
                  <a:cubicBezTo>
                    <a:pt x="22204" y="4505"/>
                    <a:pt x="21986" y="4603"/>
                    <a:pt x="21769" y="4722"/>
                  </a:cubicBezTo>
                  <a:cubicBezTo>
                    <a:pt x="21682" y="4766"/>
                    <a:pt x="21649" y="4875"/>
                    <a:pt x="21693" y="4962"/>
                  </a:cubicBezTo>
                  <a:cubicBezTo>
                    <a:pt x="21725" y="5016"/>
                    <a:pt x="21791" y="5049"/>
                    <a:pt x="21845" y="5049"/>
                  </a:cubicBezTo>
                  <a:cubicBezTo>
                    <a:pt x="21878" y="5049"/>
                    <a:pt x="21910" y="5049"/>
                    <a:pt x="21932" y="5027"/>
                  </a:cubicBezTo>
                  <a:cubicBezTo>
                    <a:pt x="22139" y="4918"/>
                    <a:pt x="22345" y="4820"/>
                    <a:pt x="22552" y="4744"/>
                  </a:cubicBezTo>
                  <a:cubicBezTo>
                    <a:pt x="22639" y="4711"/>
                    <a:pt x="22694" y="4614"/>
                    <a:pt x="22650" y="4526"/>
                  </a:cubicBezTo>
                  <a:cubicBezTo>
                    <a:pt x="22625" y="4450"/>
                    <a:pt x="22560" y="4407"/>
                    <a:pt x="22491" y="4407"/>
                  </a:cubicBezTo>
                  <a:close/>
                  <a:moveTo>
                    <a:pt x="988" y="4475"/>
                  </a:moveTo>
                  <a:cubicBezTo>
                    <a:pt x="929" y="4475"/>
                    <a:pt x="873" y="4504"/>
                    <a:pt x="838" y="4559"/>
                  </a:cubicBezTo>
                  <a:cubicBezTo>
                    <a:pt x="708" y="4755"/>
                    <a:pt x="599" y="4973"/>
                    <a:pt x="501" y="5201"/>
                  </a:cubicBezTo>
                  <a:cubicBezTo>
                    <a:pt x="458" y="5288"/>
                    <a:pt x="501" y="5397"/>
                    <a:pt x="588" y="5429"/>
                  </a:cubicBezTo>
                  <a:cubicBezTo>
                    <a:pt x="610" y="5440"/>
                    <a:pt x="632" y="5451"/>
                    <a:pt x="653" y="5451"/>
                  </a:cubicBezTo>
                  <a:cubicBezTo>
                    <a:pt x="730" y="5451"/>
                    <a:pt x="795" y="5408"/>
                    <a:pt x="817" y="5342"/>
                  </a:cubicBezTo>
                  <a:cubicBezTo>
                    <a:pt x="914" y="5136"/>
                    <a:pt x="1023" y="4929"/>
                    <a:pt x="1132" y="4744"/>
                  </a:cubicBezTo>
                  <a:cubicBezTo>
                    <a:pt x="1186" y="4668"/>
                    <a:pt x="1165" y="4559"/>
                    <a:pt x="1089" y="4505"/>
                  </a:cubicBezTo>
                  <a:cubicBezTo>
                    <a:pt x="1057" y="4485"/>
                    <a:pt x="1022" y="4475"/>
                    <a:pt x="988" y="4475"/>
                  </a:cubicBezTo>
                  <a:close/>
                  <a:moveTo>
                    <a:pt x="10058" y="4453"/>
                  </a:moveTo>
                  <a:cubicBezTo>
                    <a:pt x="10030" y="4453"/>
                    <a:pt x="10002" y="4459"/>
                    <a:pt x="9976" y="4472"/>
                  </a:cubicBezTo>
                  <a:cubicBezTo>
                    <a:pt x="9889" y="4516"/>
                    <a:pt x="9857" y="4614"/>
                    <a:pt x="9900" y="4701"/>
                  </a:cubicBezTo>
                  <a:cubicBezTo>
                    <a:pt x="9998" y="4907"/>
                    <a:pt x="10074" y="5114"/>
                    <a:pt x="10118" y="5332"/>
                  </a:cubicBezTo>
                  <a:cubicBezTo>
                    <a:pt x="10140" y="5408"/>
                    <a:pt x="10205" y="5462"/>
                    <a:pt x="10292" y="5462"/>
                  </a:cubicBezTo>
                  <a:lnTo>
                    <a:pt x="10324" y="5462"/>
                  </a:lnTo>
                  <a:cubicBezTo>
                    <a:pt x="10422" y="5440"/>
                    <a:pt x="10488" y="5342"/>
                    <a:pt x="10466" y="5244"/>
                  </a:cubicBezTo>
                  <a:cubicBezTo>
                    <a:pt x="10412" y="5016"/>
                    <a:pt x="10324" y="4777"/>
                    <a:pt x="10216" y="4548"/>
                  </a:cubicBezTo>
                  <a:cubicBezTo>
                    <a:pt x="10185" y="4487"/>
                    <a:pt x="10123" y="4453"/>
                    <a:pt x="10058" y="4453"/>
                  </a:cubicBezTo>
                  <a:close/>
                  <a:moveTo>
                    <a:pt x="8889" y="4456"/>
                  </a:moveTo>
                  <a:cubicBezTo>
                    <a:pt x="8807" y="4456"/>
                    <a:pt x="8733" y="4508"/>
                    <a:pt x="8714" y="4592"/>
                  </a:cubicBezTo>
                  <a:cubicBezTo>
                    <a:pt x="8649" y="4831"/>
                    <a:pt x="8617" y="5070"/>
                    <a:pt x="8617" y="5288"/>
                  </a:cubicBezTo>
                  <a:lnTo>
                    <a:pt x="8617" y="5332"/>
                  </a:lnTo>
                  <a:cubicBezTo>
                    <a:pt x="8617" y="5429"/>
                    <a:pt x="8693" y="5506"/>
                    <a:pt x="8791" y="5506"/>
                  </a:cubicBezTo>
                  <a:lnTo>
                    <a:pt x="8801" y="5506"/>
                  </a:lnTo>
                  <a:cubicBezTo>
                    <a:pt x="8889" y="5506"/>
                    <a:pt x="8976" y="5429"/>
                    <a:pt x="8965" y="5332"/>
                  </a:cubicBezTo>
                  <a:lnTo>
                    <a:pt x="8965" y="5288"/>
                  </a:lnTo>
                  <a:cubicBezTo>
                    <a:pt x="8965" y="5092"/>
                    <a:pt x="8997" y="4896"/>
                    <a:pt x="9052" y="4679"/>
                  </a:cubicBezTo>
                  <a:cubicBezTo>
                    <a:pt x="9084" y="4592"/>
                    <a:pt x="9019" y="4494"/>
                    <a:pt x="8932" y="4461"/>
                  </a:cubicBezTo>
                  <a:cubicBezTo>
                    <a:pt x="8918" y="4458"/>
                    <a:pt x="8903" y="4456"/>
                    <a:pt x="8889" y="4456"/>
                  </a:cubicBezTo>
                  <a:close/>
                  <a:moveTo>
                    <a:pt x="25853" y="4768"/>
                  </a:moveTo>
                  <a:cubicBezTo>
                    <a:pt x="25796" y="4768"/>
                    <a:pt x="25741" y="4795"/>
                    <a:pt x="25707" y="4842"/>
                  </a:cubicBezTo>
                  <a:cubicBezTo>
                    <a:pt x="25653" y="4918"/>
                    <a:pt x="25674" y="5038"/>
                    <a:pt x="25761" y="5081"/>
                  </a:cubicBezTo>
                  <a:cubicBezTo>
                    <a:pt x="25816" y="5125"/>
                    <a:pt x="25881" y="5168"/>
                    <a:pt x="25946" y="5223"/>
                  </a:cubicBezTo>
                  <a:cubicBezTo>
                    <a:pt x="26066" y="5310"/>
                    <a:pt x="26175" y="5408"/>
                    <a:pt x="26273" y="5506"/>
                  </a:cubicBezTo>
                  <a:cubicBezTo>
                    <a:pt x="26305" y="5538"/>
                    <a:pt x="26360" y="5560"/>
                    <a:pt x="26403" y="5560"/>
                  </a:cubicBezTo>
                  <a:cubicBezTo>
                    <a:pt x="26447" y="5560"/>
                    <a:pt x="26490" y="5538"/>
                    <a:pt x="26523" y="5506"/>
                  </a:cubicBezTo>
                  <a:cubicBezTo>
                    <a:pt x="26599" y="5440"/>
                    <a:pt x="26599" y="5332"/>
                    <a:pt x="26523" y="5255"/>
                  </a:cubicBezTo>
                  <a:cubicBezTo>
                    <a:pt x="26414" y="5147"/>
                    <a:pt x="26294" y="5038"/>
                    <a:pt x="26164" y="4940"/>
                  </a:cubicBezTo>
                  <a:cubicBezTo>
                    <a:pt x="26088" y="4885"/>
                    <a:pt x="26022" y="4842"/>
                    <a:pt x="25957" y="4798"/>
                  </a:cubicBezTo>
                  <a:cubicBezTo>
                    <a:pt x="25924" y="4778"/>
                    <a:pt x="25888" y="4768"/>
                    <a:pt x="25853" y="4768"/>
                  </a:cubicBezTo>
                  <a:close/>
                  <a:moveTo>
                    <a:pt x="20697" y="4816"/>
                  </a:moveTo>
                  <a:cubicBezTo>
                    <a:pt x="20685" y="4816"/>
                    <a:pt x="20672" y="4817"/>
                    <a:pt x="20659" y="4820"/>
                  </a:cubicBezTo>
                  <a:cubicBezTo>
                    <a:pt x="20561" y="4831"/>
                    <a:pt x="20496" y="4929"/>
                    <a:pt x="20518" y="5016"/>
                  </a:cubicBezTo>
                  <a:cubicBezTo>
                    <a:pt x="20550" y="5201"/>
                    <a:pt x="20572" y="5386"/>
                    <a:pt x="20594" y="5571"/>
                  </a:cubicBezTo>
                  <a:cubicBezTo>
                    <a:pt x="20518" y="5636"/>
                    <a:pt x="20518" y="5745"/>
                    <a:pt x="20583" y="5821"/>
                  </a:cubicBezTo>
                  <a:cubicBezTo>
                    <a:pt x="20616" y="5854"/>
                    <a:pt x="20659" y="5875"/>
                    <a:pt x="20714" y="5875"/>
                  </a:cubicBezTo>
                  <a:cubicBezTo>
                    <a:pt x="20725" y="5875"/>
                    <a:pt x="20746" y="5875"/>
                    <a:pt x="20768" y="5865"/>
                  </a:cubicBezTo>
                  <a:lnTo>
                    <a:pt x="20790" y="5865"/>
                  </a:lnTo>
                  <a:cubicBezTo>
                    <a:pt x="20877" y="5854"/>
                    <a:pt x="20942" y="5799"/>
                    <a:pt x="20953" y="5712"/>
                  </a:cubicBezTo>
                  <a:cubicBezTo>
                    <a:pt x="21084" y="5603"/>
                    <a:pt x="21225" y="5495"/>
                    <a:pt x="21355" y="5397"/>
                  </a:cubicBezTo>
                  <a:cubicBezTo>
                    <a:pt x="21432" y="5342"/>
                    <a:pt x="21453" y="5234"/>
                    <a:pt x="21399" y="5147"/>
                  </a:cubicBezTo>
                  <a:cubicBezTo>
                    <a:pt x="21367" y="5101"/>
                    <a:pt x="21315" y="5075"/>
                    <a:pt x="21260" y="5075"/>
                  </a:cubicBezTo>
                  <a:cubicBezTo>
                    <a:pt x="21223" y="5075"/>
                    <a:pt x="21184" y="5087"/>
                    <a:pt x="21149" y="5114"/>
                  </a:cubicBezTo>
                  <a:cubicBezTo>
                    <a:pt x="21073" y="5168"/>
                    <a:pt x="20996" y="5234"/>
                    <a:pt x="20909" y="5288"/>
                  </a:cubicBezTo>
                  <a:cubicBezTo>
                    <a:pt x="20899" y="5179"/>
                    <a:pt x="20877" y="5070"/>
                    <a:pt x="20866" y="4962"/>
                  </a:cubicBezTo>
                  <a:cubicBezTo>
                    <a:pt x="20847" y="4876"/>
                    <a:pt x="20779" y="4816"/>
                    <a:pt x="20697" y="4816"/>
                  </a:cubicBezTo>
                  <a:close/>
                  <a:moveTo>
                    <a:pt x="8957" y="5834"/>
                  </a:moveTo>
                  <a:cubicBezTo>
                    <a:pt x="8931" y="5834"/>
                    <a:pt x="8904" y="5841"/>
                    <a:pt x="8878" y="5854"/>
                  </a:cubicBezTo>
                  <a:cubicBezTo>
                    <a:pt x="8791" y="5897"/>
                    <a:pt x="8758" y="6006"/>
                    <a:pt x="8801" y="6093"/>
                  </a:cubicBezTo>
                  <a:cubicBezTo>
                    <a:pt x="8867" y="6234"/>
                    <a:pt x="8965" y="6365"/>
                    <a:pt x="9073" y="6474"/>
                  </a:cubicBezTo>
                  <a:cubicBezTo>
                    <a:pt x="9160" y="6550"/>
                    <a:pt x="9237" y="6626"/>
                    <a:pt x="9313" y="6680"/>
                  </a:cubicBezTo>
                  <a:cubicBezTo>
                    <a:pt x="9345" y="6702"/>
                    <a:pt x="9378" y="6713"/>
                    <a:pt x="9411" y="6713"/>
                  </a:cubicBezTo>
                  <a:cubicBezTo>
                    <a:pt x="9465" y="6713"/>
                    <a:pt x="9519" y="6680"/>
                    <a:pt x="9563" y="6637"/>
                  </a:cubicBezTo>
                  <a:cubicBezTo>
                    <a:pt x="9617" y="6561"/>
                    <a:pt x="9596" y="6452"/>
                    <a:pt x="9519" y="6387"/>
                  </a:cubicBezTo>
                  <a:cubicBezTo>
                    <a:pt x="9454" y="6343"/>
                    <a:pt x="9389" y="6289"/>
                    <a:pt x="9324" y="6224"/>
                  </a:cubicBezTo>
                  <a:cubicBezTo>
                    <a:pt x="9237" y="6137"/>
                    <a:pt x="9171" y="6039"/>
                    <a:pt x="9106" y="5930"/>
                  </a:cubicBezTo>
                  <a:cubicBezTo>
                    <a:pt x="9076" y="5869"/>
                    <a:pt x="9018" y="5834"/>
                    <a:pt x="8957" y="5834"/>
                  </a:cubicBezTo>
                  <a:close/>
                  <a:moveTo>
                    <a:pt x="26834" y="5761"/>
                  </a:moveTo>
                  <a:cubicBezTo>
                    <a:pt x="26802" y="5761"/>
                    <a:pt x="26770" y="5770"/>
                    <a:pt x="26740" y="5788"/>
                  </a:cubicBezTo>
                  <a:cubicBezTo>
                    <a:pt x="26653" y="5832"/>
                    <a:pt x="26632" y="5941"/>
                    <a:pt x="26686" y="6028"/>
                  </a:cubicBezTo>
                  <a:cubicBezTo>
                    <a:pt x="26795" y="6213"/>
                    <a:pt x="26882" y="6419"/>
                    <a:pt x="26958" y="6626"/>
                  </a:cubicBezTo>
                  <a:cubicBezTo>
                    <a:pt x="26980" y="6702"/>
                    <a:pt x="27056" y="6757"/>
                    <a:pt x="27121" y="6757"/>
                  </a:cubicBezTo>
                  <a:cubicBezTo>
                    <a:pt x="27143" y="6757"/>
                    <a:pt x="27165" y="6746"/>
                    <a:pt x="27176" y="6746"/>
                  </a:cubicBezTo>
                  <a:cubicBezTo>
                    <a:pt x="27273" y="6713"/>
                    <a:pt x="27328" y="6615"/>
                    <a:pt x="27295" y="6517"/>
                  </a:cubicBezTo>
                  <a:cubicBezTo>
                    <a:pt x="27208" y="6278"/>
                    <a:pt x="27110" y="6049"/>
                    <a:pt x="26980" y="5843"/>
                  </a:cubicBezTo>
                  <a:cubicBezTo>
                    <a:pt x="26951" y="5793"/>
                    <a:pt x="26894" y="5761"/>
                    <a:pt x="26834" y="5761"/>
                  </a:cubicBezTo>
                  <a:close/>
                  <a:moveTo>
                    <a:pt x="10357" y="5810"/>
                  </a:moveTo>
                  <a:cubicBezTo>
                    <a:pt x="10270" y="5810"/>
                    <a:pt x="10183" y="5875"/>
                    <a:pt x="10172" y="5973"/>
                  </a:cubicBezTo>
                  <a:cubicBezTo>
                    <a:pt x="10150" y="6213"/>
                    <a:pt x="10074" y="6398"/>
                    <a:pt x="9965" y="6474"/>
                  </a:cubicBezTo>
                  <a:cubicBezTo>
                    <a:pt x="9878" y="6528"/>
                    <a:pt x="9868" y="6637"/>
                    <a:pt x="9922" y="6713"/>
                  </a:cubicBezTo>
                  <a:cubicBezTo>
                    <a:pt x="9955" y="6767"/>
                    <a:pt x="10009" y="6789"/>
                    <a:pt x="10063" y="6789"/>
                  </a:cubicBezTo>
                  <a:cubicBezTo>
                    <a:pt x="10107" y="6789"/>
                    <a:pt x="10140" y="6778"/>
                    <a:pt x="10172" y="6757"/>
                  </a:cubicBezTo>
                  <a:cubicBezTo>
                    <a:pt x="10368" y="6615"/>
                    <a:pt x="10488" y="6343"/>
                    <a:pt x="10520" y="6006"/>
                  </a:cubicBezTo>
                  <a:cubicBezTo>
                    <a:pt x="10531" y="5908"/>
                    <a:pt x="10455" y="5821"/>
                    <a:pt x="10357" y="5810"/>
                  </a:cubicBezTo>
                  <a:close/>
                  <a:moveTo>
                    <a:pt x="412" y="5757"/>
                  </a:moveTo>
                  <a:cubicBezTo>
                    <a:pt x="338" y="5757"/>
                    <a:pt x="277" y="5808"/>
                    <a:pt x="251" y="5886"/>
                  </a:cubicBezTo>
                  <a:cubicBezTo>
                    <a:pt x="186" y="6115"/>
                    <a:pt x="131" y="6354"/>
                    <a:pt x="99" y="6593"/>
                  </a:cubicBezTo>
                  <a:cubicBezTo>
                    <a:pt x="77" y="6691"/>
                    <a:pt x="142" y="6778"/>
                    <a:pt x="240" y="6800"/>
                  </a:cubicBezTo>
                  <a:lnTo>
                    <a:pt x="273" y="6800"/>
                  </a:lnTo>
                  <a:cubicBezTo>
                    <a:pt x="360" y="6800"/>
                    <a:pt x="425" y="6735"/>
                    <a:pt x="447" y="6648"/>
                  </a:cubicBezTo>
                  <a:cubicBezTo>
                    <a:pt x="479" y="6419"/>
                    <a:pt x="534" y="6191"/>
                    <a:pt x="588" y="5984"/>
                  </a:cubicBezTo>
                  <a:cubicBezTo>
                    <a:pt x="621" y="5886"/>
                    <a:pt x="566" y="5788"/>
                    <a:pt x="468" y="5767"/>
                  </a:cubicBezTo>
                  <a:cubicBezTo>
                    <a:pt x="449" y="5760"/>
                    <a:pt x="430" y="5757"/>
                    <a:pt x="412" y="5757"/>
                  </a:cubicBezTo>
                  <a:close/>
                  <a:moveTo>
                    <a:pt x="20219" y="6028"/>
                  </a:moveTo>
                  <a:cubicBezTo>
                    <a:pt x="20169" y="6028"/>
                    <a:pt x="20119" y="6051"/>
                    <a:pt x="20083" y="6093"/>
                  </a:cubicBezTo>
                  <a:cubicBezTo>
                    <a:pt x="19919" y="6278"/>
                    <a:pt x="19778" y="6474"/>
                    <a:pt x="19648" y="6670"/>
                  </a:cubicBezTo>
                  <a:cubicBezTo>
                    <a:pt x="19593" y="6757"/>
                    <a:pt x="19615" y="6865"/>
                    <a:pt x="19702" y="6920"/>
                  </a:cubicBezTo>
                  <a:cubicBezTo>
                    <a:pt x="19735" y="6931"/>
                    <a:pt x="19767" y="6942"/>
                    <a:pt x="19800" y="6942"/>
                  </a:cubicBezTo>
                  <a:cubicBezTo>
                    <a:pt x="19854" y="6942"/>
                    <a:pt x="19909" y="6920"/>
                    <a:pt x="19941" y="6865"/>
                  </a:cubicBezTo>
                  <a:cubicBezTo>
                    <a:pt x="20061" y="6680"/>
                    <a:pt x="20202" y="6496"/>
                    <a:pt x="20355" y="6321"/>
                  </a:cubicBezTo>
                  <a:cubicBezTo>
                    <a:pt x="20420" y="6245"/>
                    <a:pt x="20409" y="6137"/>
                    <a:pt x="20333" y="6071"/>
                  </a:cubicBezTo>
                  <a:cubicBezTo>
                    <a:pt x="20299" y="6042"/>
                    <a:pt x="20259" y="6028"/>
                    <a:pt x="20219" y="6028"/>
                  </a:cubicBezTo>
                  <a:close/>
                  <a:moveTo>
                    <a:pt x="20812" y="6213"/>
                  </a:moveTo>
                  <a:cubicBezTo>
                    <a:pt x="20714" y="6213"/>
                    <a:pt x="20627" y="6300"/>
                    <a:pt x="20627" y="6398"/>
                  </a:cubicBezTo>
                  <a:cubicBezTo>
                    <a:pt x="20627" y="6626"/>
                    <a:pt x="20616" y="6855"/>
                    <a:pt x="20594" y="7083"/>
                  </a:cubicBezTo>
                  <a:cubicBezTo>
                    <a:pt x="20583" y="7181"/>
                    <a:pt x="20659" y="7268"/>
                    <a:pt x="20757" y="7268"/>
                  </a:cubicBezTo>
                  <a:lnTo>
                    <a:pt x="20768" y="7268"/>
                  </a:lnTo>
                  <a:cubicBezTo>
                    <a:pt x="20855" y="7268"/>
                    <a:pt x="20931" y="7203"/>
                    <a:pt x="20942" y="7116"/>
                  </a:cubicBezTo>
                  <a:cubicBezTo>
                    <a:pt x="20964" y="6876"/>
                    <a:pt x="20986" y="6637"/>
                    <a:pt x="20986" y="6398"/>
                  </a:cubicBezTo>
                  <a:cubicBezTo>
                    <a:pt x="20986" y="6300"/>
                    <a:pt x="20909" y="6224"/>
                    <a:pt x="20812" y="6213"/>
                  </a:cubicBezTo>
                  <a:close/>
                  <a:moveTo>
                    <a:pt x="27284" y="7082"/>
                  </a:moveTo>
                  <a:cubicBezTo>
                    <a:pt x="27277" y="7082"/>
                    <a:pt x="27270" y="7082"/>
                    <a:pt x="27263" y="7083"/>
                  </a:cubicBezTo>
                  <a:cubicBezTo>
                    <a:pt x="27165" y="7105"/>
                    <a:pt x="27099" y="7192"/>
                    <a:pt x="27110" y="7290"/>
                  </a:cubicBezTo>
                  <a:cubicBezTo>
                    <a:pt x="27143" y="7496"/>
                    <a:pt x="27165" y="7725"/>
                    <a:pt x="27176" y="7964"/>
                  </a:cubicBezTo>
                  <a:cubicBezTo>
                    <a:pt x="27176" y="8062"/>
                    <a:pt x="27252" y="8138"/>
                    <a:pt x="27350" y="8138"/>
                  </a:cubicBezTo>
                  <a:cubicBezTo>
                    <a:pt x="27448" y="8138"/>
                    <a:pt x="27524" y="8051"/>
                    <a:pt x="27524" y="7953"/>
                  </a:cubicBezTo>
                  <a:cubicBezTo>
                    <a:pt x="27513" y="7703"/>
                    <a:pt x="27491" y="7453"/>
                    <a:pt x="27458" y="7235"/>
                  </a:cubicBezTo>
                  <a:cubicBezTo>
                    <a:pt x="27448" y="7144"/>
                    <a:pt x="27373" y="7082"/>
                    <a:pt x="27284" y="7082"/>
                  </a:cubicBezTo>
                  <a:close/>
                  <a:moveTo>
                    <a:pt x="189" y="7147"/>
                  </a:moveTo>
                  <a:cubicBezTo>
                    <a:pt x="99" y="7147"/>
                    <a:pt x="22" y="7220"/>
                    <a:pt x="12" y="7311"/>
                  </a:cubicBezTo>
                  <a:cubicBezTo>
                    <a:pt x="1" y="7496"/>
                    <a:pt x="1" y="7670"/>
                    <a:pt x="1" y="7844"/>
                  </a:cubicBezTo>
                  <a:cubicBezTo>
                    <a:pt x="1" y="7910"/>
                    <a:pt x="1" y="7964"/>
                    <a:pt x="1" y="8029"/>
                  </a:cubicBezTo>
                  <a:cubicBezTo>
                    <a:pt x="1" y="8127"/>
                    <a:pt x="77" y="8203"/>
                    <a:pt x="175" y="8203"/>
                  </a:cubicBezTo>
                  <a:lnTo>
                    <a:pt x="186" y="8203"/>
                  </a:lnTo>
                  <a:cubicBezTo>
                    <a:pt x="273" y="8203"/>
                    <a:pt x="360" y="8116"/>
                    <a:pt x="349" y="8019"/>
                  </a:cubicBezTo>
                  <a:cubicBezTo>
                    <a:pt x="349" y="7964"/>
                    <a:pt x="349" y="7910"/>
                    <a:pt x="349" y="7844"/>
                  </a:cubicBezTo>
                  <a:cubicBezTo>
                    <a:pt x="349" y="7681"/>
                    <a:pt x="360" y="7507"/>
                    <a:pt x="371" y="7333"/>
                  </a:cubicBezTo>
                  <a:cubicBezTo>
                    <a:pt x="371" y="7235"/>
                    <a:pt x="305" y="7148"/>
                    <a:pt x="207" y="7148"/>
                  </a:cubicBezTo>
                  <a:cubicBezTo>
                    <a:pt x="201" y="7148"/>
                    <a:pt x="195" y="7147"/>
                    <a:pt x="189" y="7147"/>
                  </a:cubicBezTo>
                  <a:close/>
                  <a:moveTo>
                    <a:pt x="19468" y="7214"/>
                  </a:moveTo>
                  <a:cubicBezTo>
                    <a:pt x="19399" y="7214"/>
                    <a:pt x="19333" y="7255"/>
                    <a:pt x="19299" y="7322"/>
                  </a:cubicBezTo>
                  <a:cubicBezTo>
                    <a:pt x="19191" y="7583"/>
                    <a:pt x="19125" y="7834"/>
                    <a:pt x="19114" y="8062"/>
                  </a:cubicBezTo>
                  <a:cubicBezTo>
                    <a:pt x="19104" y="8149"/>
                    <a:pt x="19180" y="8236"/>
                    <a:pt x="19278" y="8247"/>
                  </a:cubicBezTo>
                  <a:lnTo>
                    <a:pt x="19289" y="8247"/>
                  </a:lnTo>
                  <a:cubicBezTo>
                    <a:pt x="19386" y="8247"/>
                    <a:pt x="19463" y="8171"/>
                    <a:pt x="19463" y="8084"/>
                  </a:cubicBezTo>
                  <a:cubicBezTo>
                    <a:pt x="19473" y="7899"/>
                    <a:pt x="19528" y="7681"/>
                    <a:pt x="19626" y="7453"/>
                  </a:cubicBezTo>
                  <a:cubicBezTo>
                    <a:pt x="19669" y="7366"/>
                    <a:pt x="19626" y="7268"/>
                    <a:pt x="19528" y="7224"/>
                  </a:cubicBezTo>
                  <a:cubicBezTo>
                    <a:pt x="19508" y="7217"/>
                    <a:pt x="19488" y="7214"/>
                    <a:pt x="19468" y="7214"/>
                  </a:cubicBezTo>
                  <a:close/>
                  <a:moveTo>
                    <a:pt x="20665" y="7612"/>
                  </a:moveTo>
                  <a:cubicBezTo>
                    <a:pt x="20581" y="7612"/>
                    <a:pt x="20504" y="7672"/>
                    <a:pt x="20485" y="7757"/>
                  </a:cubicBezTo>
                  <a:cubicBezTo>
                    <a:pt x="20431" y="7997"/>
                    <a:pt x="20366" y="8214"/>
                    <a:pt x="20289" y="8399"/>
                  </a:cubicBezTo>
                  <a:cubicBezTo>
                    <a:pt x="20257" y="8486"/>
                    <a:pt x="20289" y="8584"/>
                    <a:pt x="20387" y="8628"/>
                  </a:cubicBezTo>
                  <a:cubicBezTo>
                    <a:pt x="20409" y="8639"/>
                    <a:pt x="20431" y="8639"/>
                    <a:pt x="20453" y="8639"/>
                  </a:cubicBezTo>
                  <a:cubicBezTo>
                    <a:pt x="20518" y="8639"/>
                    <a:pt x="20583" y="8606"/>
                    <a:pt x="20616" y="8530"/>
                  </a:cubicBezTo>
                  <a:cubicBezTo>
                    <a:pt x="20703" y="8334"/>
                    <a:pt x="20779" y="8095"/>
                    <a:pt x="20833" y="7834"/>
                  </a:cubicBezTo>
                  <a:cubicBezTo>
                    <a:pt x="20855" y="7736"/>
                    <a:pt x="20790" y="7638"/>
                    <a:pt x="20703" y="7616"/>
                  </a:cubicBezTo>
                  <a:cubicBezTo>
                    <a:pt x="20690" y="7613"/>
                    <a:pt x="20677" y="7612"/>
                    <a:pt x="20665" y="7612"/>
                  </a:cubicBezTo>
                  <a:close/>
                  <a:moveTo>
                    <a:pt x="19462" y="8562"/>
                  </a:moveTo>
                  <a:cubicBezTo>
                    <a:pt x="19432" y="8562"/>
                    <a:pt x="19402" y="8569"/>
                    <a:pt x="19376" y="8584"/>
                  </a:cubicBezTo>
                  <a:cubicBezTo>
                    <a:pt x="19289" y="8639"/>
                    <a:pt x="19267" y="8747"/>
                    <a:pt x="19321" y="8834"/>
                  </a:cubicBezTo>
                  <a:cubicBezTo>
                    <a:pt x="19484" y="9096"/>
                    <a:pt x="19680" y="9226"/>
                    <a:pt x="19887" y="9226"/>
                  </a:cubicBezTo>
                  <a:cubicBezTo>
                    <a:pt x="19963" y="9226"/>
                    <a:pt x="20039" y="9215"/>
                    <a:pt x="20115" y="9172"/>
                  </a:cubicBezTo>
                  <a:cubicBezTo>
                    <a:pt x="20202" y="9128"/>
                    <a:pt x="20235" y="9019"/>
                    <a:pt x="20191" y="8932"/>
                  </a:cubicBezTo>
                  <a:cubicBezTo>
                    <a:pt x="20161" y="8871"/>
                    <a:pt x="20098" y="8837"/>
                    <a:pt x="20034" y="8837"/>
                  </a:cubicBezTo>
                  <a:cubicBezTo>
                    <a:pt x="20006" y="8837"/>
                    <a:pt x="19978" y="8843"/>
                    <a:pt x="19952" y="8856"/>
                  </a:cubicBezTo>
                  <a:cubicBezTo>
                    <a:pt x="19928" y="8871"/>
                    <a:pt x="19904" y="8878"/>
                    <a:pt x="19880" y="8878"/>
                  </a:cubicBezTo>
                  <a:cubicBezTo>
                    <a:pt x="19795" y="8878"/>
                    <a:pt x="19708" y="8791"/>
                    <a:pt x="19615" y="8639"/>
                  </a:cubicBezTo>
                  <a:cubicBezTo>
                    <a:pt x="19579" y="8589"/>
                    <a:pt x="19520" y="8562"/>
                    <a:pt x="19462" y="8562"/>
                  </a:cubicBezTo>
                  <a:close/>
                  <a:moveTo>
                    <a:pt x="27333" y="8485"/>
                  </a:moveTo>
                  <a:cubicBezTo>
                    <a:pt x="27242" y="8485"/>
                    <a:pt x="27165" y="8568"/>
                    <a:pt x="27165" y="8660"/>
                  </a:cubicBezTo>
                  <a:cubicBezTo>
                    <a:pt x="27154" y="8889"/>
                    <a:pt x="27132" y="9117"/>
                    <a:pt x="27110" y="9357"/>
                  </a:cubicBezTo>
                  <a:cubicBezTo>
                    <a:pt x="27099" y="9444"/>
                    <a:pt x="27176" y="9531"/>
                    <a:pt x="27273" y="9542"/>
                  </a:cubicBezTo>
                  <a:lnTo>
                    <a:pt x="27284" y="9542"/>
                  </a:lnTo>
                  <a:cubicBezTo>
                    <a:pt x="27371" y="9542"/>
                    <a:pt x="27448" y="9476"/>
                    <a:pt x="27458" y="9389"/>
                  </a:cubicBezTo>
                  <a:cubicBezTo>
                    <a:pt x="27480" y="9150"/>
                    <a:pt x="27502" y="8911"/>
                    <a:pt x="27513" y="8671"/>
                  </a:cubicBezTo>
                  <a:cubicBezTo>
                    <a:pt x="27524" y="8573"/>
                    <a:pt x="27448" y="8497"/>
                    <a:pt x="27350" y="8486"/>
                  </a:cubicBezTo>
                  <a:cubicBezTo>
                    <a:pt x="27344" y="8486"/>
                    <a:pt x="27338" y="8485"/>
                    <a:pt x="27333" y="8485"/>
                  </a:cubicBezTo>
                  <a:close/>
                  <a:moveTo>
                    <a:pt x="196" y="8552"/>
                  </a:moveTo>
                  <a:cubicBezTo>
                    <a:pt x="109" y="8562"/>
                    <a:pt x="33" y="8649"/>
                    <a:pt x="44" y="8747"/>
                  </a:cubicBezTo>
                  <a:cubicBezTo>
                    <a:pt x="66" y="8976"/>
                    <a:pt x="99" y="9215"/>
                    <a:pt x="131" y="9454"/>
                  </a:cubicBezTo>
                  <a:cubicBezTo>
                    <a:pt x="142" y="9542"/>
                    <a:pt x="218" y="9607"/>
                    <a:pt x="305" y="9607"/>
                  </a:cubicBezTo>
                  <a:lnTo>
                    <a:pt x="338" y="9607"/>
                  </a:lnTo>
                  <a:cubicBezTo>
                    <a:pt x="425" y="9585"/>
                    <a:pt x="490" y="9498"/>
                    <a:pt x="479" y="9400"/>
                  </a:cubicBezTo>
                  <a:cubicBezTo>
                    <a:pt x="447" y="9193"/>
                    <a:pt x="414" y="8954"/>
                    <a:pt x="392" y="8715"/>
                  </a:cubicBezTo>
                  <a:cubicBezTo>
                    <a:pt x="381" y="8617"/>
                    <a:pt x="294" y="8552"/>
                    <a:pt x="196" y="8552"/>
                  </a:cubicBezTo>
                  <a:close/>
                  <a:moveTo>
                    <a:pt x="27211" y="9889"/>
                  </a:moveTo>
                  <a:cubicBezTo>
                    <a:pt x="27121" y="9889"/>
                    <a:pt x="27044" y="9961"/>
                    <a:pt x="27034" y="10053"/>
                  </a:cubicBezTo>
                  <a:lnTo>
                    <a:pt x="26947" y="10749"/>
                  </a:lnTo>
                  <a:cubicBezTo>
                    <a:pt x="26936" y="10847"/>
                    <a:pt x="27012" y="10934"/>
                    <a:pt x="27099" y="10945"/>
                  </a:cubicBezTo>
                  <a:lnTo>
                    <a:pt x="27121" y="10945"/>
                  </a:lnTo>
                  <a:cubicBezTo>
                    <a:pt x="27208" y="10945"/>
                    <a:pt x="27284" y="10880"/>
                    <a:pt x="27295" y="10793"/>
                  </a:cubicBezTo>
                  <a:lnTo>
                    <a:pt x="27382" y="10085"/>
                  </a:lnTo>
                  <a:cubicBezTo>
                    <a:pt x="27393" y="9998"/>
                    <a:pt x="27328" y="9901"/>
                    <a:pt x="27230" y="9890"/>
                  </a:cubicBezTo>
                  <a:cubicBezTo>
                    <a:pt x="27224" y="9889"/>
                    <a:pt x="27217" y="9889"/>
                    <a:pt x="27211" y="9889"/>
                  </a:cubicBezTo>
                  <a:close/>
                  <a:moveTo>
                    <a:pt x="425" y="9943"/>
                  </a:moveTo>
                  <a:cubicBezTo>
                    <a:pt x="418" y="9943"/>
                    <a:pt x="411" y="9943"/>
                    <a:pt x="403" y="9944"/>
                  </a:cubicBezTo>
                  <a:cubicBezTo>
                    <a:pt x="305" y="9966"/>
                    <a:pt x="240" y="10064"/>
                    <a:pt x="262" y="10162"/>
                  </a:cubicBezTo>
                  <a:cubicBezTo>
                    <a:pt x="360" y="10586"/>
                    <a:pt x="447" y="10847"/>
                    <a:pt x="447" y="10858"/>
                  </a:cubicBezTo>
                  <a:cubicBezTo>
                    <a:pt x="479" y="10934"/>
                    <a:pt x="545" y="10978"/>
                    <a:pt x="621" y="10978"/>
                  </a:cubicBezTo>
                  <a:cubicBezTo>
                    <a:pt x="632" y="10978"/>
                    <a:pt x="653" y="10978"/>
                    <a:pt x="675" y="10967"/>
                  </a:cubicBezTo>
                  <a:cubicBezTo>
                    <a:pt x="762" y="10945"/>
                    <a:pt x="817" y="10836"/>
                    <a:pt x="784" y="10749"/>
                  </a:cubicBezTo>
                  <a:cubicBezTo>
                    <a:pt x="784" y="10749"/>
                    <a:pt x="697" y="10488"/>
                    <a:pt x="610" y="10085"/>
                  </a:cubicBezTo>
                  <a:cubicBezTo>
                    <a:pt x="590" y="9996"/>
                    <a:pt x="506" y="9943"/>
                    <a:pt x="425" y="9943"/>
                  </a:cubicBezTo>
                  <a:close/>
                  <a:moveTo>
                    <a:pt x="27048" y="11292"/>
                  </a:moveTo>
                  <a:cubicBezTo>
                    <a:pt x="26958" y="11292"/>
                    <a:pt x="26882" y="11365"/>
                    <a:pt x="26882" y="11456"/>
                  </a:cubicBezTo>
                  <a:cubicBezTo>
                    <a:pt x="26860" y="11706"/>
                    <a:pt x="26849" y="11935"/>
                    <a:pt x="26849" y="12142"/>
                  </a:cubicBezTo>
                  <a:cubicBezTo>
                    <a:pt x="26849" y="12142"/>
                    <a:pt x="26849" y="12174"/>
                    <a:pt x="26849" y="12174"/>
                  </a:cubicBezTo>
                  <a:cubicBezTo>
                    <a:pt x="26849" y="12272"/>
                    <a:pt x="26925" y="12337"/>
                    <a:pt x="27023" y="12337"/>
                  </a:cubicBezTo>
                  <a:cubicBezTo>
                    <a:pt x="27121" y="12337"/>
                    <a:pt x="27197" y="12239"/>
                    <a:pt x="27197" y="12142"/>
                  </a:cubicBezTo>
                  <a:cubicBezTo>
                    <a:pt x="27197" y="11946"/>
                    <a:pt x="27208" y="11728"/>
                    <a:pt x="27230" y="11478"/>
                  </a:cubicBezTo>
                  <a:cubicBezTo>
                    <a:pt x="27241" y="11391"/>
                    <a:pt x="27165" y="11304"/>
                    <a:pt x="27067" y="11293"/>
                  </a:cubicBezTo>
                  <a:cubicBezTo>
                    <a:pt x="27060" y="11292"/>
                    <a:pt x="27054" y="11292"/>
                    <a:pt x="27048" y="11292"/>
                  </a:cubicBezTo>
                  <a:close/>
                  <a:moveTo>
                    <a:pt x="33132" y="12383"/>
                  </a:moveTo>
                  <a:cubicBezTo>
                    <a:pt x="33067" y="12383"/>
                    <a:pt x="33004" y="12418"/>
                    <a:pt x="32974" y="12479"/>
                  </a:cubicBezTo>
                  <a:cubicBezTo>
                    <a:pt x="32898" y="12609"/>
                    <a:pt x="32778" y="12816"/>
                    <a:pt x="32604" y="13044"/>
                  </a:cubicBezTo>
                  <a:cubicBezTo>
                    <a:pt x="32550" y="13121"/>
                    <a:pt x="32560" y="13229"/>
                    <a:pt x="32637" y="13295"/>
                  </a:cubicBezTo>
                  <a:cubicBezTo>
                    <a:pt x="32669" y="13316"/>
                    <a:pt x="32702" y="13327"/>
                    <a:pt x="32745" y="13327"/>
                  </a:cubicBezTo>
                  <a:cubicBezTo>
                    <a:pt x="32800" y="13327"/>
                    <a:pt x="32843" y="13306"/>
                    <a:pt x="32887" y="13262"/>
                  </a:cubicBezTo>
                  <a:cubicBezTo>
                    <a:pt x="33072" y="13012"/>
                    <a:pt x="33202" y="12794"/>
                    <a:pt x="33278" y="12642"/>
                  </a:cubicBezTo>
                  <a:cubicBezTo>
                    <a:pt x="33333" y="12555"/>
                    <a:pt x="33300" y="12457"/>
                    <a:pt x="33213" y="12403"/>
                  </a:cubicBezTo>
                  <a:cubicBezTo>
                    <a:pt x="33187" y="12390"/>
                    <a:pt x="33159" y="12383"/>
                    <a:pt x="33132" y="12383"/>
                  </a:cubicBezTo>
                  <a:close/>
                  <a:moveTo>
                    <a:pt x="27075" y="12695"/>
                  </a:moveTo>
                  <a:cubicBezTo>
                    <a:pt x="27069" y="12695"/>
                    <a:pt x="27062" y="12696"/>
                    <a:pt x="27056" y="12696"/>
                  </a:cubicBezTo>
                  <a:cubicBezTo>
                    <a:pt x="26958" y="12718"/>
                    <a:pt x="26893" y="12805"/>
                    <a:pt x="26904" y="12903"/>
                  </a:cubicBezTo>
                  <a:cubicBezTo>
                    <a:pt x="26947" y="13175"/>
                    <a:pt x="27023" y="13414"/>
                    <a:pt x="27121" y="13621"/>
                  </a:cubicBezTo>
                  <a:cubicBezTo>
                    <a:pt x="27154" y="13686"/>
                    <a:pt x="27219" y="13719"/>
                    <a:pt x="27284" y="13719"/>
                  </a:cubicBezTo>
                  <a:cubicBezTo>
                    <a:pt x="27306" y="13719"/>
                    <a:pt x="27339" y="13719"/>
                    <a:pt x="27360" y="13708"/>
                  </a:cubicBezTo>
                  <a:cubicBezTo>
                    <a:pt x="27448" y="13665"/>
                    <a:pt x="27480" y="13556"/>
                    <a:pt x="27448" y="13469"/>
                  </a:cubicBezTo>
                  <a:cubicBezTo>
                    <a:pt x="27360" y="13295"/>
                    <a:pt x="27295" y="13088"/>
                    <a:pt x="27252" y="12849"/>
                  </a:cubicBezTo>
                  <a:cubicBezTo>
                    <a:pt x="27242" y="12758"/>
                    <a:pt x="27157" y="12695"/>
                    <a:pt x="27075" y="12695"/>
                  </a:cubicBezTo>
                  <a:close/>
                  <a:moveTo>
                    <a:pt x="32271" y="13497"/>
                  </a:moveTo>
                  <a:cubicBezTo>
                    <a:pt x="32228" y="13497"/>
                    <a:pt x="32184" y="13513"/>
                    <a:pt x="32147" y="13545"/>
                  </a:cubicBezTo>
                  <a:cubicBezTo>
                    <a:pt x="31984" y="13697"/>
                    <a:pt x="31799" y="13828"/>
                    <a:pt x="31614" y="13947"/>
                  </a:cubicBezTo>
                  <a:cubicBezTo>
                    <a:pt x="31527" y="14002"/>
                    <a:pt x="31505" y="14111"/>
                    <a:pt x="31560" y="14187"/>
                  </a:cubicBezTo>
                  <a:cubicBezTo>
                    <a:pt x="31592" y="14241"/>
                    <a:pt x="31647" y="14274"/>
                    <a:pt x="31712" y="14274"/>
                  </a:cubicBezTo>
                  <a:cubicBezTo>
                    <a:pt x="31745" y="14274"/>
                    <a:pt x="31777" y="14263"/>
                    <a:pt x="31799" y="14252"/>
                  </a:cubicBezTo>
                  <a:cubicBezTo>
                    <a:pt x="32006" y="14121"/>
                    <a:pt x="32202" y="13969"/>
                    <a:pt x="32386" y="13806"/>
                  </a:cubicBezTo>
                  <a:cubicBezTo>
                    <a:pt x="32463" y="13741"/>
                    <a:pt x="32463" y="13621"/>
                    <a:pt x="32397" y="13556"/>
                  </a:cubicBezTo>
                  <a:cubicBezTo>
                    <a:pt x="32363" y="13516"/>
                    <a:pt x="32318" y="13497"/>
                    <a:pt x="32271" y="13497"/>
                  </a:cubicBezTo>
                  <a:close/>
                  <a:moveTo>
                    <a:pt x="27715" y="13926"/>
                  </a:moveTo>
                  <a:cubicBezTo>
                    <a:pt x="27664" y="13926"/>
                    <a:pt x="27614" y="13948"/>
                    <a:pt x="27578" y="13991"/>
                  </a:cubicBezTo>
                  <a:cubicBezTo>
                    <a:pt x="27513" y="14056"/>
                    <a:pt x="27524" y="14176"/>
                    <a:pt x="27589" y="14230"/>
                  </a:cubicBezTo>
                  <a:cubicBezTo>
                    <a:pt x="27774" y="14393"/>
                    <a:pt x="28002" y="14524"/>
                    <a:pt x="28253" y="14611"/>
                  </a:cubicBezTo>
                  <a:cubicBezTo>
                    <a:pt x="28274" y="14622"/>
                    <a:pt x="28296" y="14622"/>
                    <a:pt x="28318" y="14622"/>
                  </a:cubicBezTo>
                  <a:cubicBezTo>
                    <a:pt x="28383" y="14622"/>
                    <a:pt x="28459" y="14578"/>
                    <a:pt x="28481" y="14513"/>
                  </a:cubicBezTo>
                  <a:cubicBezTo>
                    <a:pt x="28514" y="14426"/>
                    <a:pt x="28470" y="14317"/>
                    <a:pt x="28383" y="14285"/>
                  </a:cubicBezTo>
                  <a:cubicBezTo>
                    <a:pt x="28166" y="14208"/>
                    <a:pt x="27970" y="14100"/>
                    <a:pt x="27828" y="13969"/>
                  </a:cubicBezTo>
                  <a:cubicBezTo>
                    <a:pt x="27795" y="13940"/>
                    <a:pt x="27754" y="13926"/>
                    <a:pt x="27715" y="13926"/>
                  </a:cubicBezTo>
                  <a:close/>
                  <a:moveTo>
                    <a:pt x="31081" y="14237"/>
                  </a:moveTo>
                  <a:cubicBezTo>
                    <a:pt x="31059" y="14237"/>
                    <a:pt x="31037" y="14241"/>
                    <a:pt x="31016" y="14252"/>
                  </a:cubicBezTo>
                  <a:cubicBezTo>
                    <a:pt x="30809" y="14328"/>
                    <a:pt x="30591" y="14383"/>
                    <a:pt x="30374" y="14426"/>
                  </a:cubicBezTo>
                  <a:cubicBezTo>
                    <a:pt x="30276" y="14448"/>
                    <a:pt x="30211" y="14535"/>
                    <a:pt x="30232" y="14633"/>
                  </a:cubicBezTo>
                  <a:cubicBezTo>
                    <a:pt x="30243" y="14720"/>
                    <a:pt x="30319" y="14774"/>
                    <a:pt x="30396" y="14774"/>
                  </a:cubicBezTo>
                  <a:lnTo>
                    <a:pt x="30428" y="14774"/>
                  </a:lnTo>
                  <a:cubicBezTo>
                    <a:pt x="30678" y="14731"/>
                    <a:pt x="30918" y="14665"/>
                    <a:pt x="31146" y="14578"/>
                  </a:cubicBezTo>
                  <a:cubicBezTo>
                    <a:pt x="31233" y="14546"/>
                    <a:pt x="31277" y="14437"/>
                    <a:pt x="31244" y="14350"/>
                  </a:cubicBezTo>
                  <a:cubicBezTo>
                    <a:pt x="31219" y="14284"/>
                    <a:pt x="31151" y="14237"/>
                    <a:pt x="31081" y="14237"/>
                  </a:cubicBezTo>
                  <a:close/>
                  <a:moveTo>
                    <a:pt x="29036" y="14448"/>
                  </a:moveTo>
                  <a:lnTo>
                    <a:pt x="29003" y="14611"/>
                  </a:lnTo>
                  <a:lnTo>
                    <a:pt x="28992" y="14796"/>
                  </a:lnTo>
                  <a:cubicBezTo>
                    <a:pt x="29221" y="14818"/>
                    <a:pt x="29449" y="14839"/>
                    <a:pt x="29699" y="14839"/>
                  </a:cubicBezTo>
                  <a:cubicBezTo>
                    <a:pt x="29797" y="14839"/>
                    <a:pt x="29863" y="14763"/>
                    <a:pt x="29863" y="14665"/>
                  </a:cubicBezTo>
                  <a:cubicBezTo>
                    <a:pt x="29863" y="14567"/>
                    <a:pt x="29765" y="14480"/>
                    <a:pt x="29667" y="14480"/>
                  </a:cubicBezTo>
                  <a:cubicBezTo>
                    <a:pt x="29471" y="14480"/>
                    <a:pt x="29253" y="14470"/>
                    <a:pt x="29036" y="14448"/>
                  </a:cubicBezTo>
                  <a:close/>
                </a:path>
              </a:pathLst>
            </a:custGeom>
            <a:solidFill>
              <a:srgbClr val="11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2" name="Google Shape;402;p32"/>
          <p:cNvSpPr/>
          <p:nvPr/>
        </p:nvSpPr>
        <p:spPr>
          <a:xfrm>
            <a:off x="8498101" y="1352613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03" name="Google Shape;403;p32"/>
          <p:cNvGrpSpPr/>
          <p:nvPr/>
        </p:nvGrpSpPr>
        <p:grpSpPr>
          <a:xfrm>
            <a:off x="5764207" y="704433"/>
            <a:ext cx="188384" cy="195256"/>
            <a:chOff x="8487708" y="4150383"/>
            <a:chExt cx="188384" cy="195256"/>
          </a:xfrm>
        </p:grpSpPr>
        <p:sp>
          <p:nvSpPr>
            <p:cNvPr id="404" name="Google Shape;404;p32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32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32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32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32"/>
          <p:cNvSpPr/>
          <p:nvPr/>
        </p:nvSpPr>
        <p:spPr>
          <a:xfrm rot="-1245271">
            <a:off x="1054600" y="367828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9" name="Google Shape;409;p32"/>
          <p:cNvSpPr/>
          <p:nvPr/>
        </p:nvSpPr>
        <p:spPr>
          <a:xfrm>
            <a:off x="7315350" y="4214071"/>
            <a:ext cx="712486" cy="40505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32"/>
          <p:cNvSpPr/>
          <p:nvPr/>
        </p:nvSpPr>
        <p:spPr>
          <a:xfrm>
            <a:off x="7350179" y="4204588"/>
            <a:ext cx="642797" cy="424014"/>
          </a:xfrm>
          <a:custGeom>
            <a:avLst/>
            <a:gdLst/>
            <a:ahLst/>
            <a:cxnLst/>
            <a:rect l="l" t="t" r="r" b="b"/>
            <a:pathLst>
              <a:path w="13393" h="8835" extrusionOk="0">
                <a:moveTo>
                  <a:pt x="6691" y="1361"/>
                </a:moveTo>
                <a:cubicBezTo>
                  <a:pt x="7213" y="1883"/>
                  <a:pt x="7322" y="2481"/>
                  <a:pt x="7180" y="2884"/>
                </a:cubicBezTo>
                <a:cubicBezTo>
                  <a:pt x="7107" y="3091"/>
                  <a:pt x="6975" y="3204"/>
                  <a:pt x="6819" y="3204"/>
                </a:cubicBezTo>
                <a:cubicBezTo>
                  <a:pt x="6721" y="3204"/>
                  <a:pt x="6614" y="3160"/>
                  <a:pt x="6506" y="3069"/>
                </a:cubicBezTo>
                <a:cubicBezTo>
                  <a:pt x="6136" y="2753"/>
                  <a:pt x="6223" y="2013"/>
                  <a:pt x="6691" y="1361"/>
                </a:cubicBezTo>
                <a:close/>
                <a:moveTo>
                  <a:pt x="10759" y="3340"/>
                </a:moveTo>
                <a:lnTo>
                  <a:pt x="10759" y="3340"/>
                </a:lnTo>
                <a:cubicBezTo>
                  <a:pt x="10662" y="4058"/>
                  <a:pt x="10216" y="4592"/>
                  <a:pt x="9628" y="4668"/>
                </a:cubicBezTo>
                <a:cubicBezTo>
                  <a:pt x="9585" y="4668"/>
                  <a:pt x="9552" y="4679"/>
                  <a:pt x="9530" y="4679"/>
                </a:cubicBezTo>
                <a:cubicBezTo>
                  <a:pt x="9367" y="4679"/>
                  <a:pt x="9367" y="4624"/>
                  <a:pt x="9367" y="4581"/>
                </a:cubicBezTo>
                <a:cubicBezTo>
                  <a:pt x="9356" y="4276"/>
                  <a:pt x="9933" y="3515"/>
                  <a:pt x="10759" y="3340"/>
                </a:cubicBezTo>
                <a:close/>
                <a:moveTo>
                  <a:pt x="3732" y="5168"/>
                </a:moveTo>
                <a:cubicBezTo>
                  <a:pt x="3830" y="5168"/>
                  <a:pt x="3928" y="5266"/>
                  <a:pt x="3993" y="5342"/>
                </a:cubicBezTo>
                <a:cubicBezTo>
                  <a:pt x="4276" y="5712"/>
                  <a:pt x="4341" y="6115"/>
                  <a:pt x="4178" y="6441"/>
                </a:cubicBezTo>
                <a:cubicBezTo>
                  <a:pt x="4004" y="6800"/>
                  <a:pt x="3590" y="7017"/>
                  <a:pt x="3090" y="7028"/>
                </a:cubicBezTo>
                <a:cubicBezTo>
                  <a:pt x="3003" y="6376"/>
                  <a:pt x="3188" y="5669"/>
                  <a:pt x="3449" y="5342"/>
                </a:cubicBezTo>
                <a:cubicBezTo>
                  <a:pt x="3547" y="5233"/>
                  <a:pt x="3645" y="5168"/>
                  <a:pt x="3732" y="5168"/>
                </a:cubicBezTo>
                <a:close/>
                <a:moveTo>
                  <a:pt x="8159" y="5745"/>
                </a:moveTo>
                <a:cubicBezTo>
                  <a:pt x="8203" y="5745"/>
                  <a:pt x="8279" y="5821"/>
                  <a:pt x="8344" y="6038"/>
                </a:cubicBezTo>
                <a:cubicBezTo>
                  <a:pt x="8508" y="6561"/>
                  <a:pt x="8399" y="7050"/>
                  <a:pt x="8062" y="7453"/>
                </a:cubicBezTo>
                <a:cubicBezTo>
                  <a:pt x="7757" y="6898"/>
                  <a:pt x="7790" y="6310"/>
                  <a:pt x="7964" y="5962"/>
                </a:cubicBezTo>
                <a:cubicBezTo>
                  <a:pt x="8040" y="5810"/>
                  <a:pt x="8127" y="5745"/>
                  <a:pt x="8159" y="5745"/>
                </a:cubicBezTo>
                <a:close/>
                <a:moveTo>
                  <a:pt x="8377" y="404"/>
                </a:moveTo>
                <a:cubicBezTo>
                  <a:pt x="8720" y="404"/>
                  <a:pt x="9069" y="505"/>
                  <a:pt x="9400" y="719"/>
                </a:cubicBezTo>
                <a:cubicBezTo>
                  <a:pt x="10237" y="1252"/>
                  <a:pt x="10738" y="2068"/>
                  <a:pt x="10781" y="2927"/>
                </a:cubicBezTo>
                <a:cubicBezTo>
                  <a:pt x="9748" y="3112"/>
                  <a:pt x="8943" y="4048"/>
                  <a:pt x="8975" y="4602"/>
                </a:cubicBezTo>
                <a:cubicBezTo>
                  <a:pt x="8975" y="4831"/>
                  <a:pt x="9128" y="5070"/>
                  <a:pt x="9530" y="5070"/>
                </a:cubicBezTo>
                <a:cubicBezTo>
                  <a:pt x="9574" y="5070"/>
                  <a:pt x="9617" y="5070"/>
                  <a:pt x="9672" y="5059"/>
                </a:cubicBezTo>
                <a:cubicBezTo>
                  <a:pt x="10477" y="4951"/>
                  <a:pt x="11064" y="4243"/>
                  <a:pt x="11162" y="3297"/>
                </a:cubicBezTo>
                <a:cubicBezTo>
                  <a:pt x="11608" y="3308"/>
                  <a:pt x="12010" y="3515"/>
                  <a:pt x="12391" y="3917"/>
                </a:cubicBezTo>
                <a:cubicBezTo>
                  <a:pt x="13011" y="4581"/>
                  <a:pt x="12870" y="5386"/>
                  <a:pt x="12631" y="5930"/>
                </a:cubicBezTo>
                <a:cubicBezTo>
                  <a:pt x="12076" y="7192"/>
                  <a:pt x="10542" y="8345"/>
                  <a:pt x="9410" y="8345"/>
                </a:cubicBezTo>
                <a:cubicBezTo>
                  <a:pt x="9095" y="8345"/>
                  <a:pt x="8823" y="8258"/>
                  <a:pt x="8616" y="8094"/>
                </a:cubicBezTo>
                <a:cubicBezTo>
                  <a:pt x="8497" y="7997"/>
                  <a:pt x="8388" y="7888"/>
                  <a:pt x="8301" y="7779"/>
                </a:cubicBezTo>
                <a:cubicBezTo>
                  <a:pt x="8769" y="7279"/>
                  <a:pt x="8932" y="6604"/>
                  <a:pt x="8725" y="5919"/>
                </a:cubicBezTo>
                <a:cubicBezTo>
                  <a:pt x="8573" y="5429"/>
                  <a:pt x="8312" y="5353"/>
                  <a:pt x="8159" y="5353"/>
                </a:cubicBezTo>
                <a:cubicBezTo>
                  <a:pt x="7953" y="5353"/>
                  <a:pt x="7746" y="5516"/>
                  <a:pt x="7605" y="5788"/>
                </a:cubicBezTo>
                <a:cubicBezTo>
                  <a:pt x="7365" y="6256"/>
                  <a:pt x="7333" y="7028"/>
                  <a:pt x="7768" y="7725"/>
                </a:cubicBezTo>
                <a:cubicBezTo>
                  <a:pt x="7311" y="8073"/>
                  <a:pt x="6473" y="8443"/>
                  <a:pt x="4918" y="8443"/>
                </a:cubicBezTo>
                <a:lnTo>
                  <a:pt x="4744" y="8432"/>
                </a:lnTo>
                <a:cubicBezTo>
                  <a:pt x="3786" y="8421"/>
                  <a:pt x="3362" y="7920"/>
                  <a:pt x="3188" y="7420"/>
                </a:cubicBezTo>
                <a:cubicBezTo>
                  <a:pt x="3797" y="7387"/>
                  <a:pt x="4308" y="7083"/>
                  <a:pt x="4537" y="6615"/>
                </a:cubicBezTo>
                <a:cubicBezTo>
                  <a:pt x="4765" y="6147"/>
                  <a:pt x="4678" y="5592"/>
                  <a:pt x="4298" y="5103"/>
                </a:cubicBezTo>
                <a:cubicBezTo>
                  <a:pt x="4091" y="4831"/>
                  <a:pt x="3873" y="4776"/>
                  <a:pt x="3732" y="4776"/>
                </a:cubicBezTo>
                <a:cubicBezTo>
                  <a:pt x="3514" y="4776"/>
                  <a:pt x="3318" y="4885"/>
                  <a:pt x="3144" y="5103"/>
                </a:cubicBezTo>
                <a:cubicBezTo>
                  <a:pt x="2840" y="5484"/>
                  <a:pt x="2600" y="6223"/>
                  <a:pt x="2687" y="6996"/>
                </a:cubicBezTo>
                <a:cubicBezTo>
                  <a:pt x="2263" y="6909"/>
                  <a:pt x="1817" y="6702"/>
                  <a:pt x="1382" y="6376"/>
                </a:cubicBezTo>
                <a:cubicBezTo>
                  <a:pt x="370" y="5625"/>
                  <a:pt x="588" y="4581"/>
                  <a:pt x="729" y="4167"/>
                </a:cubicBezTo>
                <a:cubicBezTo>
                  <a:pt x="1023" y="3253"/>
                  <a:pt x="1828" y="2514"/>
                  <a:pt x="2513" y="2514"/>
                </a:cubicBezTo>
                <a:cubicBezTo>
                  <a:pt x="2687" y="2514"/>
                  <a:pt x="2840" y="2557"/>
                  <a:pt x="2992" y="2644"/>
                </a:cubicBezTo>
                <a:cubicBezTo>
                  <a:pt x="3019" y="2666"/>
                  <a:pt x="3055" y="2677"/>
                  <a:pt x="3091" y="2677"/>
                </a:cubicBezTo>
                <a:cubicBezTo>
                  <a:pt x="3128" y="2677"/>
                  <a:pt x="3166" y="2666"/>
                  <a:pt x="3199" y="2644"/>
                </a:cubicBezTo>
                <a:cubicBezTo>
                  <a:pt x="3264" y="2601"/>
                  <a:pt x="3297" y="2535"/>
                  <a:pt x="3286" y="2459"/>
                </a:cubicBezTo>
                <a:cubicBezTo>
                  <a:pt x="3286" y="2448"/>
                  <a:pt x="3155" y="1404"/>
                  <a:pt x="3645" y="849"/>
                </a:cubicBezTo>
                <a:cubicBezTo>
                  <a:pt x="3855" y="607"/>
                  <a:pt x="4155" y="488"/>
                  <a:pt x="4541" y="488"/>
                </a:cubicBezTo>
                <a:cubicBezTo>
                  <a:pt x="4813" y="488"/>
                  <a:pt x="5128" y="547"/>
                  <a:pt x="5483" y="664"/>
                </a:cubicBezTo>
                <a:cubicBezTo>
                  <a:pt x="5831" y="784"/>
                  <a:pt x="6136" y="936"/>
                  <a:pt x="6386" y="1110"/>
                </a:cubicBezTo>
                <a:cubicBezTo>
                  <a:pt x="5842" y="1861"/>
                  <a:pt x="5646" y="2862"/>
                  <a:pt x="6245" y="3373"/>
                </a:cubicBezTo>
                <a:cubicBezTo>
                  <a:pt x="6430" y="3525"/>
                  <a:pt x="6626" y="3602"/>
                  <a:pt x="6821" y="3602"/>
                </a:cubicBezTo>
                <a:cubicBezTo>
                  <a:pt x="7137" y="3602"/>
                  <a:pt x="7420" y="3373"/>
                  <a:pt x="7550" y="3014"/>
                </a:cubicBezTo>
                <a:cubicBezTo>
                  <a:pt x="7735" y="2492"/>
                  <a:pt x="7615" y="1698"/>
                  <a:pt x="6941" y="1056"/>
                </a:cubicBezTo>
                <a:cubicBezTo>
                  <a:pt x="7359" y="632"/>
                  <a:pt x="7862" y="404"/>
                  <a:pt x="8377" y="404"/>
                </a:cubicBezTo>
                <a:close/>
                <a:moveTo>
                  <a:pt x="8377" y="1"/>
                </a:moveTo>
                <a:cubicBezTo>
                  <a:pt x="7757" y="1"/>
                  <a:pt x="7126" y="294"/>
                  <a:pt x="6636" y="806"/>
                </a:cubicBezTo>
                <a:cubicBezTo>
                  <a:pt x="6354" y="599"/>
                  <a:pt x="6005" y="425"/>
                  <a:pt x="5603" y="294"/>
                </a:cubicBezTo>
                <a:cubicBezTo>
                  <a:pt x="5208" y="160"/>
                  <a:pt x="4852" y="94"/>
                  <a:pt x="4537" y="94"/>
                </a:cubicBezTo>
                <a:cubicBezTo>
                  <a:pt x="4036" y="94"/>
                  <a:pt x="3638" y="261"/>
                  <a:pt x="3351" y="588"/>
                </a:cubicBezTo>
                <a:cubicBezTo>
                  <a:pt x="2938" y="1067"/>
                  <a:pt x="2872" y="1763"/>
                  <a:pt x="2872" y="2176"/>
                </a:cubicBezTo>
                <a:cubicBezTo>
                  <a:pt x="2764" y="2144"/>
                  <a:pt x="2644" y="2122"/>
                  <a:pt x="2513" y="2122"/>
                </a:cubicBezTo>
                <a:cubicBezTo>
                  <a:pt x="1665" y="2122"/>
                  <a:pt x="708" y="2960"/>
                  <a:pt x="349" y="4037"/>
                </a:cubicBezTo>
                <a:cubicBezTo>
                  <a:pt x="0" y="5092"/>
                  <a:pt x="294" y="6049"/>
                  <a:pt x="1143" y="6691"/>
                </a:cubicBezTo>
                <a:cubicBezTo>
                  <a:pt x="1676" y="7094"/>
                  <a:pt x="2241" y="7333"/>
                  <a:pt x="2774" y="7409"/>
                </a:cubicBezTo>
                <a:cubicBezTo>
                  <a:pt x="3025" y="8290"/>
                  <a:pt x="3732" y="8812"/>
                  <a:pt x="4744" y="8834"/>
                </a:cubicBezTo>
                <a:lnTo>
                  <a:pt x="4918" y="8834"/>
                </a:lnTo>
                <a:cubicBezTo>
                  <a:pt x="6267" y="8834"/>
                  <a:pt x="7322" y="8562"/>
                  <a:pt x="8007" y="8051"/>
                </a:cubicBezTo>
                <a:cubicBezTo>
                  <a:pt x="8116" y="8171"/>
                  <a:pt x="8236" y="8290"/>
                  <a:pt x="8366" y="8399"/>
                </a:cubicBezTo>
                <a:cubicBezTo>
                  <a:pt x="8649" y="8627"/>
                  <a:pt x="9008" y="8736"/>
                  <a:pt x="9410" y="8736"/>
                </a:cubicBezTo>
                <a:cubicBezTo>
                  <a:pt x="10705" y="8736"/>
                  <a:pt x="12380" y="7496"/>
                  <a:pt x="12990" y="6082"/>
                </a:cubicBezTo>
                <a:cubicBezTo>
                  <a:pt x="13392" y="5157"/>
                  <a:pt x="13283" y="4287"/>
                  <a:pt x="12674" y="3645"/>
                </a:cubicBezTo>
                <a:cubicBezTo>
                  <a:pt x="12228" y="3166"/>
                  <a:pt x="11717" y="2916"/>
                  <a:pt x="11173" y="2905"/>
                </a:cubicBezTo>
                <a:cubicBezTo>
                  <a:pt x="11118" y="1915"/>
                  <a:pt x="10553" y="991"/>
                  <a:pt x="9606" y="382"/>
                </a:cubicBezTo>
                <a:cubicBezTo>
                  <a:pt x="9215" y="131"/>
                  <a:pt x="8801" y="1"/>
                  <a:pt x="8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32"/>
          <p:cNvSpPr/>
          <p:nvPr/>
        </p:nvSpPr>
        <p:spPr>
          <a:xfrm>
            <a:off x="7912274" y="4035890"/>
            <a:ext cx="156555" cy="1686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"/>
          <p:cNvSpPr/>
          <p:nvPr/>
        </p:nvSpPr>
        <p:spPr>
          <a:xfrm rot="8371743">
            <a:off x="805630" y="3377623"/>
            <a:ext cx="232797" cy="25085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4696473" y="3608750"/>
            <a:ext cx="32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4" name="Google Shape;44;p5"/>
          <p:cNvSpPr txBox="1">
            <a:spLocks noGrp="1"/>
          </p:cNvSpPr>
          <p:nvPr>
            <p:ph type="subTitle" idx="2"/>
          </p:nvPr>
        </p:nvSpPr>
        <p:spPr>
          <a:xfrm>
            <a:off x="1230027" y="3608750"/>
            <a:ext cx="32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400"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3"/>
          </p:nvPr>
        </p:nvSpPr>
        <p:spPr>
          <a:xfrm>
            <a:off x="4696461" y="3300725"/>
            <a:ext cx="3217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6" name="Google Shape;46;p5"/>
          <p:cNvSpPr txBox="1">
            <a:spLocks noGrp="1"/>
          </p:cNvSpPr>
          <p:nvPr>
            <p:ph type="subTitle" idx="4"/>
          </p:nvPr>
        </p:nvSpPr>
        <p:spPr>
          <a:xfrm>
            <a:off x="1230027" y="3300725"/>
            <a:ext cx="3217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47" name="Google Shape;47;p5"/>
          <p:cNvSpPr/>
          <p:nvPr/>
        </p:nvSpPr>
        <p:spPr>
          <a:xfrm>
            <a:off x="-355825" y="4370400"/>
            <a:ext cx="3550590" cy="182460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5"/>
          <p:cNvSpPr/>
          <p:nvPr/>
        </p:nvSpPr>
        <p:spPr>
          <a:xfrm rot="619549">
            <a:off x="8196432" y="840043"/>
            <a:ext cx="1251400" cy="7114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5"/>
          <p:cNvSpPr/>
          <p:nvPr/>
        </p:nvSpPr>
        <p:spPr>
          <a:xfrm>
            <a:off x="6727703" y="-416193"/>
            <a:ext cx="2672731" cy="151955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5"/>
          <p:cNvSpPr/>
          <p:nvPr/>
        </p:nvSpPr>
        <p:spPr>
          <a:xfrm rot="-1660787">
            <a:off x="8478850" y="1829249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"/>
          <p:cNvSpPr/>
          <p:nvPr/>
        </p:nvSpPr>
        <p:spPr>
          <a:xfrm>
            <a:off x="1140425" y="465995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5"/>
          <p:cNvSpPr/>
          <p:nvPr/>
        </p:nvSpPr>
        <p:spPr>
          <a:xfrm>
            <a:off x="3491970" y="196525"/>
            <a:ext cx="3544800" cy="201540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5"/>
          <p:cNvSpPr/>
          <p:nvPr/>
        </p:nvSpPr>
        <p:spPr>
          <a:xfrm rot="619573">
            <a:off x="2745549" y="1307984"/>
            <a:ext cx="2109536" cy="119940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6"/>
          <p:cNvSpPr/>
          <p:nvPr/>
        </p:nvSpPr>
        <p:spPr>
          <a:xfrm>
            <a:off x="7426401" y="1539926"/>
            <a:ext cx="2521720" cy="1433703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6"/>
          <p:cNvSpPr/>
          <p:nvPr/>
        </p:nvSpPr>
        <p:spPr>
          <a:xfrm>
            <a:off x="5534458" y="-489437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6"/>
          <p:cNvSpPr txBox="1">
            <a:spLocks noGrp="1"/>
          </p:cNvSpPr>
          <p:nvPr>
            <p:ph type="title"/>
          </p:nvPr>
        </p:nvSpPr>
        <p:spPr>
          <a:xfrm>
            <a:off x="720000" y="347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6"/>
          <p:cNvSpPr/>
          <p:nvPr/>
        </p:nvSpPr>
        <p:spPr>
          <a:xfrm>
            <a:off x="-1044900" y="1449600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7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10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61" name="Google Shape;61;p7"/>
          <p:cNvSpPr txBox="1">
            <a:spLocks noGrp="1"/>
          </p:cNvSpPr>
          <p:nvPr>
            <p:ph type="subTitle" idx="1"/>
          </p:nvPr>
        </p:nvSpPr>
        <p:spPr>
          <a:xfrm>
            <a:off x="974100" y="1541950"/>
            <a:ext cx="4464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28FF1"/>
              </a:buClr>
              <a:buSzPts val="1600"/>
              <a:buFont typeface="Nunito Light"/>
              <a:buChar char="●"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62" name="Google Shape;62;p7"/>
          <p:cNvSpPr/>
          <p:nvPr/>
        </p:nvSpPr>
        <p:spPr>
          <a:xfrm>
            <a:off x="5915175" y="3354100"/>
            <a:ext cx="3789335" cy="21543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7"/>
          <p:cNvSpPr/>
          <p:nvPr/>
        </p:nvSpPr>
        <p:spPr>
          <a:xfrm>
            <a:off x="8498101" y="1352613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7"/>
          <p:cNvSpPr/>
          <p:nvPr/>
        </p:nvSpPr>
        <p:spPr>
          <a:xfrm rot="-1660787">
            <a:off x="1519400" y="4519349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7"/>
          <p:cNvSpPr/>
          <p:nvPr/>
        </p:nvSpPr>
        <p:spPr>
          <a:xfrm>
            <a:off x="371475" y="11591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7"/>
          <p:cNvSpPr/>
          <p:nvPr/>
        </p:nvSpPr>
        <p:spPr>
          <a:xfrm rot="-1245271">
            <a:off x="1885850" y="4578906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7"/>
          <p:cNvSpPr/>
          <p:nvPr/>
        </p:nvSpPr>
        <p:spPr>
          <a:xfrm>
            <a:off x="4090025" y="3902327"/>
            <a:ext cx="3041258" cy="1729103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>
            <a:spLocks noGrp="1"/>
          </p:cNvSpPr>
          <p:nvPr>
            <p:ph type="title"/>
          </p:nvPr>
        </p:nvSpPr>
        <p:spPr>
          <a:xfrm>
            <a:off x="713225" y="1550325"/>
            <a:ext cx="7717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90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70" name="Google Shape;70;p8"/>
          <p:cNvSpPr/>
          <p:nvPr/>
        </p:nvSpPr>
        <p:spPr>
          <a:xfrm flipH="1">
            <a:off x="5797733" y="-822225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8"/>
          <p:cNvSpPr/>
          <p:nvPr/>
        </p:nvSpPr>
        <p:spPr>
          <a:xfrm flipH="1">
            <a:off x="7828308" y="-372788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8"/>
          <p:cNvSpPr/>
          <p:nvPr/>
        </p:nvSpPr>
        <p:spPr>
          <a:xfrm rot="-5536761">
            <a:off x="7088368" y="189995"/>
            <a:ext cx="188392" cy="20299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8"/>
          <p:cNvSpPr/>
          <p:nvPr/>
        </p:nvSpPr>
        <p:spPr>
          <a:xfrm rot="-10663748">
            <a:off x="6174141" y="89679"/>
            <a:ext cx="2212107" cy="683486"/>
          </a:xfrm>
          <a:custGeom>
            <a:avLst/>
            <a:gdLst/>
            <a:ahLst/>
            <a:cxnLst/>
            <a:rect l="l" t="t" r="r" b="b"/>
            <a:pathLst>
              <a:path w="42395" h="13099" extrusionOk="0">
                <a:moveTo>
                  <a:pt x="23890" y="1"/>
                </a:moveTo>
                <a:cubicBezTo>
                  <a:pt x="23629" y="1"/>
                  <a:pt x="23357" y="23"/>
                  <a:pt x="23085" y="44"/>
                </a:cubicBezTo>
                <a:cubicBezTo>
                  <a:pt x="22976" y="55"/>
                  <a:pt x="22900" y="153"/>
                  <a:pt x="22911" y="262"/>
                </a:cubicBezTo>
                <a:cubicBezTo>
                  <a:pt x="22922" y="360"/>
                  <a:pt x="23009" y="436"/>
                  <a:pt x="23107" y="436"/>
                </a:cubicBezTo>
                <a:lnTo>
                  <a:pt x="23118" y="436"/>
                </a:lnTo>
                <a:cubicBezTo>
                  <a:pt x="23379" y="414"/>
                  <a:pt x="23640" y="403"/>
                  <a:pt x="23890" y="403"/>
                </a:cubicBezTo>
                <a:cubicBezTo>
                  <a:pt x="23999" y="392"/>
                  <a:pt x="24086" y="305"/>
                  <a:pt x="24086" y="197"/>
                </a:cubicBezTo>
                <a:cubicBezTo>
                  <a:pt x="24086" y="88"/>
                  <a:pt x="23999" y="1"/>
                  <a:pt x="23890" y="1"/>
                </a:cubicBezTo>
                <a:close/>
                <a:moveTo>
                  <a:pt x="24677" y="32"/>
                </a:moveTo>
                <a:cubicBezTo>
                  <a:pt x="24576" y="32"/>
                  <a:pt x="24489" y="116"/>
                  <a:pt x="24489" y="218"/>
                </a:cubicBezTo>
                <a:cubicBezTo>
                  <a:pt x="24478" y="327"/>
                  <a:pt x="24554" y="414"/>
                  <a:pt x="24663" y="425"/>
                </a:cubicBezTo>
                <a:cubicBezTo>
                  <a:pt x="24924" y="447"/>
                  <a:pt x="25174" y="479"/>
                  <a:pt x="25424" y="534"/>
                </a:cubicBezTo>
                <a:lnTo>
                  <a:pt x="25457" y="534"/>
                </a:lnTo>
                <a:cubicBezTo>
                  <a:pt x="25555" y="534"/>
                  <a:pt x="25642" y="469"/>
                  <a:pt x="25653" y="371"/>
                </a:cubicBezTo>
                <a:cubicBezTo>
                  <a:pt x="25674" y="262"/>
                  <a:pt x="25609" y="164"/>
                  <a:pt x="25500" y="142"/>
                </a:cubicBezTo>
                <a:cubicBezTo>
                  <a:pt x="25239" y="99"/>
                  <a:pt x="24967" y="55"/>
                  <a:pt x="24695" y="33"/>
                </a:cubicBezTo>
                <a:cubicBezTo>
                  <a:pt x="24689" y="33"/>
                  <a:pt x="24683" y="32"/>
                  <a:pt x="24677" y="32"/>
                </a:cubicBezTo>
                <a:close/>
                <a:moveTo>
                  <a:pt x="22328" y="149"/>
                </a:moveTo>
                <a:cubicBezTo>
                  <a:pt x="22316" y="149"/>
                  <a:pt x="22304" y="151"/>
                  <a:pt x="22291" y="153"/>
                </a:cubicBezTo>
                <a:cubicBezTo>
                  <a:pt x="22030" y="197"/>
                  <a:pt x="21769" y="251"/>
                  <a:pt x="21508" y="316"/>
                </a:cubicBezTo>
                <a:cubicBezTo>
                  <a:pt x="21399" y="338"/>
                  <a:pt x="21334" y="447"/>
                  <a:pt x="21355" y="556"/>
                </a:cubicBezTo>
                <a:cubicBezTo>
                  <a:pt x="21377" y="643"/>
                  <a:pt x="21464" y="708"/>
                  <a:pt x="21551" y="708"/>
                </a:cubicBezTo>
                <a:cubicBezTo>
                  <a:pt x="21562" y="708"/>
                  <a:pt x="21584" y="697"/>
                  <a:pt x="21595" y="697"/>
                </a:cubicBezTo>
                <a:cubicBezTo>
                  <a:pt x="21856" y="632"/>
                  <a:pt x="22106" y="588"/>
                  <a:pt x="22356" y="545"/>
                </a:cubicBezTo>
                <a:cubicBezTo>
                  <a:pt x="22465" y="523"/>
                  <a:pt x="22530" y="425"/>
                  <a:pt x="22519" y="316"/>
                </a:cubicBezTo>
                <a:cubicBezTo>
                  <a:pt x="22500" y="220"/>
                  <a:pt x="22421" y="149"/>
                  <a:pt x="22328" y="149"/>
                </a:cubicBezTo>
                <a:close/>
                <a:moveTo>
                  <a:pt x="26236" y="322"/>
                </a:moveTo>
                <a:cubicBezTo>
                  <a:pt x="26145" y="322"/>
                  <a:pt x="26061" y="376"/>
                  <a:pt x="26033" y="469"/>
                </a:cubicBezTo>
                <a:cubicBezTo>
                  <a:pt x="26001" y="566"/>
                  <a:pt x="26066" y="675"/>
                  <a:pt x="26175" y="708"/>
                </a:cubicBezTo>
                <a:cubicBezTo>
                  <a:pt x="26414" y="784"/>
                  <a:pt x="26653" y="871"/>
                  <a:pt x="26893" y="969"/>
                </a:cubicBezTo>
                <a:cubicBezTo>
                  <a:pt x="26914" y="980"/>
                  <a:pt x="26947" y="980"/>
                  <a:pt x="26969" y="980"/>
                </a:cubicBezTo>
                <a:cubicBezTo>
                  <a:pt x="27045" y="980"/>
                  <a:pt x="27121" y="936"/>
                  <a:pt x="27154" y="860"/>
                </a:cubicBezTo>
                <a:cubicBezTo>
                  <a:pt x="27186" y="762"/>
                  <a:pt x="27143" y="643"/>
                  <a:pt x="27045" y="610"/>
                </a:cubicBezTo>
                <a:cubicBezTo>
                  <a:pt x="26795" y="501"/>
                  <a:pt x="26545" y="414"/>
                  <a:pt x="26284" y="327"/>
                </a:cubicBezTo>
                <a:cubicBezTo>
                  <a:pt x="26268" y="324"/>
                  <a:pt x="26252" y="322"/>
                  <a:pt x="26236" y="322"/>
                </a:cubicBezTo>
                <a:close/>
                <a:moveTo>
                  <a:pt x="20779" y="518"/>
                </a:moveTo>
                <a:cubicBezTo>
                  <a:pt x="20765" y="518"/>
                  <a:pt x="20750" y="520"/>
                  <a:pt x="20735" y="523"/>
                </a:cubicBezTo>
                <a:cubicBezTo>
                  <a:pt x="20474" y="610"/>
                  <a:pt x="20224" y="697"/>
                  <a:pt x="19974" y="784"/>
                </a:cubicBezTo>
                <a:cubicBezTo>
                  <a:pt x="19876" y="828"/>
                  <a:pt x="19822" y="936"/>
                  <a:pt x="19865" y="1045"/>
                </a:cubicBezTo>
                <a:cubicBezTo>
                  <a:pt x="19887" y="1121"/>
                  <a:pt x="19963" y="1165"/>
                  <a:pt x="20050" y="1165"/>
                </a:cubicBezTo>
                <a:cubicBezTo>
                  <a:pt x="20072" y="1165"/>
                  <a:pt x="20094" y="1165"/>
                  <a:pt x="20115" y="1154"/>
                </a:cubicBezTo>
                <a:cubicBezTo>
                  <a:pt x="20355" y="1067"/>
                  <a:pt x="20594" y="980"/>
                  <a:pt x="20844" y="904"/>
                </a:cubicBezTo>
                <a:cubicBezTo>
                  <a:pt x="20953" y="871"/>
                  <a:pt x="21007" y="762"/>
                  <a:pt x="20975" y="653"/>
                </a:cubicBezTo>
                <a:cubicBezTo>
                  <a:pt x="20947" y="570"/>
                  <a:pt x="20864" y="518"/>
                  <a:pt x="20779" y="518"/>
                </a:cubicBezTo>
                <a:close/>
                <a:moveTo>
                  <a:pt x="27674" y="932"/>
                </a:moveTo>
                <a:cubicBezTo>
                  <a:pt x="27605" y="932"/>
                  <a:pt x="27539" y="968"/>
                  <a:pt x="27502" y="1034"/>
                </a:cubicBezTo>
                <a:cubicBezTo>
                  <a:pt x="27448" y="1132"/>
                  <a:pt x="27480" y="1252"/>
                  <a:pt x="27578" y="1306"/>
                </a:cubicBezTo>
                <a:cubicBezTo>
                  <a:pt x="27807" y="1426"/>
                  <a:pt x="28024" y="1567"/>
                  <a:pt x="28231" y="1709"/>
                </a:cubicBezTo>
                <a:cubicBezTo>
                  <a:pt x="28263" y="1741"/>
                  <a:pt x="28307" y="1752"/>
                  <a:pt x="28340" y="1752"/>
                </a:cubicBezTo>
                <a:cubicBezTo>
                  <a:pt x="28405" y="1752"/>
                  <a:pt x="28470" y="1720"/>
                  <a:pt x="28503" y="1665"/>
                </a:cubicBezTo>
                <a:cubicBezTo>
                  <a:pt x="28568" y="1578"/>
                  <a:pt x="28546" y="1458"/>
                  <a:pt x="28459" y="1393"/>
                </a:cubicBezTo>
                <a:cubicBezTo>
                  <a:pt x="28242" y="1241"/>
                  <a:pt x="28002" y="1089"/>
                  <a:pt x="27774" y="958"/>
                </a:cubicBezTo>
                <a:cubicBezTo>
                  <a:pt x="27742" y="940"/>
                  <a:pt x="27708" y="932"/>
                  <a:pt x="27674" y="932"/>
                </a:cubicBezTo>
                <a:close/>
                <a:moveTo>
                  <a:pt x="19314" y="1083"/>
                </a:moveTo>
                <a:cubicBezTo>
                  <a:pt x="19287" y="1083"/>
                  <a:pt x="19260" y="1088"/>
                  <a:pt x="19234" y="1099"/>
                </a:cubicBezTo>
                <a:cubicBezTo>
                  <a:pt x="18995" y="1208"/>
                  <a:pt x="18755" y="1328"/>
                  <a:pt x="18516" y="1458"/>
                </a:cubicBezTo>
                <a:cubicBezTo>
                  <a:pt x="18429" y="1513"/>
                  <a:pt x="18386" y="1633"/>
                  <a:pt x="18440" y="1730"/>
                </a:cubicBezTo>
                <a:cubicBezTo>
                  <a:pt x="18483" y="1796"/>
                  <a:pt x="18549" y="1828"/>
                  <a:pt x="18614" y="1828"/>
                </a:cubicBezTo>
                <a:cubicBezTo>
                  <a:pt x="18647" y="1828"/>
                  <a:pt x="18679" y="1817"/>
                  <a:pt x="18712" y="1807"/>
                </a:cubicBezTo>
                <a:cubicBezTo>
                  <a:pt x="18930" y="1687"/>
                  <a:pt x="19169" y="1567"/>
                  <a:pt x="19397" y="1458"/>
                </a:cubicBezTo>
                <a:cubicBezTo>
                  <a:pt x="19495" y="1415"/>
                  <a:pt x="19539" y="1295"/>
                  <a:pt x="19495" y="1197"/>
                </a:cubicBezTo>
                <a:cubicBezTo>
                  <a:pt x="19463" y="1125"/>
                  <a:pt x="19390" y="1083"/>
                  <a:pt x="19314" y="1083"/>
                </a:cubicBezTo>
                <a:close/>
                <a:moveTo>
                  <a:pt x="17935" y="1843"/>
                </a:moveTo>
                <a:cubicBezTo>
                  <a:pt x="17898" y="1843"/>
                  <a:pt x="17862" y="1852"/>
                  <a:pt x="17831" y="1872"/>
                </a:cubicBezTo>
                <a:cubicBezTo>
                  <a:pt x="17613" y="2024"/>
                  <a:pt x="17385" y="2176"/>
                  <a:pt x="17178" y="2340"/>
                </a:cubicBezTo>
                <a:cubicBezTo>
                  <a:pt x="17091" y="2405"/>
                  <a:pt x="17080" y="2535"/>
                  <a:pt x="17145" y="2622"/>
                </a:cubicBezTo>
                <a:cubicBezTo>
                  <a:pt x="17178" y="2666"/>
                  <a:pt x="17243" y="2699"/>
                  <a:pt x="17298" y="2699"/>
                </a:cubicBezTo>
                <a:cubicBezTo>
                  <a:pt x="17341" y="2699"/>
                  <a:pt x="17385" y="2677"/>
                  <a:pt x="17417" y="2655"/>
                </a:cubicBezTo>
                <a:cubicBezTo>
                  <a:pt x="17624" y="2503"/>
                  <a:pt x="17831" y="2351"/>
                  <a:pt x="18048" y="2209"/>
                </a:cubicBezTo>
                <a:cubicBezTo>
                  <a:pt x="18135" y="2144"/>
                  <a:pt x="18168" y="2024"/>
                  <a:pt x="18103" y="1937"/>
                </a:cubicBezTo>
                <a:cubicBezTo>
                  <a:pt x="18068" y="1874"/>
                  <a:pt x="18001" y="1843"/>
                  <a:pt x="17935" y="1843"/>
                </a:cubicBezTo>
                <a:close/>
                <a:moveTo>
                  <a:pt x="28965" y="1843"/>
                </a:moveTo>
                <a:cubicBezTo>
                  <a:pt x="28910" y="1843"/>
                  <a:pt x="28854" y="1868"/>
                  <a:pt x="28818" y="1915"/>
                </a:cubicBezTo>
                <a:cubicBezTo>
                  <a:pt x="28742" y="1992"/>
                  <a:pt x="28753" y="2122"/>
                  <a:pt x="28829" y="2187"/>
                </a:cubicBezTo>
                <a:cubicBezTo>
                  <a:pt x="29025" y="2351"/>
                  <a:pt x="29210" y="2535"/>
                  <a:pt x="29384" y="2720"/>
                </a:cubicBezTo>
                <a:cubicBezTo>
                  <a:pt x="29427" y="2764"/>
                  <a:pt x="29482" y="2786"/>
                  <a:pt x="29525" y="2786"/>
                </a:cubicBezTo>
                <a:cubicBezTo>
                  <a:pt x="29580" y="2786"/>
                  <a:pt x="29623" y="2764"/>
                  <a:pt x="29667" y="2731"/>
                </a:cubicBezTo>
                <a:cubicBezTo>
                  <a:pt x="29743" y="2655"/>
                  <a:pt x="29754" y="2535"/>
                  <a:pt x="29678" y="2448"/>
                </a:cubicBezTo>
                <a:cubicBezTo>
                  <a:pt x="29493" y="2253"/>
                  <a:pt x="29297" y="2068"/>
                  <a:pt x="29090" y="1894"/>
                </a:cubicBezTo>
                <a:cubicBezTo>
                  <a:pt x="29056" y="1859"/>
                  <a:pt x="29011" y="1843"/>
                  <a:pt x="28965" y="1843"/>
                </a:cubicBezTo>
                <a:close/>
                <a:moveTo>
                  <a:pt x="37766" y="2371"/>
                </a:moveTo>
                <a:cubicBezTo>
                  <a:pt x="37665" y="2371"/>
                  <a:pt x="37586" y="2465"/>
                  <a:pt x="37586" y="2568"/>
                </a:cubicBezTo>
                <a:cubicBezTo>
                  <a:pt x="37586" y="2677"/>
                  <a:pt x="37663" y="2764"/>
                  <a:pt x="37771" y="2764"/>
                </a:cubicBezTo>
                <a:cubicBezTo>
                  <a:pt x="38043" y="2775"/>
                  <a:pt x="38294" y="2797"/>
                  <a:pt x="38533" y="2829"/>
                </a:cubicBezTo>
                <a:lnTo>
                  <a:pt x="38566" y="2829"/>
                </a:lnTo>
                <a:cubicBezTo>
                  <a:pt x="38663" y="2829"/>
                  <a:pt x="38740" y="2764"/>
                  <a:pt x="38761" y="2666"/>
                </a:cubicBezTo>
                <a:cubicBezTo>
                  <a:pt x="38772" y="2557"/>
                  <a:pt x="38707" y="2459"/>
                  <a:pt x="38598" y="2438"/>
                </a:cubicBezTo>
                <a:cubicBezTo>
                  <a:pt x="38337" y="2405"/>
                  <a:pt x="38065" y="2383"/>
                  <a:pt x="37782" y="2372"/>
                </a:cubicBezTo>
                <a:cubicBezTo>
                  <a:pt x="37777" y="2372"/>
                  <a:pt x="37771" y="2371"/>
                  <a:pt x="37766" y="2371"/>
                </a:cubicBezTo>
                <a:close/>
                <a:moveTo>
                  <a:pt x="36996" y="2393"/>
                </a:moveTo>
                <a:cubicBezTo>
                  <a:pt x="36990" y="2393"/>
                  <a:pt x="36983" y="2393"/>
                  <a:pt x="36977" y="2394"/>
                </a:cubicBezTo>
                <a:cubicBezTo>
                  <a:pt x="36716" y="2416"/>
                  <a:pt x="36444" y="2448"/>
                  <a:pt x="36172" y="2492"/>
                </a:cubicBezTo>
                <a:cubicBezTo>
                  <a:pt x="36074" y="2514"/>
                  <a:pt x="35998" y="2612"/>
                  <a:pt x="36020" y="2720"/>
                </a:cubicBezTo>
                <a:cubicBezTo>
                  <a:pt x="36031" y="2818"/>
                  <a:pt x="36118" y="2884"/>
                  <a:pt x="36205" y="2884"/>
                </a:cubicBezTo>
                <a:lnTo>
                  <a:pt x="36237" y="2884"/>
                </a:lnTo>
                <a:cubicBezTo>
                  <a:pt x="36499" y="2840"/>
                  <a:pt x="36760" y="2807"/>
                  <a:pt x="37010" y="2786"/>
                </a:cubicBezTo>
                <a:cubicBezTo>
                  <a:pt x="37119" y="2786"/>
                  <a:pt x="37195" y="2688"/>
                  <a:pt x="37184" y="2579"/>
                </a:cubicBezTo>
                <a:cubicBezTo>
                  <a:pt x="37184" y="2476"/>
                  <a:pt x="37097" y="2393"/>
                  <a:pt x="36996" y="2393"/>
                </a:cubicBezTo>
                <a:close/>
                <a:moveTo>
                  <a:pt x="7953" y="2840"/>
                </a:moveTo>
                <a:cubicBezTo>
                  <a:pt x="7768" y="2840"/>
                  <a:pt x="7572" y="2851"/>
                  <a:pt x="7376" y="2862"/>
                </a:cubicBezTo>
                <a:cubicBezTo>
                  <a:pt x="7268" y="2873"/>
                  <a:pt x="7181" y="2960"/>
                  <a:pt x="7191" y="3069"/>
                </a:cubicBezTo>
                <a:cubicBezTo>
                  <a:pt x="7202" y="3177"/>
                  <a:pt x="7289" y="3253"/>
                  <a:pt x="7387" y="3253"/>
                </a:cubicBezTo>
                <a:lnTo>
                  <a:pt x="7398" y="3253"/>
                </a:lnTo>
                <a:cubicBezTo>
                  <a:pt x="7583" y="3243"/>
                  <a:pt x="7757" y="3243"/>
                  <a:pt x="7942" y="3243"/>
                </a:cubicBezTo>
                <a:lnTo>
                  <a:pt x="8171" y="3243"/>
                </a:lnTo>
                <a:cubicBezTo>
                  <a:pt x="8268" y="3243"/>
                  <a:pt x="8366" y="3156"/>
                  <a:pt x="8377" y="3047"/>
                </a:cubicBezTo>
                <a:cubicBezTo>
                  <a:pt x="8377" y="2938"/>
                  <a:pt x="8290" y="2851"/>
                  <a:pt x="8181" y="2851"/>
                </a:cubicBezTo>
                <a:cubicBezTo>
                  <a:pt x="8105" y="2840"/>
                  <a:pt x="8029" y="2840"/>
                  <a:pt x="7953" y="2840"/>
                </a:cubicBezTo>
                <a:close/>
                <a:moveTo>
                  <a:pt x="35431" y="2651"/>
                </a:moveTo>
                <a:cubicBezTo>
                  <a:pt x="35417" y="2651"/>
                  <a:pt x="35403" y="2652"/>
                  <a:pt x="35389" y="2655"/>
                </a:cubicBezTo>
                <a:cubicBezTo>
                  <a:pt x="35128" y="2720"/>
                  <a:pt x="34867" y="2797"/>
                  <a:pt x="34617" y="2884"/>
                </a:cubicBezTo>
                <a:cubicBezTo>
                  <a:pt x="34519" y="2916"/>
                  <a:pt x="34453" y="3025"/>
                  <a:pt x="34497" y="3134"/>
                </a:cubicBezTo>
                <a:cubicBezTo>
                  <a:pt x="34519" y="3210"/>
                  <a:pt x="34595" y="3264"/>
                  <a:pt x="34682" y="3264"/>
                </a:cubicBezTo>
                <a:cubicBezTo>
                  <a:pt x="34704" y="3264"/>
                  <a:pt x="34725" y="3264"/>
                  <a:pt x="34747" y="3253"/>
                </a:cubicBezTo>
                <a:cubicBezTo>
                  <a:pt x="34986" y="3177"/>
                  <a:pt x="35237" y="3101"/>
                  <a:pt x="35487" y="3036"/>
                </a:cubicBezTo>
                <a:cubicBezTo>
                  <a:pt x="35585" y="3014"/>
                  <a:pt x="35650" y="2905"/>
                  <a:pt x="35628" y="2797"/>
                </a:cubicBezTo>
                <a:cubicBezTo>
                  <a:pt x="35609" y="2711"/>
                  <a:pt x="35525" y="2651"/>
                  <a:pt x="35431" y="2651"/>
                </a:cubicBezTo>
                <a:close/>
                <a:moveTo>
                  <a:pt x="39329" y="2624"/>
                </a:moveTo>
                <a:cubicBezTo>
                  <a:pt x="39244" y="2624"/>
                  <a:pt x="39168" y="2674"/>
                  <a:pt x="39142" y="2753"/>
                </a:cubicBezTo>
                <a:cubicBezTo>
                  <a:pt x="39109" y="2862"/>
                  <a:pt x="39164" y="2971"/>
                  <a:pt x="39273" y="3003"/>
                </a:cubicBezTo>
                <a:cubicBezTo>
                  <a:pt x="39512" y="3079"/>
                  <a:pt x="39740" y="3188"/>
                  <a:pt x="39958" y="3297"/>
                </a:cubicBezTo>
                <a:cubicBezTo>
                  <a:pt x="39991" y="3319"/>
                  <a:pt x="40023" y="3330"/>
                  <a:pt x="40056" y="3330"/>
                </a:cubicBezTo>
                <a:cubicBezTo>
                  <a:pt x="40121" y="3330"/>
                  <a:pt x="40186" y="3286"/>
                  <a:pt x="40219" y="3221"/>
                </a:cubicBezTo>
                <a:cubicBezTo>
                  <a:pt x="40273" y="3134"/>
                  <a:pt x="40241" y="3014"/>
                  <a:pt x="40143" y="2960"/>
                </a:cubicBezTo>
                <a:cubicBezTo>
                  <a:pt x="39914" y="2829"/>
                  <a:pt x="39653" y="2720"/>
                  <a:pt x="39392" y="2633"/>
                </a:cubicBezTo>
                <a:cubicBezTo>
                  <a:pt x="39371" y="2627"/>
                  <a:pt x="39349" y="2624"/>
                  <a:pt x="39329" y="2624"/>
                </a:cubicBezTo>
                <a:close/>
                <a:moveTo>
                  <a:pt x="8966" y="2904"/>
                </a:moveTo>
                <a:cubicBezTo>
                  <a:pt x="8865" y="2904"/>
                  <a:pt x="8779" y="2978"/>
                  <a:pt x="8769" y="3079"/>
                </a:cubicBezTo>
                <a:cubicBezTo>
                  <a:pt x="8758" y="3188"/>
                  <a:pt x="8834" y="3286"/>
                  <a:pt x="8943" y="3297"/>
                </a:cubicBezTo>
                <a:cubicBezTo>
                  <a:pt x="9193" y="3330"/>
                  <a:pt x="9443" y="3373"/>
                  <a:pt x="9694" y="3428"/>
                </a:cubicBezTo>
                <a:lnTo>
                  <a:pt x="9737" y="3428"/>
                </a:lnTo>
                <a:cubicBezTo>
                  <a:pt x="9835" y="3428"/>
                  <a:pt x="9911" y="3373"/>
                  <a:pt x="9933" y="3275"/>
                </a:cubicBezTo>
                <a:cubicBezTo>
                  <a:pt x="9955" y="3166"/>
                  <a:pt x="9889" y="3069"/>
                  <a:pt x="9781" y="3047"/>
                </a:cubicBezTo>
                <a:cubicBezTo>
                  <a:pt x="9519" y="2981"/>
                  <a:pt x="9248" y="2938"/>
                  <a:pt x="8986" y="2905"/>
                </a:cubicBezTo>
                <a:cubicBezTo>
                  <a:pt x="8979" y="2905"/>
                  <a:pt x="8973" y="2904"/>
                  <a:pt x="8966" y="2904"/>
                </a:cubicBezTo>
                <a:close/>
                <a:moveTo>
                  <a:pt x="6609" y="2956"/>
                </a:moveTo>
                <a:cubicBezTo>
                  <a:pt x="6597" y="2956"/>
                  <a:pt x="6584" y="2957"/>
                  <a:pt x="6571" y="2960"/>
                </a:cubicBezTo>
                <a:cubicBezTo>
                  <a:pt x="6310" y="3003"/>
                  <a:pt x="6038" y="3058"/>
                  <a:pt x="5777" y="3123"/>
                </a:cubicBezTo>
                <a:cubicBezTo>
                  <a:pt x="5679" y="3156"/>
                  <a:pt x="5614" y="3264"/>
                  <a:pt x="5647" y="3362"/>
                </a:cubicBezTo>
                <a:cubicBezTo>
                  <a:pt x="5668" y="3449"/>
                  <a:pt x="5745" y="3515"/>
                  <a:pt x="5832" y="3515"/>
                </a:cubicBezTo>
                <a:cubicBezTo>
                  <a:pt x="5853" y="3515"/>
                  <a:pt x="5864" y="3515"/>
                  <a:pt x="5886" y="3504"/>
                </a:cubicBezTo>
                <a:cubicBezTo>
                  <a:pt x="6136" y="3438"/>
                  <a:pt x="6386" y="3384"/>
                  <a:pt x="6637" y="3340"/>
                </a:cubicBezTo>
                <a:cubicBezTo>
                  <a:pt x="6745" y="3330"/>
                  <a:pt x="6822" y="3221"/>
                  <a:pt x="6800" y="3112"/>
                </a:cubicBezTo>
                <a:cubicBezTo>
                  <a:pt x="6781" y="3026"/>
                  <a:pt x="6702" y="2956"/>
                  <a:pt x="6609" y="2956"/>
                </a:cubicBezTo>
                <a:close/>
                <a:moveTo>
                  <a:pt x="16693" y="2810"/>
                </a:moveTo>
                <a:cubicBezTo>
                  <a:pt x="16646" y="2810"/>
                  <a:pt x="16598" y="2826"/>
                  <a:pt x="16558" y="2862"/>
                </a:cubicBezTo>
                <a:cubicBezTo>
                  <a:pt x="16362" y="3036"/>
                  <a:pt x="16177" y="3232"/>
                  <a:pt x="15992" y="3428"/>
                </a:cubicBezTo>
                <a:cubicBezTo>
                  <a:pt x="15916" y="3504"/>
                  <a:pt x="15916" y="3634"/>
                  <a:pt x="16003" y="3710"/>
                </a:cubicBezTo>
                <a:cubicBezTo>
                  <a:pt x="16036" y="3743"/>
                  <a:pt x="16090" y="3754"/>
                  <a:pt x="16134" y="3754"/>
                </a:cubicBezTo>
                <a:cubicBezTo>
                  <a:pt x="16188" y="3754"/>
                  <a:pt x="16242" y="3732"/>
                  <a:pt x="16275" y="3699"/>
                </a:cubicBezTo>
                <a:cubicBezTo>
                  <a:pt x="16449" y="3504"/>
                  <a:pt x="16634" y="3330"/>
                  <a:pt x="16830" y="3156"/>
                </a:cubicBezTo>
                <a:cubicBezTo>
                  <a:pt x="16906" y="3079"/>
                  <a:pt x="16917" y="2949"/>
                  <a:pt x="16841" y="2873"/>
                </a:cubicBezTo>
                <a:cubicBezTo>
                  <a:pt x="16800" y="2832"/>
                  <a:pt x="16747" y="2810"/>
                  <a:pt x="16693" y="2810"/>
                </a:cubicBezTo>
                <a:close/>
                <a:moveTo>
                  <a:pt x="10506" y="3234"/>
                </a:moveTo>
                <a:cubicBezTo>
                  <a:pt x="10419" y="3234"/>
                  <a:pt x="10340" y="3293"/>
                  <a:pt x="10314" y="3373"/>
                </a:cubicBezTo>
                <a:cubicBezTo>
                  <a:pt x="10281" y="3482"/>
                  <a:pt x="10335" y="3591"/>
                  <a:pt x="10444" y="3623"/>
                </a:cubicBezTo>
                <a:cubicBezTo>
                  <a:pt x="10683" y="3699"/>
                  <a:pt x="10934" y="3787"/>
                  <a:pt x="11173" y="3884"/>
                </a:cubicBezTo>
                <a:cubicBezTo>
                  <a:pt x="11195" y="3895"/>
                  <a:pt x="11217" y="3895"/>
                  <a:pt x="11249" y="3895"/>
                </a:cubicBezTo>
                <a:cubicBezTo>
                  <a:pt x="11325" y="3895"/>
                  <a:pt x="11391" y="3852"/>
                  <a:pt x="11423" y="3776"/>
                </a:cubicBezTo>
                <a:cubicBezTo>
                  <a:pt x="11467" y="3678"/>
                  <a:pt x="11423" y="3558"/>
                  <a:pt x="11314" y="3525"/>
                </a:cubicBezTo>
                <a:cubicBezTo>
                  <a:pt x="11075" y="3417"/>
                  <a:pt x="10814" y="3330"/>
                  <a:pt x="10564" y="3243"/>
                </a:cubicBezTo>
                <a:cubicBezTo>
                  <a:pt x="10545" y="3237"/>
                  <a:pt x="10525" y="3234"/>
                  <a:pt x="10506" y="3234"/>
                </a:cubicBezTo>
                <a:close/>
                <a:moveTo>
                  <a:pt x="33949" y="3156"/>
                </a:moveTo>
                <a:cubicBezTo>
                  <a:pt x="33921" y="3156"/>
                  <a:pt x="33893" y="3162"/>
                  <a:pt x="33866" y="3177"/>
                </a:cubicBezTo>
                <a:cubicBezTo>
                  <a:pt x="33616" y="3286"/>
                  <a:pt x="33376" y="3406"/>
                  <a:pt x="33148" y="3536"/>
                </a:cubicBezTo>
                <a:cubicBezTo>
                  <a:pt x="33050" y="3591"/>
                  <a:pt x="33017" y="3710"/>
                  <a:pt x="33072" y="3808"/>
                </a:cubicBezTo>
                <a:cubicBezTo>
                  <a:pt x="33104" y="3874"/>
                  <a:pt x="33170" y="3906"/>
                  <a:pt x="33246" y="3906"/>
                </a:cubicBezTo>
                <a:cubicBezTo>
                  <a:pt x="33278" y="3906"/>
                  <a:pt x="33311" y="3895"/>
                  <a:pt x="33344" y="3884"/>
                </a:cubicBezTo>
                <a:cubicBezTo>
                  <a:pt x="33561" y="3754"/>
                  <a:pt x="33790" y="3634"/>
                  <a:pt x="34029" y="3536"/>
                </a:cubicBezTo>
                <a:cubicBezTo>
                  <a:pt x="34127" y="3493"/>
                  <a:pt x="34171" y="3373"/>
                  <a:pt x="34127" y="3275"/>
                </a:cubicBezTo>
                <a:cubicBezTo>
                  <a:pt x="34095" y="3204"/>
                  <a:pt x="34023" y="3156"/>
                  <a:pt x="33949" y="3156"/>
                </a:cubicBezTo>
                <a:close/>
                <a:moveTo>
                  <a:pt x="30041" y="2989"/>
                </a:moveTo>
                <a:cubicBezTo>
                  <a:pt x="29997" y="2989"/>
                  <a:pt x="29953" y="3004"/>
                  <a:pt x="29917" y="3036"/>
                </a:cubicBezTo>
                <a:cubicBezTo>
                  <a:pt x="29841" y="3101"/>
                  <a:pt x="29819" y="3221"/>
                  <a:pt x="29884" y="3308"/>
                </a:cubicBezTo>
                <a:cubicBezTo>
                  <a:pt x="30048" y="3504"/>
                  <a:pt x="30200" y="3721"/>
                  <a:pt x="30330" y="3939"/>
                </a:cubicBezTo>
                <a:cubicBezTo>
                  <a:pt x="30374" y="3993"/>
                  <a:pt x="30439" y="4026"/>
                  <a:pt x="30504" y="4026"/>
                </a:cubicBezTo>
                <a:cubicBezTo>
                  <a:pt x="30537" y="4026"/>
                  <a:pt x="30570" y="4015"/>
                  <a:pt x="30613" y="3993"/>
                </a:cubicBezTo>
                <a:cubicBezTo>
                  <a:pt x="30700" y="3939"/>
                  <a:pt x="30722" y="3808"/>
                  <a:pt x="30668" y="3721"/>
                </a:cubicBezTo>
                <a:cubicBezTo>
                  <a:pt x="30515" y="3493"/>
                  <a:pt x="30363" y="3275"/>
                  <a:pt x="30200" y="3069"/>
                </a:cubicBezTo>
                <a:cubicBezTo>
                  <a:pt x="30162" y="3018"/>
                  <a:pt x="30102" y="2989"/>
                  <a:pt x="30041" y="2989"/>
                </a:cubicBezTo>
                <a:close/>
                <a:moveTo>
                  <a:pt x="5088" y="3358"/>
                </a:moveTo>
                <a:cubicBezTo>
                  <a:pt x="5064" y="3358"/>
                  <a:pt x="5039" y="3363"/>
                  <a:pt x="5016" y="3373"/>
                </a:cubicBezTo>
                <a:cubicBezTo>
                  <a:pt x="4755" y="3471"/>
                  <a:pt x="4504" y="3569"/>
                  <a:pt x="4276" y="3667"/>
                </a:cubicBezTo>
                <a:cubicBezTo>
                  <a:pt x="4167" y="3710"/>
                  <a:pt x="4124" y="3830"/>
                  <a:pt x="4167" y="3928"/>
                </a:cubicBezTo>
                <a:cubicBezTo>
                  <a:pt x="4200" y="4004"/>
                  <a:pt x="4276" y="4048"/>
                  <a:pt x="4352" y="4048"/>
                </a:cubicBezTo>
                <a:cubicBezTo>
                  <a:pt x="4374" y="4048"/>
                  <a:pt x="4406" y="4037"/>
                  <a:pt x="4428" y="4026"/>
                </a:cubicBezTo>
                <a:cubicBezTo>
                  <a:pt x="4657" y="3928"/>
                  <a:pt x="4896" y="3830"/>
                  <a:pt x="5146" y="3743"/>
                </a:cubicBezTo>
                <a:cubicBezTo>
                  <a:pt x="5255" y="3699"/>
                  <a:pt x="5309" y="3591"/>
                  <a:pt x="5266" y="3482"/>
                </a:cubicBezTo>
                <a:cubicBezTo>
                  <a:pt x="5241" y="3407"/>
                  <a:pt x="5166" y="3358"/>
                  <a:pt x="5088" y="3358"/>
                </a:cubicBezTo>
                <a:close/>
                <a:moveTo>
                  <a:pt x="40700" y="3385"/>
                </a:moveTo>
                <a:cubicBezTo>
                  <a:pt x="40644" y="3385"/>
                  <a:pt x="40588" y="3407"/>
                  <a:pt x="40545" y="3449"/>
                </a:cubicBezTo>
                <a:cubicBezTo>
                  <a:pt x="40480" y="3536"/>
                  <a:pt x="40480" y="3656"/>
                  <a:pt x="40567" y="3732"/>
                </a:cubicBezTo>
                <a:cubicBezTo>
                  <a:pt x="40752" y="3895"/>
                  <a:pt x="40926" y="4080"/>
                  <a:pt x="41078" y="4276"/>
                </a:cubicBezTo>
                <a:cubicBezTo>
                  <a:pt x="41111" y="4330"/>
                  <a:pt x="41176" y="4352"/>
                  <a:pt x="41231" y="4352"/>
                </a:cubicBezTo>
                <a:cubicBezTo>
                  <a:pt x="41274" y="4352"/>
                  <a:pt x="41318" y="4341"/>
                  <a:pt x="41350" y="4320"/>
                </a:cubicBezTo>
                <a:cubicBezTo>
                  <a:pt x="41437" y="4254"/>
                  <a:pt x="41459" y="4124"/>
                  <a:pt x="41394" y="4037"/>
                </a:cubicBezTo>
                <a:cubicBezTo>
                  <a:pt x="41220" y="3819"/>
                  <a:pt x="41035" y="3612"/>
                  <a:pt x="40828" y="3428"/>
                </a:cubicBezTo>
                <a:cubicBezTo>
                  <a:pt x="40790" y="3399"/>
                  <a:pt x="40745" y="3385"/>
                  <a:pt x="40700" y="3385"/>
                </a:cubicBezTo>
                <a:close/>
                <a:moveTo>
                  <a:pt x="11963" y="3839"/>
                </a:moveTo>
                <a:cubicBezTo>
                  <a:pt x="11891" y="3839"/>
                  <a:pt x="11820" y="3881"/>
                  <a:pt x="11782" y="3950"/>
                </a:cubicBezTo>
                <a:cubicBezTo>
                  <a:pt x="11739" y="4037"/>
                  <a:pt x="11771" y="4156"/>
                  <a:pt x="11869" y="4211"/>
                </a:cubicBezTo>
                <a:cubicBezTo>
                  <a:pt x="12098" y="4330"/>
                  <a:pt x="12326" y="4461"/>
                  <a:pt x="12533" y="4602"/>
                </a:cubicBezTo>
                <a:cubicBezTo>
                  <a:pt x="12566" y="4613"/>
                  <a:pt x="12609" y="4624"/>
                  <a:pt x="12642" y="4624"/>
                </a:cubicBezTo>
                <a:cubicBezTo>
                  <a:pt x="12707" y="4624"/>
                  <a:pt x="12772" y="4592"/>
                  <a:pt x="12805" y="4537"/>
                </a:cubicBezTo>
                <a:cubicBezTo>
                  <a:pt x="12870" y="4450"/>
                  <a:pt x="12837" y="4320"/>
                  <a:pt x="12750" y="4265"/>
                </a:cubicBezTo>
                <a:cubicBezTo>
                  <a:pt x="12522" y="4124"/>
                  <a:pt x="12294" y="3982"/>
                  <a:pt x="12054" y="3863"/>
                </a:cubicBezTo>
                <a:cubicBezTo>
                  <a:pt x="12025" y="3846"/>
                  <a:pt x="11994" y="3839"/>
                  <a:pt x="11963" y="3839"/>
                </a:cubicBezTo>
                <a:close/>
                <a:moveTo>
                  <a:pt x="3636" y="3996"/>
                </a:moveTo>
                <a:cubicBezTo>
                  <a:pt x="3606" y="3996"/>
                  <a:pt x="3576" y="4002"/>
                  <a:pt x="3547" y="4015"/>
                </a:cubicBezTo>
                <a:cubicBezTo>
                  <a:pt x="3308" y="4145"/>
                  <a:pt x="3068" y="4287"/>
                  <a:pt x="2851" y="4417"/>
                </a:cubicBezTo>
                <a:cubicBezTo>
                  <a:pt x="2764" y="4483"/>
                  <a:pt x="2731" y="4602"/>
                  <a:pt x="2796" y="4700"/>
                </a:cubicBezTo>
                <a:cubicBezTo>
                  <a:pt x="2829" y="4755"/>
                  <a:pt x="2894" y="4787"/>
                  <a:pt x="2960" y="4787"/>
                </a:cubicBezTo>
                <a:cubicBezTo>
                  <a:pt x="2992" y="4787"/>
                  <a:pt x="3036" y="4776"/>
                  <a:pt x="3068" y="4755"/>
                </a:cubicBezTo>
                <a:cubicBezTo>
                  <a:pt x="3275" y="4624"/>
                  <a:pt x="3504" y="4494"/>
                  <a:pt x="3732" y="4363"/>
                </a:cubicBezTo>
                <a:cubicBezTo>
                  <a:pt x="3830" y="4320"/>
                  <a:pt x="3863" y="4200"/>
                  <a:pt x="3819" y="4102"/>
                </a:cubicBezTo>
                <a:cubicBezTo>
                  <a:pt x="3781" y="4033"/>
                  <a:pt x="3709" y="3996"/>
                  <a:pt x="3636" y="3996"/>
                </a:cubicBezTo>
                <a:close/>
                <a:moveTo>
                  <a:pt x="32579" y="3944"/>
                </a:moveTo>
                <a:cubicBezTo>
                  <a:pt x="32538" y="3944"/>
                  <a:pt x="32497" y="3957"/>
                  <a:pt x="32463" y="3982"/>
                </a:cubicBezTo>
                <a:cubicBezTo>
                  <a:pt x="32245" y="4145"/>
                  <a:pt x="32038" y="4320"/>
                  <a:pt x="31843" y="4494"/>
                </a:cubicBezTo>
                <a:cubicBezTo>
                  <a:pt x="31755" y="4570"/>
                  <a:pt x="31755" y="4700"/>
                  <a:pt x="31832" y="4776"/>
                </a:cubicBezTo>
                <a:cubicBezTo>
                  <a:pt x="31864" y="4820"/>
                  <a:pt x="31919" y="4842"/>
                  <a:pt x="31973" y="4842"/>
                </a:cubicBezTo>
                <a:cubicBezTo>
                  <a:pt x="32027" y="4842"/>
                  <a:pt x="32071" y="4820"/>
                  <a:pt x="32114" y="4787"/>
                </a:cubicBezTo>
                <a:cubicBezTo>
                  <a:pt x="32289" y="4613"/>
                  <a:pt x="32495" y="4450"/>
                  <a:pt x="32702" y="4298"/>
                </a:cubicBezTo>
                <a:cubicBezTo>
                  <a:pt x="32789" y="4233"/>
                  <a:pt x="32811" y="4113"/>
                  <a:pt x="32745" y="4026"/>
                </a:cubicBezTo>
                <a:cubicBezTo>
                  <a:pt x="32706" y="3973"/>
                  <a:pt x="32642" y="3944"/>
                  <a:pt x="32579" y="3944"/>
                </a:cubicBezTo>
                <a:close/>
                <a:moveTo>
                  <a:pt x="15619" y="3962"/>
                </a:moveTo>
                <a:cubicBezTo>
                  <a:pt x="15562" y="3962"/>
                  <a:pt x="15507" y="3987"/>
                  <a:pt x="15470" y="4037"/>
                </a:cubicBezTo>
                <a:cubicBezTo>
                  <a:pt x="15296" y="4254"/>
                  <a:pt x="15144" y="4472"/>
                  <a:pt x="15002" y="4689"/>
                </a:cubicBezTo>
                <a:cubicBezTo>
                  <a:pt x="14937" y="4787"/>
                  <a:pt x="14959" y="4907"/>
                  <a:pt x="15057" y="4961"/>
                </a:cubicBezTo>
                <a:cubicBezTo>
                  <a:pt x="15089" y="4983"/>
                  <a:pt x="15122" y="4994"/>
                  <a:pt x="15166" y="4994"/>
                </a:cubicBezTo>
                <a:cubicBezTo>
                  <a:pt x="15231" y="4994"/>
                  <a:pt x="15285" y="4972"/>
                  <a:pt x="15329" y="4907"/>
                </a:cubicBezTo>
                <a:cubicBezTo>
                  <a:pt x="15470" y="4700"/>
                  <a:pt x="15622" y="4483"/>
                  <a:pt x="15775" y="4287"/>
                </a:cubicBezTo>
                <a:cubicBezTo>
                  <a:pt x="15840" y="4200"/>
                  <a:pt x="15829" y="4069"/>
                  <a:pt x="15742" y="4004"/>
                </a:cubicBezTo>
                <a:cubicBezTo>
                  <a:pt x="15705" y="3976"/>
                  <a:pt x="15661" y="3962"/>
                  <a:pt x="15619" y="3962"/>
                </a:cubicBezTo>
                <a:close/>
                <a:moveTo>
                  <a:pt x="13285" y="4691"/>
                </a:moveTo>
                <a:cubicBezTo>
                  <a:pt x="13227" y="4691"/>
                  <a:pt x="13168" y="4716"/>
                  <a:pt x="13131" y="4766"/>
                </a:cubicBezTo>
                <a:cubicBezTo>
                  <a:pt x="13066" y="4853"/>
                  <a:pt x="13077" y="4972"/>
                  <a:pt x="13164" y="5038"/>
                </a:cubicBezTo>
                <a:cubicBezTo>
                  <a:pt x="13371" y="5201"/>
                  <a:pt x="13566" y="5375"/>
                  <a:pt x="13740" y="5549"/>
                </a:cubicBezTo>
                <a:cubicBezTo>
                  <a:pt x="13784" y="5581"/>
                  <a:pt x="13827" y="5603"/>
                  <a:pt x="13882" y="5603"/>
                </a:cubicBezTo>
                <a:cubicBezTo>
                  <a:pt x="13936" y="5603"/>
                  <a:pt x="13980" y="5581"/>
                  <a:pt x="14023" y="5538"/>
                </a:cubicBezTo>
                <a:cubicBezTo>
                  <a:pt x="14099" y="5462"/>
                  <a:pt x="14099" y="5342"/>
                  <a:pt x="14023" y="5266"/>
                </a:cubicBezTo>
                <a:cubicBezTo>
                  <a:pt x="13827" y="5081"/>
                  <a:pt x="13621" y="4896"/>
                  <a:pt x="13403" y="4733"/>
                </a:cubicBezTo>
                <a:cubicBezTo>
                  <a:pt x="13371" y="4705"/>
                  <a:pt x="13328" y="4691"/>
                  <a:pt x="13285" y="4691"/>
                </a:cubicBezTo>
                <a:close/>
                <a:moveTo>
                  <a:pt x="41637" y="4629"/>
                </a:moveTo>
                <a:cubicBezTo>
                  <a:pt x="41610" y="4629"/>
                  <a:pt x="41583" y="4634"/>
                  <a:pt x="41557" y="4646"/>
                </a:cubicBezTo>
                <a:cubicBezTo>
                  <a:pt x="41459" y="4700"/>
                  <a:pt x="41416" y="4820"/>
                  <a:pt x="41470" y="4918"/>
                </a:cubicBezTo>
                <a:cubicBezTo>
                  <a:pt x="41579" y="5135"/>
                  <a:pt x="41677" y="5375"/>
                  <a:pt x="41753" y="5614"/>
                </a:cubicBezTo>
                <a:cubicBezTo>
                  <a:pt x="41775" y="5701"/>
                  <a:pt x="41862" y="5756"/>
                  <a:pt x="41938" y="5756"/>
                </a:cubicBezTo>
                <a:cubicBezTo>
                  <a:pt x="41960" y="5756"/>
                  <a:pt x="41981" y="5756"/>
                  <a:pt x="42003" y="5745"/>
                </a:cubicBezTo>
                <a:cubicBezTo>
                  <a:pt x="42101" y="5712"/>
                  <a:pt x="42166" y="5603"/>
                  <a:pt x="42123" y="5494"/>
                </a:cubicBezTo>
                <a:cubicBezTo>
                  <a:pt x="42047" y="5233"/>
                  <a:pt x="41938" y="4972"/>
                  <a:pt x="41818" y="4744"/>
                </a:cubicBezTo>
                <a:cubicBezTo>
                  <a:pt x="41786" y="4672"/>
                  <a:pt x="41713" y="4629"/>
                  <a:pt x="41637" y="4629"/>
                </a:cubicBezTo>
                <a:close/>
                <a:moveTo>
                  <a:pt x="2313" y="4850"/>
                </a:moveTo>
                <a:cubicBezTo>
                  <a:pt x="2271" y="4850"/>
                  <a:pt x="2230" y="4864"/>
                  <a:pt x="2198" y="4896"/>
                </a:cubicBezTo>
                <a:cubicBezTo>
                  <a:pt x="1981" y="5059"/>
                  <a:pt x="1774" y="5244"/>
                  <a:pt x="1589" y="5429"/>
                </a:cubicBezTo>
                <a:cubicBezTo>
                  <a:pt x="1513" y="5505"/>
                  <a:pt x="1513" y="5636"/>
                  <a:pt x="1589" y="5712"/>
                </a:cubicBezTo>
                <a:cubicBezTo>
                  <a:pt x="1632" y="5745"/>
                  <a:pt x="1676" y="5766"/>
                  <a:pt x="1730" y="5766"/>
                </a:cubicBezTo>
                <a:cubicBezTo>
                  <a:pt x="1785" y="5766"/>
                  <a:pt x="1828" y="5745"/>
                  <a:pt x="1872" y="5712"/>
                </a:cubicBezTo>
                <a:cubicBezTo>
                  <a:pt x="2046" y="5538"/>
                  <a:pt x="2231" y="5364"/>
                  <a:pt x="2437" y="5201"/>
                </a:cubicBezTo>
                <a:cubicBezTo>
                  <a:pt x="2524" y="5135"/>
                  <a:pt x="2535" y="5005"/>
                  <a:pt x="2470" y="4929"/>
                </a:cubicBezTo>
                <a:cubicBezTo>
                  <a:pt x="2432" y="4878"/>
                  <a:pt x="2372" y="4850"/>
                  <a:pt x="2313" y="4850"/>
                </a:cubicBezTo>
                <a:close/>
                <a:moveTo>
                  <a:pt x="30898" y="4312"/>
                </a:moveTo>
                <a:cubicBezTo>
                  <a:pt x="30868" y="4312"/>
                  <a:pt x="30838" y="4318"/>
                  <a:pt x="30809" y="4330"/>
                </a:cubicBezTo>
                <a:cubicBezTo>
                  <a:pt x="30711" y="4385"/>
                  <a:pt x="30678" y="4504"/>
                  <a:pt x="30722" y="4602"/>
                </a:cubicBezTo>
                <a:cubicBezTo>
                  <a:pt x="30853" y="4831"/>
                  <a:pt x="30961" y="5059"/>
                  <a:pt x="31059" y="5299"/>
                </a:cubicBezTo>
                <a:cubicBezTo>
                  <a:pt x="31070" y="5310"/>
                  <a:pt x="31070" y="5331"/>
                  <a:pt x="31081" y="5342"/>
                </a:cubicBezTo>
                <a:cubicBezTo>
                  <a:pt x="30983" y="5473"/>
                  <a:pt x="30885" y="5614"/>
                  <a:pt x="30798" y="5745"/>
                </a:cubicBezTo>
                <a:cubicBezTo>
                  <a:pt x="30744" y="5843"/>
                  <a:pt x="30776" y="5962"/>
                  <a:pt x="30863" y="6017"/>
                </a:cubicBezTo>
                <a:cubicBezTo>
                  <a:pt x="30896" y="6038"/>
                  <a:pt x="30940" y="6049"/>
                  <a:pt x="30972" y="6049"/>
                </a:cubicBezTo>
                <a:cubicBezTo>
                  <a:pt x="31037" y="6049"/>
                  <a:pt x="31103" y="6017"/>
                  <a:pt x="31135" y="5962"/>
                </a:cubicBezTo>
                <a:cubicBezTo>
                  <a:pt x="31266" y="5745"/>
                  <a:pt x="31418" y="5538"/>
                  <a:pt x="31581" y="5342"/>
                </a:cubicBezTo>
                <a:cubicBezTo>
                  <a:pt x="31658" y="5255"/>
                  <a:pt x="31647" y="5135"/>
                  <a:pt x="31560" y="5059"/>
                </a:cubicBezTo>
                <a:cubicBezTo>
                  <a:pt x="31523" y="5030"/>
                  <a:pt x="31477" y="5016"/>
                  <a:pt x="31435" y="5016"/>
                </a:cubicBezTo>
                <a:cubicBezTo>
                  <a:pt x="31413" y="5016"/>
                  <a:pt x="31393" y="5019"/>
                  <a:pt x="31375" y="5027"/>
                </a:cubicBezTo>
                <a:cubicBezTo>
                  <a:pt x="31277" y="4820"/>
                  <a:pt x="31179" y="4613"/>
                  <a:pt x="31070" y="4417"/>
                </a:cubicBezTo>
                <a:cubicBezTo>
                  <a:pt x="31039" y="4348"/>
                  <a:pt x="30970" y="4312"/>
                  <a:pt x="30898" y="4312"/>
                </a:cubicBezTo>
                <a:close/>
                <a:moveTo>
                  <a:pt x="14751" y="5283"/>
                </a:moveTo>
                <a:cubicBezTo>
                  <a:pt x="14682" y="5283"/>
                  <a:pt x="14618" y="5320"/>
                  <a:pt x="14589" y="5386"/>
                </a:cubicBezTo>
                <a:cubicBezTo>
                  <a:pt x="14513" y="5516"/>
                  <a:pt x="14437" y="5658"/>
                  <a:pt x="14371" y="5788"/>
                </a:cubicBezTo>
                <a:cubicBezTo>
                  <a:pt x="14339" y="5799"/>
                  <a:pt x="14317" y="5810"/>
                  <a:pt x="14284" y="5832"/>
                </a:cubicBezTo>
                <a:cubicBezTo>
                  <a:pt x="14219" y="5897"/>
                  <a:pt x="14197" y="6006"/>
                  <a:pt x="14241" y="6082"/>
                </a:cubicBezTo>
                <a:cubicBezTo>
                  <a:pt x="14241" y="6093"/>
                  <a:pt x="14230" y="6104"/>
                  <a:pt x="14230" y="6104"/>
                </a:cubicBezTo>
                <a:cubicBezTo>
                  <a:pt x="14186" y="6212"/>
                  <a:pt x="14230" y="6321"/>
                  <a:pt x="14328" y="6365"/>
                </a:cubicBezTo>
                <a:cubicBezTo>
                  <a:pt x="14353" y="6377"/>
                  <a:pt x="14383" y="6383"/>
                  <a:pt x="14409" y="6383"/>
                </a:cubicBezTo>
                <a:cubicBezTo>
                  <a:pt x="14428" y="6383"/>
                  <a:pt x="14445" y="6380"/>
                  <a:pt x="14458" y="6376"/>
                </a:cubicBezTo>
                <a:cubicBezTo>
                  <a:pt x="14545" y="6495"/>
                  <a:pt x="14622" y="6615"/>
                  <a:pt x="14698" y="6735"/>
                </a:cubicBezTo>
                <a:cubicBezTo>
                  <a:pt x="14730" y="6800"/>
                  <a:pt x="14796" y="6833"/>
                  <a:pt x="14872" y="6833"/>
                </a:cubicBezTo>
                <a:cubicBezTo>
                  <a:pt x="14904" y="6833"/>
                  <a:pt x="14937" y="6822"/>
                  <a:pt x="14970" y="6800"/>
                </a:cubicBezTo>
                <a:cubicBezTo>
                  <a:pt x="15057" y="6745"/>
                  <a:pt x="15089" y="6626"/>
                  <a:pt x="15035" y="6528"/>
                </a:cubicBezTo>
                <a:cubicBezTo>
                  <a:pt x="14937" y="6365"/>
                  <a:pt x="14817" y="6191"/>
                  <a:pt x="14698" y="6027"/>
                </a:cubicBezTo>
                <a:cubicBezTo>
                  <a:pt x="14774" y="5875"/>
                  <a:pt x="14850" y="5723"/>
                  <a:pt x="14926" y="5571"/>
                </a:cubicBezTo>
                <a:cubicBezTo>
                  <a:pt x="14981" y="5473"/>
                  <a:pt x="14948" y="5353"/>
                  <a:pt x="14850" y="5310"/>
                </a:cubicBezTo>
                <a:cubicBezTo>
                  <a:pt x="14818" y="5292"/>
                  <a:pt x="14784" y="5283"/>
                  <a:pt x="14751" y="5283"/>
                </a:cubicBezTo>
                <a:close/>
                <a:moveTo>
                  <a:pt x="31526" y="5764"/>
                </a:moveTo>
                <a:cubicBezTo>
                  <a:pt x="31505" y="5764"/>
                  <a:pt x="31483" y="5768"/>
                  <a:pt x="31462" y="5777"/>
                </a:cubicBezTo>
                <a:cubicBezTo>
                  <a:pt x="31353" y="5810"/>
                  <a:pt x="31299" y="5919"/>
                  <a:pt x="31331" y="6017"/>
                </a:cubicBezTo>
                <a:cubicBezTo>
                  <a:pt x="31407" y="6267"/>
                  <a:pt x="31484" y="6517"/>
                  <a:pt x="31538" y="6767"/>
                </a:cubicBezTo>
                <a:cubicBezTo>
                  <a:pt x="31549" y="6854"/>
                  <a:pt x="31636" y="6920"/>
                  <a:pt x="31723" y="6920"/>
                </a:cubicBezTo>
                <a:cubicBezTo>
                  <a:pt x="31745" y="6920"/>
                  <a:pt x="31755" y="6920"/>
                  <a:pt x="31766" y="6909"/>
                </a:cubicBezTo>
                <a:cubicBezTo>
                  <a:pt x="31875" y="6887"/>
                  <a:pt x="31940" y="6789"/>
                  <a:pt x="31919" y="6680"/>
                </a:cubicBezTo>
                <a:cubicBezTo>
                  <a:pt x="31864" y="6419"/>
                  <a:pt x="31788" y="6158"/>
                  <a:pt x="31701" y="5897"/>
                </a:cubicBezTo>
                <a:cubicBezTo>
                  <a:pt x="31676" y="5820"/>
                  <a:pt x="31603" y="5764"/>
                  <a:pt x="31526" y="5764"/>
                </a:cubicBezTo>
                <a:close/>
                <a:moveTo>
                  <a:pt x="1217" y="5968"/>
                </a:moveTo>
                <a:cubicBezTo>
                  <a:pt x="1155" y="5968"/>
                  <a:pt x="1095" y="5997"/>
                  <a:pt x="1056" y="6049"/>
                </a:cubicBezTo>
                <a:cubicBezTo>
                  <a:pt x="893" y="6267"/>
                  <a:pt x="740" y="6506"/>
                  <a:pt x="621" y="6735"/>
                </a:cubicBezTo>
                <a:cubicBezTo>
                  <a:pt x="566" y="6833"/>
                  <a:pt x="599" y="6952"/>
                  <a:pt x="697" y="7007"/>
                </a:cubicBezTo>
                <a:cubicBezTo>
                  <a:pt x="730" y="7017"/>
                  <a:pt x="762" y="7028"/>
                  <a:pt x="795" y="7028"/>
                </a:cubicBezTo>
                <a:cubicBezTo>
                  <a:pt x="860" y="7028"/>
                  <a:pt x="936" y="6996"/>
                  <a:pt x="969" y="6920"/>
                </a:cubicBezTo>
                <a:cubicBezTo>
                  <a:pt x="1089" y="6702"/>
                  <a:pt x="1219" y="6495"/>
                  <a:pt x="1371" y="6289"/>
                </a:cubicBezTo>
                <a:cubicBezTo>
                  <a:pt x="1437" y="6202"/>
                  <a:pt x="1426" y="6071"/>
                  <a:pt x="1339" y="6006"/>
                </a:cubicBezTo>
                <a:cubicBezTo>
                  <a:pt x="1300" y="5980"/>
                  <a:pt x="1258" y="5968"/>
                  <a:pt x="1217" y="5968"/>
                </a:cubicBezTo>
                <a:close/>
                <a:moveTo>
                  <a:pt x="42128" y="6133"/>
                </a:moveTo>
                <a:cubicBezTo>
                  <a:pt x="42115" y="6133"/>
                  <a:pt x="42103" y="6134"/>
                  <a:pt x="42090" y="6136"/>
                </a:cubicBezTo>
                <a:cubicBezTo>
                  <a:pt x="41981" y="6147"/>
                  <a:pt x="41916" y="6256"/>
                  <a:pt x="41927" y="6365"/>
                </a:cubicBezTo>
                <a:cubicBezTo>
                  <a:pt x="42003" y="6767"/>
                  <a:pt x="42003" y="7050"/>
                  <a:pt x="42003" y="7104"/>
                </a:cubicBezTo>
                <a:lnTo>
                  <a:pt x="42003" y="7115"/>
                </a:lnTo>
                <a:cubicBezTo>
                  <a:pt x="42003" y="7224"/>
                  <a:pt x="42090" y="7311"/>
                  <a:pt x="42199" y="7311"/>
                </a:cubicBezTo>
                <a:cubicBezTo>
                  <a:pt x="42308" y="7311"/>
                  <a:pt x="42395" y="7213"/>
                  <a:pt x="42395" y="7104"/>
                </a:cubicBezTo>
                <a:cubicBezTo>
                  <a:pt x="42395" y="7050"/>
                  <a:pt x="42395" y="6735"/>
                  <a:pt x="42319" y="6289"/>
                </a:cubicBezTo>
                <a:cubicBezTo>
                  <a:pt x="42299" y="6202"/>
                  <a:pt x="42221" y="6133"/>
                  <a:pt x="42128" y="6133"/>
                </a:cubicBezTo>
                <a:close/>
                <a:moveTo>
                  <a:pt x="30606" y="6350"/>
                </a:moveTo>
                <a:cubicBezTo>
                  <a:pt x="30528" y="6350"/>
                  <a:pt x="30451" y="6399"/>
                  <a:pt x="30417" y="6474"/>
                </a:cubicBezTo>
                <a:cubicBezTo>
                  <a:pt x="30309" y="6735"/>
                  <a:pt x="30222" y="6996"/>
                  <a:pt x="30156" y="7246"/>
                </a:cubicBezTo>
                <a:cubicBezTo>
                  <a:pt x="30124" y="7355"/>
                  <a:pt x="30189" y="7463"/>
                  <a:pt x="30298" y="7485"/>
                </a:cubicBezTo>
                <a:cubicBezTo>
                  <a:pt x="30319" y="7496"/>
                  <a:pt x="30330" y="7496"/>
                  <a:pt x="30341" y="7496"/>
                </a:cubicBezTo>
                <a:cubicBezTo>
                  <a:pt x="30439" y="7496"/>
                  <a:pt x="30515" y="7431"/>
                  <a:pt x="30537" y="7344"/>
                </a:cubicBezTo>
                <a:cubicBezTo>
                  <a:pt x="30591" y="7104"/>
                  <a:pt x="30678" y="6865"/>
                  <a:pt x="30787" y="6626"/>
                </a:cubicBezTo>
                <a:cubicBezTo>
                  <a:pt x="30831" y="6528"/>
                  <a:pt x="30776" y="6408"/>
                  <a:pt x="30678" y="6365"/>
                </a:cubicBezTo>
                <a:cubicBezTo>
                  <a:pt x="30655" y="6354"/>
                  <a:pt x="30631" y="6350"/>
                  <a:pt x="30606" y="6350"/>
                </a:cubicBezTo>
                <a:close/>
                <a:moveTo>
                  <a:pt x="14129" y="6725"/>
                </a:moveTo>
                <a:cubicBezTo>
                  <a:pt x="14049" y="6725"/>
                  <a:pt x="13973" y="6778"/>
                  <a:pt x="13947" y="6865"/>
                </a:cubicBezTo>
                <a:cubicBezTo>
                  <a:pt x="13860" y="7126"/>
                  <a:pt x="13784" y="7387"/>
                  <a:pt x="13730" y="7638"/>
                </a:cubicBezTo>
                <a:cubicBezTo>
                  <a:pt x="13697" y="7746"/>
                  <a:pt x="13773" y="7855"/>
                  <a:pt x="13871" y="7877"/>
                </a:cubicBezTo>
                <a:lnTo>
                  <a:pt x="13914" y="7877"/>
                </a:lnTo>
                <a:cubicBezTo>
                  <a:pt x="14012" y="7877"/>
                  <a:pt x="14089" y="7822"/>
                  <a:pt x="14110" y="7725"/>
                </a:cubicBezTo>
                <a:cubicBezTo>
                  <a:pt x="14165" y="7485"/>
                  <a:pt x="14230" y="7235"/>
                  <a:pt x="14317" y="6985"/>
                </a:cubicBezTo>
                <a:cubicBezTo>
                  <a:pt x="14350" y="6887"/>
                  <a:pt x="14295" y="6767"/>
                  <a:pt x="14186" y="6735"/>
                </a:cubicBezTo>
                <a:cubicBezTo>
                  <a:pt x="14167" y="6728"/>
                  <a:pt x="14148" y="6725"/>
                  <a:pt x="14129" y="6725"/>
                </a:cubicBezTo>
                <a:close/>
                <a:moveTo>
                  <a:pt x="15216" y="7144"/>
                </a:moveTo>
                <a:cubicBezTo>
                  <a:pt x="15192" y="7144"/>
                  <a:pt x="15167" y="7149"/>
                  <a:pt x="15144" y="7159"/>
                </a:cubicBezTo>
                <a:cubicBezTo>
                  <a:pt x="15035" y="7192"/>
                  <a:pt x="14991" y="7311"/>
                  <a:pt x="15024" y="7409"/>
                </a:cubicBezTo>
                <a:cubicBezTo>
                  <a:pt x="15111" y="7648"/>
                  <a:pt x="15176" y="7888"/>
                  <a:pt x="15198" y="8127"/>
                </a:cubicBezTo>
                <a:cubicBezTo>
                  <a:pt x="15209" y="8225"/>
                  <a:pt x="15296" y="8301"/>
                  <a:pt x="15394" y="8301"/>
                </a:cubicBezTo>
                <a:lnTo>
                  <a:pt x="15416" y="8301"/>
                </a:lnTo>
                <a:cubicBezTo>
                  <a:pt x="15524" y="8290"/>
                  <a:pt x="15612" y="8192"/>
                  <a:pt x="15590" y="8084"/>
                </a:cubicBezTo>
                <a:cubicBezTo>
                  <a:pt x="15568" y="7812"/>
                  <a:pt x="15492" y="7540"/>
                  <a:pt x="15394" y="7268"/>
                </a:cubicBezTo>
                <a:cubicBezTo>
                  <a:pt x="15369" y="7193"/>
                  <a:pt x="15294" y="7144"/>
                  <a:pt x="15216" y="7144"/>
                </a:cubicBezTo>
                <a:close/>
                <a:moveTo>
                  <a:pt x="31832" y="7300"/>
                </a:moveTo>
                <a:cubicBezTo>
                  <a:pt x="31723" y="7311"/>
                  <a:pt x="31647" y="7409"/>
                  <a:pt x="31658" y="7518"/>
                </a:cubicBezTo>
                <a:cubicBezTo>
                  <a:pt x="31668" y="7659"/>
                  <a:pt x="31668" y="7801"/>
                  <a:pt x="31668" y="7920"/>
                </a:cubicBezTo>
                <a:cubicBezTo>
                  <a:pt x="31668" y="8051"/>
                  <a:pt x="31668" y="8160"/>
                  <a:pt x="31658" y="8268"/>
                </a:cubicBezTo>
                <a:cubicBezTo>
                  <a:pt x="31647" y="8377"/>
                  <a:pt x="31723" y="8475"/>
                  <a:pt x="31832" y="8486"/>
                </a:cubicBezTo>
                <a:lnTo>
                  <a:pt x="31853" y="8486"/>
                </a:lnTo>
                <a:cubicBezTo>
                  <a:pt x="31951" y="8486"/>
                  <a:pt x="32038" y="8410"/>
                  <a:pt x="32049" y="8312"/>
                </a:cubicBezTo>
                <a:cubicBezTo>
                  <a:pt x="32060" y="8192"/>
                  <a:pt x="32071" y="8062"/>
                  <a:pt x="32071" y="7920"/>
                </a:cubicBezTo>
                <a:cubicBezTo>
                  <a:pt x="32071" y="7790"/>
                  <a:pt x="32060" y="7638"/>
                  <a:pt x="32049" y="7485"/>
                </a:cubicBezTo>
                <a:cubicBezTo>
                  <a:pt x="32038" y="7376"/>
                  <a:pt x="31940" y="7300"/>
                  <a:pt x="31832" y="7300"/>
                </a:cubicBezTo>
                <a:close/>
                <a:moveTo>
                  <a:pt x="481" y="7356"/>
                </a:moveTo>
                <a:cubicBezTo>
                  <a:pt x="396" y="7356"/>
                  <a:pt x="321" y="7407"/>
                  <a:pt x="294" y="7485"/>
                </a:cubicBezTo>
                <a:cubicBezTo>
                  <a:pt x="207" y="7746"/>
                  <a:pt x="131" y="8018"/>
                  <a:pt x="88" y="8279"/>
                </a:cubicBezTo>
                <a:cubicBezTo>
                  <a:pt x="66" y="8388"/>
                  <a:pt x="142" y="8497"/>
                  <a:pt x="251" y="8508"/>
                </a:cubicBezTo>
                <a:cubicBezTo>
                  <a:pt x="262" y="8519"/>
                  <a:pt x="273" y="8519"/>
                  <a:pt x="283" y="8519"/>
                </a:cubicBezTo>
                <a:cubicBezTo>
                  <a:pt x="381" y="8519"/>
                  <a:pt x="458" y="8443"/>
                  <a:pt x="479" y="8356"/>
                </a:cubicBezTo>
                <a:cubicBezTo>
                  <a:pt x="523" y="8105"/>
                  <a:pt x="588" y="7855"/>
                  <a:pt x="664" y="7616"/>
                </a:cubicBezTo>
                <a:cubicBezTo>
                  <a:pt x="697" y="7518"/>
                  <a:pt x="642" y="7398"/>
                  <a:pt x="545" y="7366"/>
                </a:cubicBezTo>
                <a:cubicBezTo>
                  <a:pt x="523" y="7359"/>
                  <a:pt x="502" y="7356"/>
                  <a:pt x="481" y="7356"/>
                </a:cubicBezTo>
                <a:close/>
                <a:moveTo>
                  <a:pt x="30243" y="7877"/>
                </a:moveTo>
                <a:cubicBezTo>
                  <a:pt x="30124" y="7877"/>
                  <a:pt x="30048" y="7964"/>
                  <a:pt x="30037" y="8073"/>
                </a:cubicBezTo>
                <a:lnTo>
                  <a:pt x="30037" y="8116"/>
                </a:lnTo>
                <a:cubicBezTo>
                  <a:pt x="30037" y="8432"/>
                  <a:pt x="30091" y="8704"/>
                  <a:pt x="30189" y="8921"/>
                </a:cubicBezTo>
                <a:cubicBezTo>
                  <a:pt x="30222" y="8997"/>
                  <a:pt x="30287" y="9041"/>
                  <a:pt x="30363" y="9041"/>
                </a:cubicBezTo>
                <a:cubicBezTo>
                  <a:pt x="30396" y="9041"/>
                  <a:pt x="30417" y="9041"/>
                  <a:pt x="30450" y="9030"/>
                </a:cubicBezTo>
                <a:cubicBezTo>
                  <a:pt x="30548" y="8986"/>
                  <a:pt x="30591" y="8867"/>
                  <a:pt x="30548" y="8769"/>
                </a:cubicBezTo>
                <a:cubicBezTo>
                  <a:pt x="30472" y="8595"/>
                  <a:pt x="30439" y="8366"/>
                  <a:pt x="30439" y="8116"/>
                </a:cubicBezTo>
                <a:lnTo>
                  <a:pt x="30439" y="8084"/>
                </a:lnTo>
                <a:cubicBezTo>
                  <a:pt x="30439" y="7975"/>
                  <a:pt x="30352" y="7877"/>
                  <a:pt x="30243" y="7877"/>
                </a:cubicBezTo>
                <a:close/>
                <a:moveTo>
                  <a:pt x="13785" y="8267"/>
                </a:moveTo>
                <a:cubicBezTo>
                  <a:pt x="13685" y="8267"/>
                  <a:pt x="13598" y="8341"/>
                  <a:pt x="13588" y="8443"/>
                </a:cubicBezTo>
                <a:cubicBezTo>
                  <a:pt x="13577" y="8638"/>
                  <a:pt x="13566" y="8823"/>
                  <a:pt x="13566" y="8997"/>
                </a:cubicBezTo>
                <a:cubicBezTo>
                  <a:pt x="13566" y="9084"/>
                  <a:pt x="13566" y="9182"/>
                  <a:pt x="13566" y="9258"/>
                </a:cubicBezTo>
                <a:cubicBezTo>
                  <a:pt x="13577" y="9367"/>
                  <a:pt x="13664" y="9443"/>
                  <a:pt x="13773" y="9443"/>
                </a:cubicBezTo>
                <a:lnTo>
                  <a:pt x="13784" y="9443"/>
                </a:lnTo>
                <a:cubicBezTo>
                  <a:pt x="13893" y="9443"/>
                  <a:pt x="13969" y="9345"/>
                  <a:pt x="13969" y="9237"/>
                </a:cubicBezTo>
                <a:cubicBezTo>
                  <a:pt x="13958" y="9161"/>
                  <a:pt x="13958" y="9074"/>
                  <a:pt x="13958" y="8997"/>
                </a:cubicBezTo>
                <a:cubicBezTo>
                  <a:pt x="13958" y="8834"/>
                  <a:pt x="13969" y="8660"/>
                  <a:pt x="13991" y="8486"/>
                </a:cubicBezTo>
                <a:cubicBezTo>
                  <a:pt x="14001" y="8377"/>
                  <a:pt x="13914" y="8279"/>
                  <a:pt x="13806" y="8268"/>
                </a:cubicBezTo>
                <a:cubicBezTo>
                  <a:pt x="13799" y="8268"/>
                  <a:pt x="13792" y="8267"/>
                  <a:pt x="13785" y="8267"/>
                </a:cubicBezTo>
                <a:close/>
                <a:moveTo>
                  <a:pt x="31624" y="8838"/>
                </a:moveTo>
                <a:cubicBezTo>
                  <a:pt x="31559" y="8838"/>
                  <a:pt x="31497" y="8869"/>
                  <a:pt x="31462" y="8932"/>
                </a:cubicBezTo>
                <a:cubicBezTo>
                  <a:pt x="31386" y="9030"/>
                  <a:pt x="31309" y="9095"/>
                  <a:pt x="31212" y="9117"/>
                </a:cubicBezTo>
                <a:cubicBezTo>
                  <a:pt x="31146" y="9139"/>
                  <a:pt x="31092" y="9150"/>
                  <a:pt x="31037" y="9150"/>
                </a:cubicBezTo>
                <a:cubicBezTo>
                  <a:pt x="31016" y="9150"/>
                  <a:pt x="30983" y="9139"/>
                  <a:pt x="30961" y="9139"/>
                </a:cubicBezTo>
                <a:cubicBezTo>
                  <a:pt x="30955" y="9138"/>
                  <a:pt x="30949" y="9138"/>
                  <a:pt x="30942" y="9138"/>
                </a:cubicBezTo>
                <a:cubicBezTo>
                  <a:pt x="30850" y="9138"/>
                  <a:pt x="30754" y="9211"/>
                  <a:pt x="30744" y="9313"/>
                </a:cubicBezTo>
                <a:cubicBezTo>
                  <a:pt x="30733" y="9422"/>
                  <a:pt x="30809" y="9520"/>
                  <a:pt x="30918" y="9530"/>
                </a:cubicBezTo>
                <a:cubicBezTo>
                  <a:pt x="30950" y="9541"/>
                  <a:pt x="30994" y="9541"/>
                  <a:pt x="31027" y="9541"/>
                </a:cubicBezTo>
                <a:cubicBezTo>
                  <a:pt x="31114" y="9541"/>
                  <a:pt x="31212" y="9530"/>
                  <a:pt x="31309" y="9498"/>
                </a:cubicBezTo>
                <a:cubicBezTo>
                  <a:pt x="31505" y="9454"/>
                  <a:pt x="31658" y="9335"/>
                  <a:pt x="31788" y="9150"/>
                </a:cubicBezTo>
                <a:cubicBezTo>
                  <a:pt x="31843" y="9052"/>
                  <a:pt x="31821" y="8932"/>
                  <a:pt x="31734" y="8867"/>
                </a:cubicBezTo>
                <a:cubicBezTo>
                  <a:pt x="31699" y="8847"/>
                  <a:pt x="31661" y="8838"/>
                  <a:pt x="31624" y="8838"/>
                </a:cubicBezTo>
                <a:close/>
                <a:moveTo>
                  <a:pt x="15371" y="8689"/>
                </a:moveTo>
                <a:cubicBezTo>
                  <a:pt x="15283" y="8689"/>
                  <a:pt x="15196" y="8760"/>
                  <a:pt x="15176" y="8856"/>
                </a:cubicBezTo>
                <a:cubicBezTo>
                  <a:pt x="15133" y="9084"/>
                  <a:pt x="15046" y="9313"/>
                  <a:pt x="14926" y="9520"/>
                </a:cubicBezTo>
                <a:cubicBezTo>
                  <a:pt x="14872" y="9617"/>
                  <a:pt x="14904" y="9737"/>
                  <a:pt x="14991" y="9791"/>
                </a:cubicBezTo>
                <a:cubicBezTo>
                  <a:pt x="15024" y="9813"/>
                  <a:pt x="15057" y="9824"/>
                  <a:pt x="15100" y="9824"/>
                </a:cubicBezTo>
                <a:cubicBezTo>
                  <a:pt x="15166" y="9824"/>
                  <a:pt x="15231" y="9791"/>
                  <a:pt x="15263" y="9726"/>
                </a:cubicBezTo>
                <a:cubicBezTo>
                  <a:pt x="15405" y="9476"/>
                  <a:pt x="15514" y="9204"/>
                  <a:pt x="15568" y="8932"/>
                </a:cubicBezTo>
                <a:cubicBezTo>
                  <a:pt x="15590" y="8823"/>
                  <a:pt x="15514" y="8715"/>
                  <a:pt x="15405" y="8693"/>
                </a:cubicBezTo>
                <a:cubicBezTo>
                  <a:pt x="15394" y="8690"/>
                  <a:pt x="15382" y="8689"/>
                  <a:pt x="15371" y="8689"/>
                </a:cubicBezTo>
                <a:close/>
                <a:moveTo>
                  <a:pt x="207" y="8899"/>
                </a:moveTo>
                <a:cubicBezTo>
                  <a:pt x="99" y="8899"/>
                  <a:pt x="12" y="8986"/>
                  <a:pt x="1" y="9095"/>
                </a:cubicBezTo>
                <a:cubicBezTo>
                  <a:pt x="1" y="9161"/>
                  <a:pt x="1" y="9226"/>
                  <a:pt x="1" y="9291"/>
                </a:cubicBezTo>
                <a:cubicBezTo>
                  <a:pt x="1" y="9498"/>
                  <a:pt x="12" y="9704"/>
                  <a:pt x="33" y="9911"/>
                </a:cubicBezTo>
                <a:cubicBezTo>
                  <a:pt x="44" y="10009"/>
                  <a:pt x="131" y="10085"/>
                  <a:pt x="229" y="10085"/>
                </a:cubicBezTo>
                <a:lnTo>
                  <a:pt x="240" y="10085"/>
                </a:lnTo>
                <a:cubicBezTo>
                  <a:pt x="349" y="10074"/>
                  <a:pt x="436" y="9976"/>
                  <a:pt x="425" y="9868"/>
                </a:cubicBezTo>
                <a:cubicBezTo>
                  <a:pt x="403" y="9672"/>
                  <a:pt x="392" y="9487"/>
                  <a:pt x="392" y="9291"/>
                </a:cubicBezTo>
                <a:cubicBezTo>
                  <a:pt x="392" y="9237"/>
                  <a:pt x="392" y="9171"/>
                  <a:pt x="403" y="9106"/>
                </a:cubicBezTo>
                <a:cubicBezTo>
                  <a:pt x="403" y="8997"/>
                  <a:pt x="316" y="8910"/>
                  <a:pt x="207" y="8899"/>
                </a:cubicBezTo>
                <a:close/>
                <a:moveTo>
                  <a:pt x="13938" y="9816"/>
                </a:moveTo>
                <a:cubicBezTo>
                  <a:pt x="13908" y="9816"/>
                  <a:pt x="13878" y="9822"/>
                  <a:pt x="13849" y="9835"/>
                </a:cubicBezTo>
                <a:cubicBezTo>
                  <a:pt x="13751" y="9889"/>
                  <a:pt x="13719" y="10009"/>
                  <a:pt x="13762" y="10107"/>
                </a:cubicBezTo>
                <a:cubicBezTo>
                  <a:pt x="13936" y="10455"/>
                  <a:pt x="14186" y="10509"/>
                  <a:pt x="14317" y="10509"/>
                </a:cubicBezTo>
                <a:cubicBezTo>
                  <a:pt x="14437" y="10509"/>
                  <a:pt x="14567" y="10466"/>
                  <a:pt x="14687" y="10379"/>
                </a:cubicBezTo>
                <a:cubicBezTo>
                  <a:pt x="14785" y="10325"/>
                  <a:pt x="14807" y="10205"/>
                  <a:pt x="14752" y="10107"/>
                </a:cubicBezTo>
                <a:cubicBezTo>
                  <a:pt x="14711" y="10052"/>
                  <a:pt x="14647" y="10018"/>
                  <a:pt x="14584" y="10018"/>
                </a:cubicBezTo>
                <a:cubicBezTo>
                  <a:pt x="14548" y="10018"/>
                  <a:pt x="14512" y="10029"/>
                  <a:pt x="14480" y="10053"/>
                </a:cubicBezTo>
                <a:cubicBezTo>
                  <a:pt x="14426" y="10087"/>
                  <a:pt x="14378" y="10102"/>
                  <a:pt x="14336" y="10102"/>
                </a:cubicBezTo>
                <a:cubicBezTo>
                  <a:pt x="14231" y="10102"/>
                  <a:pt x="14160" y="10015"/>
                  <a:pt x="14121" y="9922"/>
                </a:cubicBezTo>
                <a:cubicBezTo>
                  <a:pt x="14083" y="9853"/>
                  <a:pt x="14011" y="9816"/>
                  <a:pt x="13938" y="9816"/>
                </a:cubicBezTo>
                <a:close/>
                <a:moveTo>
                  <a:pt x="347" y="10473"/>
                </a:moveTo>
                <a:cubicBezTo>
                  <a:pt x="333" y="10473"/>
                  <a:pt x="319" y="10474"/>
                  <a:pt x="305" y="10477"/>
                </a:cubicBezTo>
                <a:cubicBezTo>
                  <a:pt x="196" y="10499"/>
                  <a:pt x="131" y="10607"/>
                  <a:pt x="153" y="10705"/>
                </a:cubicBezTo>
                <a:cubicBezTo>
                  <a:pt x="207" y="10966"/>
                  <a:pt x="273" y="11227"/>
                  <a:pt x="349" y="11489"/>
                </a:cubicBezTo>
                <a:cubicBezTo>
                  <a:pt x="381" y="11576"/>
                  <a:pt x="458" y="11630"/>
                  <a:pt x="545" y="11630"/>
                </a:cubicBezTo>
                <a:cubicBezTo>
                  <a:pt x="555" y="11630"/>
                  <a:pt x="577" y="11630"/>
                  <a:pt x="599" y="11619"/>
                </a:cubicBezTo>
                <a:cubicBezTo>
                  <a:pt x="708" y="11586"/>
                  <a:pt x="762" y="11478"/>
                  <a:pt x="730" y="11380"/>
                </a:cubicBezTo>
                <a:cubicBezTo>
                  <a:pt x="653" y="11130"/>
                  <a:pt x="588" y="10879"/>
                  <a:pt x="534" y="10629"/>
                </a:cubicBezTo>
                <a:cubicBezTo>
                  <a:pt x="515" y="10534"/>
                  <a:pt x="438" y="10473"/>
                  <a:pt x="347" y="10473"/>
                </a:cubicBezTo>
                <a:close/>
                <a:moveTo>
                  <a:pt x="808" y="11983"/>
                </a:moveTo>
                <a:cubicBezTo>
                  <a:pt x="782" y="11983"/>
                  <a:pt x="755" y="11989"/>
                  <a:pt x="730" y="12000"/>
                </a:cubicBezTo>
                <a:cubicBezTo>
                  <a:pt x="632" y="12032"/>
                  <a:pt x="577" y="12152"/>
                  <a:pt x="621" y="12250"/>
                </a:cubicBezTo>
                <a:cubicBezTo>
                  <a:pt x="719" y="12500"/>
                  <a:pt x="827" y="12740"/>
                  <a:pt x="947" y="12990"/>
                </a:cubicBezTo>
                <a:cubicBezTo>
                  <a:pt x="980" y="13055"/>
                  <a:pt x="1056" y="13099"/>
                  <a:pt x="1121" y="13099"/>
                </a:cubicBezTo>
                <a:cubicBezTo>
                  <a:pt x="1154" y="13099"/>
                  <a:pt x="1186" y="13088"/>
                  <a:pt x="1208" y="13077"/>
                </a:cubicBezTo>
                <a:cubicBezTo>
                  <a:pt x="1306" y="13033"/>
                  <a:pt x="1350" y="12914"/>
                  <a:pt x="1306" y="12816"/>
                </a:cubicBezTo>
                <a:cubicBezTo>
                  <a:pt x="1186" y="12576"/>
                  <a:pt x="1078" y="12337"/>
                  <a:pt x="991" y="12109"/>
                </a:cubicBezTo>
                <a:cubicBezTo>
                  <a:pt x="958" y="12028"/>
                  <a:pt x="884" y="11983"/>
                  <a:pt x="808" y="11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4" name="Google Shape;74;p8"/>
          <p:cNvGrpSpPr/>
          <p:nvPr/>
        </p:nvGrpSpPr>
        <p:grpSpPr>
          <a:xfrm rot="2044573">
            <a:off x="5599341" y="161984"/>
            <a:ext cx="492293" cy="538886"/>
            <a:chOff x="5909530" y="618625"/>
            <a:chExt cx="492289" cy="538881"/>
          </a:xfrm>
        </p:grpSpPr>
        <p:sp>
          <p:nvSpPr>
            <p:cNvPr id="75" name="Google Shape;75;p8"/>
            <p:cNvSpPr/>
            <p:nvPr/>
          </p:nvSpPr>
          <p:spPr>
            <a:xfrm rot="1305879">
              <a:off x="5948173" y="915622"/>
              <a:ext cx="281243" cy="193310"/>
            </a:xfrm>
            <a:custGeom>
              <a:avLst/>
              <a:gdLst/>
              <a:ahLst/>
              <a:cxnLst/>
              <a:rect l="l" t="t" r="r" b="b"/>
              <a:pathLst>
                <a:path w="5047" h="3469" extrusionOk="0">
                  <a:moveTo>
                    <a:pt x="2464" y="1"/>
                  </a:moveTo>
                  <a:cubicBezTo>
                    <a:pt x="2110" y="1"/>
                    <a:pt x="1754" y="159"/>
                    <a:pt x="1436" y="551"/>
                  </a:cubicBezTo>
                  <a:cubicBezTo>
                    <a:pt x="1436" y="551"/>
                    <a:pt x="0" y="2488"/>
                    <a:pt x="1273" y="3336"/>
                  </a:cubicBezTo>
                  <a:cubicBezTo>
                    <a:pt x="1413" y="3428"/>
                    <a:pt x="1546" y="3469"/>
                    <a:pt x="1672" y="3469"/>
                  </a:cubicBezTo>
                  <a:cubicBezTo>
                    <a:pt x="2202" y="3469"/>
                    <a:pt x="2597" y="2747"/>
                    <a:pt x="2742" y="2105"/>
                  </a:cubicBezTo>
                  <a:lnTo>
                    <a:pt x="2742" y="2105"/>
                  </a:lnTo>
                  <a:cubicBezTo>
                    <a:pt x="3056" y="2448"/>
                    <a:pt x="3494" y="2752"/>
                    <a:pt x="3905" y="2752"/>
                  </a:cubicBezTo>
                  <a:cubicBezTo>
                    <a:pt x="4049" y="2752"/>
                    <a:pt x="4189" y="2715"/>
                    <a:pt x="4319" y="2629"/>
                  </a:cubicBezTo>
                  <a:cubicBezTo>
                    <a:pt x="5047" y="2150"/>
                    <a:pt x="3768" y="1"/>
                    <a:pt x="2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rot="1305879">
              <a:off x="5971556" y="907306"/>
              <a:ext cx="242570" cy="212813"/>
            </a:xfrm>
            <a:custGeom>
              <a:avLst/>
              <a:gdLst/>
              <a:ahLst/>
              <a:cxnLst/>
              <a:rect l="l" t="t" r="r" b="b"/>
              <a:pathLst>
                <a:path w="4353" h="3819" extrusionOk="0">
                  <a:moveTo>
                    <a:pt x="2122" y="1491"/>
                  </a:moveTo>
                  <a:cubicBezTo>
                    <a:pt x="2133" y="1491"/>
                    <a:pt x="2133" y="1491"/>
                    <a:pt x="2144" y="1502"/>
                  </a:cubicBezTo>
                  <a:cubicBezTo>
                    <a:pt x="2176" y="1545"/>
                    <a:pt x="2209" y="1654"/>
                    <a:pt x="2198" y="1850"/>
                  </a:cubicBezTo>
                  <a:cubicBezTo>
                    <a:pt x="2089" y="1665"/>
                    <a:pt x="2046" y="1534"/>
                    <a:pt x="2046" y="1512"/>
                  </a:cubicBezTo>
                  <a:cubicBezTo>
                    <a:pt x="2078" y="1502"/>
                    <a:pt x="2100" y="1491"/>
                    <a:pt x="2122" y="1491"/>
                  </a:cubicBezTo>
                  <a:close/>
                  <a:moveTo>
                    <a:pt x="2046" y="359"/>
                  </a:moveTo>
                  <a:cubicBezTo>
                    <a:pt x="2873" y="359"/>
                    <a:pt x="3667" y="1328"/>
                    <a:pt x="3873" y="2024"/>
                  </a:cubicBezTo>
                  <a:cubicBezTo>
                    <a:pt x="3917" y="2165"/>
                    <a:pt x="4004" y="2535"/>
                    <a:pt x="3797" y="2666"/>
                  </a:cubicBezTo>
                  <a:cubicBezTo>
                    <a:pt x="3699" y="2731"/>
                    <a:pt x="3601" y="2753"/>
                    <a:pt x="3482" y="2753"/>
                  </a:cubicBezTo>
                  <a:cubicBezTo>
                    <a:pt x="3188" y="2753"/>
                    <a:pt x="2829" y="2568"/>
                    <a:pt x="2514" y="2230"/>
                  </a:cubicBezTo>
                  <a:cubicBezTo>
                    <a:pt x="2557" y="1969"/>
                    <a:pt x="2611" y="1512"/>
                    <a:pt x="2427" y="1273"/>
                  </a:cubicBezTo>
                  <a:cubicBezTo>
                    <a:pt x="2350" y="1183"/>
                    <a:pt x="2246" y="1135"/>
                    <a:pt x="2130" y="1135"/>
                  </a:cubicBezTo>
                  <a:cubicBezTo>
                    <a:pt x="2049" y="1135"/>
                    <a:pt x="1961" y="1159"/>
                    <a:pt x="1872" y="1208"/>
                  </a:cubicBezTo>
                  <a:cubicBezTo>
                    <a:pt x="1785" y="1251"/>
                    <a:pt x="1730" y="1338"/>
                    <a:pt x="1719" y="1436"/>
                  </a:cubicBezTo>
                  <a:cubicBezTo>
                    <a:pt x="1676" y="1697"/>
                    <a:pt x="1883" y="2056"/>
                    <a:pt x="2122" y="2339"/>
                  </a:cubicBezTo>
                  <a:cubicBezTo>
                    <a:pt x="1970" y="2905"/>
                    <a:pt x="1632" y="3471"/>
                    <a:pt x="1252" y="3471"/>
                  </a:cubicBezTo>
                  <a:cubicBezTo>
                    <a:pt x="1154" y="3471"/>
                    <a:pt x="1056" y="3438"/>
                    <a:pt x="947" y="3373"/>
                  </a:cubicBezTo>
                  <a:cubicBezTo>
                    <a:pt x="708" y="3210"/>
                    <a:pt x="566" y="3003"/>
                    <a:pt x="523" y="2731"/>
                  </a:cubicBezTo>
                  <a:cubicBezTo>
                    <a:pt x="370" y="1904"/>
                    <a:pt x="1143" y="849"/>
                    <a:pt x="1154" y="849"/>
                  </a:cubicBezTo>
                  <a:cubicBezTo>
                    <a:pt x="1415" y="523"/>
                    <a:pt x="1709" y="359"/>
                    <a:pt x="2046" y="359"/>
                  </a:cubicBezTo>
                  <a:close/>
                  <a:moveTo>
                    <a:pt x="2046" y="0"/>
                  </a:moveTo>
                  <a:cubicBezTo>
                    <a:pt x="1600" y="0"/>
                    <a:pt x="1208" y="207"/>
                    <a:pt x="871" y="631"/>
                  </a:cubicBezTo>
                  <a:cubicBezTo>
                    <a:pt x="838" y="675"/>
                    <a:pt x="1" y="1817"/>
                    <a:pt x="175" y="2785"/>
                  </a:cubicBezTo>
                  <a:cubicBezTo>
                    <a:pt x="240" y="3155"/>
                    <a:pt x="436" y="3449"/>
                    <a:pt x="751" y="3666"/>
                  </a:cubicBezTo>
                  <a:cubicBezTo>
                    <a:pt x="914" y="3764"/>
                    <a:pt x="1078" y="3819"/>
                    <a:pt x="1252" y="3819"/>
                  </a:cubicBezTo>
                  <a:cubicBezTo>
                    <a:pt x="1785" y="3819"/>
                    <a:pt x="2198" y="3264"/>
                    <a:pt x="2405" y="2622"/>
                  </a:cubicBezTo>
                  <a:cubicBezTo>
                    <a:pt x="2666" y="2851"/>
                    <a:pt x="3047" y="3112"/>
                    <a:pt x="3482" y="3112"/>
                  </a:cubicBezTo>
                  <a:cubicBezTo>
                    <a:pt x="3667" y="3112"/>
                    <a:pt x="3841" y="3057"/>
                    <a:pt x="3993" y="2959"/>
                  </a:cubicBezTo>
                  <a:cubicBezTo>
                    <a:pt x="4276" y="2774"/>
                    <a:pt x="4352" y="2394"/>
                    <a:pt x="4211" y="1926"/>
                  </a:cubicBezTo>
                  <a:cubicBezTo>
                    <a:pt x="3982" y="1132"/>
                    <a:pt x="3068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1305879">
              <a:off x="5936482" y="665484"/>
              <a:ext cx="256892" cy="194758"/>
            </a:xfrm>
            <a:custGeom>
              <a:avLst/>
              <a:gdLst/>
              <a:ahLst/>
              <a:cxnLst/>
              <a:rect l="l" t="t" r="r" b="b"/>
              <a:pathLst>
                <a:path w="4610" h="3495" extrusionOk="0">
                  <a:moveTo>
                    <a:pt x="3223" y="0"/>
                  </a:moveTo>
                  <a:cubicBezTo>
                    <a:pt x="3204" y="0"/>
                    <a:pt x="3186" y="2"/>
                    <a:pt x="3167" y="4"/>
                  </a:cubicBezTo>
                  <a:cubicBezTo>
                    <a:pt x="2569" y="87"/>
                    <a:pt x="2335" y="810"/>
                    <a:pt x="2319" y="1437"/>
                  </a:cubicBezTo>
                  <a:lnTo>
                    <a:pt x="2319" y="1437"/>
                  </a:lnTo>
                  <a:cubicBezTo>
                    <a:pt x="1957" y="1172"/>
                    <a:pt x="1484" y="956"/>
                    <a:pt x="1094" y="956"/>
                  </a:cubicBezTo>
                  <a:cubicBezTo>
                    <a:pt x="777" y="956"/>
                    <a:pt x="516" y="1098"/>
                    <a:pt x="414" y="1473"/>
                  </a:cubicBezTo>
                  <a:cubicBezTo>
                    <a:pt x="1" y="2941"/>
                    <a:pt x="2351" y="3463"/>
                    <a:pt x="2351" y="3463"/>
                  </a:cubicBezTo>
                  <a:cubicBezTo>
                    <a:pt x="2468" y="3485"/>
                    <a:pt x="2578" y="3495"/>
                    <a:pt x="2682" y="3495"/>
                  </a:cubicBezTo>
                  <a:cubicBezTo>
                    <a:pt x="4610" y="3495"/>
                    <a:pt x="4225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rot="1305879">
              <a:off x="5944861" y="653249"/>
              <a:ext cx="227970" cy="214374"/>
            </a:xfrm>
            <a:custGeom>
              <a:avLst/>
              <a:gdLst/>
              <a:ahLst/>
              <a:cxnLst/>
              <a:rect l="l" t="t" r="r" b="b"/>
              <a:pathLst>
                <a:path w="4091" h="3847" extrusionOk="0">
                  <a:moveTo>
                    <a:pt x="2383" y="2019"/>
                  </a:moveTo>
                  <a:cubicBezTo>
                    <a:pt x="2524" y="2171"/>
                    <a:pt x="2579" y="2291"/>
                    <a:pt x="2568" y="2334"/>
                  </a:cubicBezTo>
                  <a:cubicBezTo>
                    <a:pt x="2568" y="2334"/>
                    <a:pt x="2546" y="2356"/>
                    <a:pt x="2513" y="2378"/>
                  </a:cubicBezTo>
                  <a:cubicBezTo>
                    <a:pt x="2481" y="2356"/>
                    <a:pt x="2415" y="2236"/>
                    <a:pt x="2383" y="2019"/>
                  </a:cubicBezTo>
                  <a:close/>
                  <a:moveTo>
                    <a:pt x="3090" y="354"/>
                  </a:moveTo>
                  <a:cubicBezTo>
                    <a:pt x="3427" y="354"/>
                    <a:pt x="3732" y="1072"/>
                    <a:pt x="3732" y="1855"/>
                  </a:cubicBezTo>
                  <a:cubicBezTo>
                    <a:pt x="3732" y="2650"/>
                    <a:pt x="3416" y="3498"/>
                    <a:pt x="2535" y="3498"/>
                  </a:cubicBezTo>
                  <a:cubicBezTo>
                    <a:pt x="2448" y="3498"/>
                    <a:pt x="2350" y="3487"/>
                    <a:pt x="2252" y="3465"/>
                  </a:cubicBezTo>
                  <a:cubicBezTo>
                    <a:pt x="2241" y="3465"/>
                    <a:pt x="958" y="3172"/>
                    <a:pt x="533" y="2465"/>
                  </a:cubicBezTo>
                  <a:cubicBezTo>
                    <a:pt x="392" y="2225"/>
                    <a:pt x="359" y="1975"/>
                    <a:pt x="435" y="1692"/>
                  </a:cubicBezTo>
                  <a:cubicBezTo>
                    <a:pt x="512" y="1431"/>
                    <a:pt x="675" y="1311"/>
                    <a:pt x="947" y="1311"/>
                  </a:cubicBezTo>
                  <a:cubicBezTo>
                    <a:pt x="1251" y="1311"/>
                    <a:pt x="1643" y="1464"/>
                    <a:pt x="2002" y="1703"/>
                  </a:cubicBezTo>
                  <a:cubicBezTo>
                    <a:pt x="2002" y="2040"/>
                    <a:pt x="2067" y="2443"/>
                    <a:pt x="2252" y="2617"/>
                  </a:cubicBezTo>
                  <a:cubicBezTo>
                    <a:pt x="2339" y="2704"/>
                    <a:pt x="2426" y="2726"/>
                    <a:pt x="2491" y="2726"/>
                  </a:cubicBezTo>
                  <a:cubicBezTo>
                    <a:pt x="2502" y="2726"/>
                    <a:pt x="2546" y="2726"/>
                    <a:pt x="2557" y="2715"/>
                  </a:cubicBezTo>
                  <a:cubicBezTo>
                    <a:pt x="2829" y="2660"/>
                    <a:pt x="2894" y="2497"/>
                    <a:pt x="2916" y="2410"/>
                  </a:cubicBezTo>
                  <a:cubicBezTo>
                    <a:pt x="2981" y="2073"/>
                    <a:pt x="2600" y="1714"/>
                    <a:pt x="2361" y="1529"/>
                  </a:cubicBezTo>
                  <a:cubicBezTo>
                    <a:pt x="2394" y="1007"/>
                    <a:pt x="2589" y="419"/>
                    <a:pt x="3090" y="354"/>
                  </a:cubicBezTo>
                  <a:close/>
                  <a:moveTo>
                    <a:pt x="3085" y="1"/>
                  </a:moveTo>
                  <a:cubicBezTo>
                    <a:pt x="3058" y="1"/>
                    <a:pt x="3031" y="2"/>
                    <a:pt x="3003" y="6"/>
                  </a:cubicBezTo>
                  <a:cubicBezTo>
                    <a:pt x="2394" y="93"/>
                    <a:pt x="2111" y="680"/>
                    <a:pt x="2024" y="1301"/>
                  </a:cubicBezTo>
                  <a:cubicBezTo>
                    <a:pt x="1654" y="1083"/>
                    <a:pt x="1273" y="952"/>
                    <a:pt x="947" y="952"/>
                  </a:cubicBezTo>
                  <a:cubicBezTo>
                    <a:pt x="512" y="952"/>
                    <a:pt x="218" y="1181"/>
                    <a:pt x="98" y="1605"/>
                  </a:cubicBezTo>
                  <a:cubicBezTo>
                    <a:pt x="0" y="1975"/>
                    <a:pt x="44" y="2323"/>
                    <a:pt x="229" y="2639"/>
                  </a:cubicBezTo>
                  <a:cubicBezTo>
                    <a:pt x="740" y="3487"/>
                    <a:pt x="2122" y="3803"/>
                    <a:pt x="2187" y="3814"/>
                  </a:cubicBezTo>
                  <a:cubicBezTo>
                    <a:pt x="2307" y="3835"/>
                    <a:pt x="2426" y="3846"/>
                    <a:pt x="2535" y="3846"/>
                  </a:cubicBezTo>
                  <a:cubicBezTo>
                    <a:pt x="3688" y="3846"/>
                    <a:pt x="4091" y="2769"/>
                    <a:pt x="4091" y="1855"/>
                  </a:cubicBezTo>
                  <a:cubicBezTo>
                    <a:pt x="4091" y="948"/>
                    <a:pt x="3711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1305879">
              <a:off x="6142445" y="788315"/>
              <a:ext cx="235215" cy="175533"/>
            </a:xfrm>
            <a:custGeom>
              <a:avLst/>
              <a:gdLst/>
              <a:ahLst/>
              <a:cxnLst/>
              <a:rect l="l" t="t" r="r" b="b"/>
              <a:pathLst>
                <a:path w="4221" h="3150" extrusionOk="0">
                  <a:moveTo>
                    <a:pt x="2200" y="0"/>
                  </a:moveTo>
                  <a:cubicBezTo>
                    <a:pt x="1685" y="0"/>
                    <a:pt x="1157" y="180"/>
                    <a:pt x="772" y="636"/>
                  </a:cubicBezTo>
                  <a:cubicBezTo>
                    <a:pt x="0" y="1538"/>
                    <a:pt x="239" y="2605"/>
                    <a:pt x="609" y="2790"/>
                  </a:cubicBezTo>
                  <a:cubicBezTo>
                    <a:pt x="609" y="2790"/>
                    <a:pt x="1147" y="3149"/>
                    <a:pt x="1782" y="3149"/>
                  </a:cubicBezTo>
                  <a:cubicBezTo>
                    <a:pt x="2077" y="3149"/>
                    <a:pt x="2394" y="3072"/>
                    <a:pt x="2687" y="2844"/>
                  </a:cubicBezTo>
                  <a:cubicBezTo>
                    <a:pt x="3601" y="2126"/>
                    <a:pt x="4221" y="984"/>
                    <a:pt x="3557" y="451"/>
                  </a:cubicBezTo>
                  <a:cubicBezTo>
                    <a:pt x="3224" y="183"/>
                    <a:pt x="271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rot="1305879">
              <a:off x="6164300" y="822799"/>
              <a:ext cx="69768" cy="118861"/>
            </a:xfrm>
            <a:custGeom>
              <a:avLst/>
              <a:gdLst/>
              <a:ahLst/>
              <a:cxnLst/>
              <a:rect l="l" t="t" r="r" b="b"/>
              <a:pathLst>
                <a:path w="1252" h="2133" extrusionOk="0">
                  <a:moveTo>
                    <a:pt x="0" y="0"/>
                  </a:moveTo>
                  <a:lnTo>
                    <a:pt x="1251" y="2132"/>
                  </a:lnTo>
                  <a:cubicBezTo>
                    <a:pt x="1251" y="2132"/>
                    <a:pt x="338" y="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rot="1305879">
              <a:off x="6152817" y="812834"/>
              <a:ext cx="92838" cy="138532"/>
            </a:xfrm>
            <a:custGeom>
              <a:avLst/>
              <a:gdLst/>
              <a:ahLst/>
              <a:cxnLst/>
              <a:rect l="l" t="t" r="r" b="b"/>
              <a:pathLst>
                <a:path w="1666" h="2486" extrusionOk="0">
                  <a:moveTo>
                    <a:pt x="203" y="0"/>
                  </a:moveTo>
                  <a:cubicBezTo>
                    <a:pt x="142" y="0"/>
                    <a:pt x="84" y="34"/>
                    <a:pt x="55" y="92"/>
                  </a:cubicBezTo>
                  <a:cubicBezTo>
                    <a:pt x="1" y="179"/>
                    <a:pt x="33" y="288"/>
                    <a:pt x="120" y="332"/>
                  </a:cubicBezTo>
                  <a:cubicBezTo>
                    <a:pt x="305" y="429"/>
                    <a:pt x="871" y="1474"/>
                    <a:pt x="1306" y="2388"/>
                  </a:cubicBezTo>
                  <a:cubicBezTo>
                    <a:pt x="1328" y="2453"/>
                    <a:pt x="1393" y="2486"/>
                    <a:pt x="1458" y="2486"/>
                  </a:cubicBezTo>
                  <a:cubicBezTo>
                    <a:pt x="1491" y="2486"/>
                    <a:pt x="1513" y="2486"/>
                    <a:pt x="1535" y="2464"/>
                  </a:cubicBezTo>
                  <a:cubicBezTo>
                    <a:pt x="1622" y="2431"/>
                    <a:pt x="1665" y="2322"/>
                    <a:pt x="1622" y="2235"/>
                  </a:cubicBezTo>
                  <a:cubicBezTo>
                    <a:pt x="1404" y="1768"/>
                    <a:pt x="653" y="223"/>
                    <a:pt x="294" y="27"/>
                  </a:cubicBezTo>
                  <a:cubicBezTo>
                    <a:pt x="265" y="9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1305879">
              <a:off x="6209791" y="800797"/>
              <a:ext cx="87377" cy="137640"/>
            </a:xfrm>
            <a:custGeom>
              <a:avLst/>
              <a:gdLst/>
              <a:ahLst/>
              <a:cxnLst/>
              <a:rect l="l" t="t" r="r" b="b"/>
              <a:pathLst>
                <a:path w="1568" h="2470" extrusionOk="0">
                  <a:moveTo>
                    <a:pt x="1" y="1"/>
                  </a:moveTo>
                  <a:lnTo>
                    <a:pt x="1567" y="2470"/>
                  </a:lnTo>
                  <a:cubicBezTo>
                    <a:pt x="1567" y="2470"/>
                    <a:pt x="436" y="2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rot="1305879">
              <a:off x="6198352" y="790841"/>
              <a:ext cx="110391" cy="157367"/>
            </a:xfrm>
            <a:custGeom>
              <a:avLst/>
              <a:gdLst/>
              <a:ahLst/>
              <a:cxnLst/>
              <a:rect l="l" t="t" r="r" b="b"/>
              <a:pathLst>
                <a:path w="1981" h="2824" extrusionOk="0">
                  <a:moveTo>
                    <a:pt x="194" y="1"/>
                  </a:moveTo>
                  <a:cubicBezTo>
                    <a:pt x="136" y="1"/>
                    <a:pt x="80" y="34"/>
                    <a:pt x="44" y="93"/>
                  </a:cubicBezTo>
                  <a:cubicBezTo>
                    <a:pt x="0" y="180"/>
                    <a:pt x="33" y="288"/>
                    <a:pt x="120" y="332"/>
                  </a:cubicBezTo>
                  <a:cubicBezTo>
                    <a:pt x="381" y="484"/>
                    <a:pt x="1153" y="1822"/>
                    <a:pt x="1621" y="2725"/>
                  </a:cubicBezTo>
                  <a:cubicBezTo>
                    <a:pt x="1643" y="2790"/>
                    <a:pt x="1708" y="2823"/>
                    <a:pt x="1773" y="2823"/>
                  </a:cubicBezTo>
                  <a:cubicBezTo>
                    <a:pt x="1806" y="2823"/>
                    <a:pt x="1828" y="2823"/>
                    <a:pt x="1850" y="2801"/>
                  </a:cubicBezTo>
                  <a:cubicBezTo>
                    <a:pt x="1937" y="2758"/>
                    <a:pt x="1980" y="2660"/>
                    <a:pt x="1937" y="2573"/>
                  </a:cubicBezTo>
                  <a:cubicBezTo>
                    <a:pt x="1741" y="2192"/>
                    <a:pt x="751" y="277"/>
                    <a:pt x="283" y="27"/>
                  </a:cubicBezTo>
                  <a:cubicBezTo>
                    <a:pt x="254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1305879">
              <a:off x="6266984" y="802582"/>
              <a:ext cx="69155" cy="109165"/>
            </a:xfrm>
            <a:custGeom>
              <a:avLst/>
              <a:gdLst/>
              <a:ahLst/>
              <a:cxnLst/>
              <a:rect l="l" t="t" r="r" b="b"/>
              <a:pathLst>
                <a:path w="1241" h="1959" extrusionOk="0">
                  <a:moveTo>
                    <a:pt x="0" y="1"/>
                  </a:moveTo>
                  <a:lnTo>
                    <a:pt x="1240" y="1959"/>
                  </a:lnTo>
                  <a:cubicBezTo>
                    <a:pt x="1240" y="1959"/>
                    <a:pt x="533" y="2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rot="1305879">
              <a:off x="6255440" y="792934"/>
              <a:ext cx="91612" cy="128390"/>
            </a:xfrm>
            <a:custGeom>
              <a:avLst/>
              <a:gdLst/>
              <a:ahLst/>
              <a:cxnLst/>
              <a:rect l="l" t="t" r="r" b="b"/>
              <a:pathLst>
                <a:path w="1644" h="2304" extrusionOk="0">
                  <a:moveTo>
                    <a:pt x="197" y="0"/>
                  </a:moveTo>
                  <a:cubicBezTo>
                    <a:pt x="132" y="0"/>
                    <a:pt x="74" y="34"/>
                    <a:pt x="44" y="95"/>
                  </a:cubicBezTo>
                  <a:cubicBezTo>
                    <a:pt x="0" y="182"/>
                    <a:pt x="33" y="291"/>
                    <a:pt x="131" y="335"/>
                  </a:cubicBezTo>
                  <a:cubicBezTo>
                    <a:pt x="479" y="498"/>
                    <a:pt x="1023" y="1564"/>
                    <a:pt x="1284" y="2195"/>
                  </a:cubicBezTo>
                  <a:cubicBezTo>
                    <a:pt x="1306" y="2260"/>
                    <a:pt x="1371" y="2304"/>
                    <a:pt x="1447" y="2304"/>
                  </a:cubicBezTo>
                  <a:cubicBezTo>
                    <a:pt x="1469" y="2304"/>
                    <a:pt x="1491" y="2293"/>
                    <a:pt x="1513" y="2293"/>
                  </a:cubicBezTo>
                  <a:cubicBezTo>
                    <a:pt x="1600" y="2249"/>
                    <a:pt x="1643" y="2151"/>
                    <a:pt x="1610" y="2054"/>
                  </a:cubicBezTo>
                  <a:cubicBezTo>
                    <a:pt x="1534" y="1880"/>
                    <a:pt x="860" y="291"/>
                    <a:pt x="283" y="19"/>
                  </a:cubicBezTo>
                  <a:cubicBezTo>
                    <a:pt x="254" y="6"/>
                    <a:pt x="22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6" name="Google Shape;86;p8"/>
          <p:cNvSpPr/>
          <p:nvPr/>
        </p:nvSpPr>
        <p:spPr>
          <a:xfrm flipH="1">
            <a:off x="323400" y="4012300"/>
            <a:ext cx="4070054" cy="23140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8"/>
          <p:cNvSpPr/>
          <p:nvPr/>
        </p:nvSpPr>
        <p:spPr>
          <a:xfrm>
            <a:off x="2714502" y="4395770"/>
            <a:ext cx="3209229" cy="182460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" name="Google Shape;88;p8"/>
          <p:cNvGrpSpPr/>
          <p:nvPr/>
        </p:nvGrpSpPr>
        <p:grpSpPr>
          <a:xfrm>
            <a:off x="2714511" y="4550155"/>
            <a:ext cx="471049" cy="430438"/>
            <a:chOff x="8323425" y="2587027"/>
            <a:chExt cx="411109" cy="375633"/>
          </a:xfrm>
        </p:grpSpPr>
        <p:sp>
          <p:nvSpPr>
            <p:cNvPr id="89" name="Google Shape;89;p8"/>
            <p:cNvSpPr/>
            <p:nvPr/>
          </p:nvSpPr>
          <p:spPr>
            <a:xfrm>
              <a:off x="8323425" y="2587027"/>
              <a:ext cx="411109" cy="375633"/>
            </a:xfrm>
            <a:custGeom>
              <a:avLst/>
              <a:gdLst/>
              <a:ahLst/>
              <a:cxnLst/>
              <a:rect l="l" t="t" r="r" b="b"/>
              <a:pathLst>
                <a:path w="10096" h="9368" extrusionOk="0">
                  <a:moveTo>
                    <a:pt x="8442" y="664"/>
                  </a:moveTo>
                  <a:cubicBezTo>
                    <a:pt x="6778" y="1622"/>
                    <a:pt x="4004" y="3373"/>
                    <a:pt x="2524" y="4320"/>
                  </a:cubicBezTo>
                  <a:cubicBezTo>
                    <a:pt x="1763" y="4113"/>
                    <a:pt x="740" y="3721"/>
                    <a:pt x="479" y="3406"/>
                  </a:cubicBezTo>
                  <a:cubicBezTo>
                    <a:pt x="1099" y="2873"/>
                    <a:pt x="6016" y="1285"/>
                    <a:pt x="8442" y="664"/>
                  </a:cubicBezTo>
                  <a:close/>
                  <a:moveTo>
                    <a:pt x="9345" y="1067"/>
                  </a:moveTo>
                  <a:cubicBezTo>
                    <a:pt x="8540" y="3101"/>
                    <a:pt x="6016" y="8192"/>
                    <a:pt x="5418" y="8900"/>
                  </a:cubicBezTo>
                  <a:cubicBezTo>
                    <a:pt x="5168" y="8562"/>
                    <a:pt x="4689" y="7061"/>
                    <a:pt x="4363" y="5701"/>
                  </a:cubicBezTo>
                  <a:cubicBezTo>
                    <a:pt x="7224" y="3134"/>
                    <a:pt x="8649" y="1785"/>
                    <a:pt x="9345" y="1067"/>
                  </a:cubicBezTo>
                  <a:close/>
                  <a:moveTo>
                    <a:pt x="9693" y="1"/>
                  </a:moveTo>
                  <a:cubicBezTo>
                    <a:pt x="8660" y="1"/>
                    <a:pt x="610" y="2427"/>
                    <a:pt x="88" y="3232"/>
                  </a:cubicBezTo>
                  <a:cubicBezTo>
                    <a:pt x="1" y="3351"/>
                    <a:pt x="33" y="3449"/>
                    <a:pt x="55" y="3504"/>
                  </a:cubicBezTo>
                  <a:cubicBezTo>
                    <a:pt x="327" y="4146"/>
                    <a:pt x="2144" y="4657"/>
                    <a:pt x="2503" y="4755"/>
                  </a:cubicBezTo>
                  <a:cubicBezTo>
                    <a:pt x="2516" y="4758"/>
                    <a:pt x="2530" y="4759"/>
                    <a:pt x="2545" y="4759"/>
                  </a:cubicBezTo>
                  <a:cubicBezTo>
                    <a:pt x="2588" y="4759"/>
                    <a:pt x="2633" y="4747"/>
                    <a:pt x="2666" y="4722"/>
                  </a:cubicBezTo>
                  <a:cubicBezTo>
                    <a:pt x="4646" y="3460"/>
                    <a:pt x="7626" y="1611"/>
                    <a:pt x="9008" y="817"/>
                  </a:cubicBezTo>
                  <a:lnTo>
                    <a:pt x="9008" y="817"/>
                  </a:lnTo>
                  <a:cubicBezTo>
                    <a:pt x="7931" y="1894"/>
                    <a:pt x="5570" y="4048"/>
                    <a:pt x="3982" y="5473"/>
                  </a:cubicBezTo>
                  <a:cubicBezTo>
                    <a:pt x="3928" y="5527"/>
                    <a:pt x="3895" y="5603"/>
                    <a:pt x="3917" y="5680"/>
                  </a:cubicBezTo>
                  <a:cubicBezTo>
                    <a:pt x="4809" y="9367"/>
                    <a:pt x="5277" y="9367"/>
                    <a:pt x="5429" y="9367"/>
                  </a:cubicBezTo>
                  <a:lnTo>
                    <a:pt x="5451" y="9367"/>
                  </a:lnTo>
                  <a:cubicBezTo>
                    <a:pt x="6071" y="9324"/>
                    <a:pt x="9084" y="2797"/>
                    <a:pt x="9606" y="1535"/>
                  </a:cubicBezTo>
                  <a:cubicBezTo>
                    <a:pt x="10096" y="349"/>
                    <a:pt x="10052" y="218"/>
                    <a:pt x="9944" y="99"/>
                  </a:cubicBezTo>
                  <a:cubicBezTo>
                    <a:pt x="9933" y="77"/>
                    <a:pt x="9922" y="66"/>
                    <a:pt x="9900" y="55"/>
                  </a:cubicBezTo>
                  <a:lnTo>
                    <a:pt x="9889" y="55"/>
                  </a:lnTo>
                  <a:cubicBezTo>
                    <a:pt x="9878" y="44"/>
                    <a:pt x="9867" y="34"/>
                    <a:pt x="9857" y="34"/>
                  </a:cubicBezTo>
                  <a:cubicBezTo>
                    <a:pt x="9813" y="12"/>
                    <a:pt x="9759" y="1"/>
                    <a:pt x="9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8"/>
            <p:cNvSpPr/>
            <p:nvPr/>
          </p:nvSpPr>
          <p:spPr>
            <a:xfrm>
              <a:off x="8412277" y="2751036"/>
              <a:ext cx="88475" cy="138626"/>
            </a:xfrm>
            <a:custGeom>
              <a:avLst/>
              <a:gdLst/>
              <a:ahLst/>
              <a:cxnLst/>
              <a:rect l="l" t="t" r="r" b="b"/>
              <a:pathLst>
                <a:path w="2340" h="3723" extrusionOk="0">
                  <a:moveTo>
                    <a:pt x="224" y="1"/>
                  </a:moveTo>
                  <a:cubicBezTo>
                    <a:pt x="218" y="1"/>
                    <a:pt x="213" y="1"/>
                    <a:pt x="207" y="2"/>
                  </a:cubicBezTo>
                  <a:cubicBezTo>
                    <a:pt x="87" y="23"/>
                    <a:pt x="0" y="121"/>
                    <a:pt x="11" y="241"/>
                  </a:cubicBezTo>
                  <a:cubicBezTo>
                    <a:pt x="163" y="1666"/>
                    <a:pt x="392" y="3428"/>
                    <a:pt x="675" y="3657"/>
                  </a:cubicBezTo>
                  <a:cubicBezTo>
                    <a:pt x="718" y="3690"/>
                    <a:pt x="784" y="3722"/>
                    <a:pt x="881" y="3722"/>
                  </a:cubicBezTo>
                  <a:lnTo>
                    <a:pt x="925" y="3722"/>
                  </a:lnTo>
                  <a:cubicBezTo>
                    <a:pt x="1349" y="3679"/>
                    <a:pt x="2056" y="2819"/>
                    <a:pt x="2263" y="2547"/>
                  </a:cubicBezTo>
                  <a:cubicBezTo>
                    <a:pt x="2339" y="2460"/>
                    <a:pt x="2317" y="2330"/>
                    <a:pt x="2230" y="2254"/>
                  </a:cubicBezTo>
                  <a:cubicBezTo>
                    <a:pt x="2193" y="2226"/>
                    <a:pt x="2146" y="2212"/>
                    <a:pt x="2099" y="2212"/>
                  </a:cubicBezTo>
                  <a:cubicBezTo>
                    <a:pt x="2036" y="2212"/>
                    <a:pt x="1974" y="2236"/>
                    <a:pt x="1937" y="2286"/>
                  </a:cubicBezTo>
                  <a:cubicBezTo>
                    <a:pt x="1556" y="2765"/>
                    <a:pt x="1110" y="3200"/>
                    <a:pt x="925" y="3287"/>
                  </a:cubicBezTo>
                  <a:cubicBezTo>
                    <a:pt x="784" y="2950"/>
                    <a:pt x="566" y="1470"/>
                    <a:pt x="435" y="198"/>
                  </a:cubicBezTo>
                  <a:cubicBezTo>
                    <a:pt x="425" y="85"/>
                    <a:pt x="318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1" name="Google Shape;91;p8"/>
          <p:cNvSpPr/>
          <p:nvPr/>
        </p:nvSpPr>
        <p:spPr>
          <a:xfrm>
            <a:off x="682125" y="3990400"/>
            <a:ext cx="2001268" cy="816345"/>
          </a:xfrm>
          <a:custGeom>
            <a:avLst/>
            <a:gdLst/>
            <a:ahLst/>
            <a:cxnLst/>
            <a:rect l="l" t="t" r="r" b="b"/>
            <a:pathLst>
              <a:path w="40491" h="16516" extrusionOk="0">
                <a:moveTo>
                  <a:pt x="683" y="0"/>
                </a:moveTo>
                <a:cubicBezTo>
                  <a:pt x="613" y="0"/>
                  <a:pt x="546" y="36"/>
                  <a:pt x="511" y="100"/>
                </a:cubicBezTo>
                <a:cubicBezTo>
                  <a:pt x="500" y="110"/>
                  <a:pt x="305" y="415"/>
                  <a:pt x="163" y="926"/>
                </a:cubicBezTo>
                <a:cubicBezTo>
                  <a:pt x="131" y="1046"/>
                  <a:pt x="196" y="1155"/>
                  <a:pt x="305" y="1187"/>
                </a:cubicBezTo>
                <a:cubicBezTo>
                  <a:pt x="326" y="1198"/>
                  <a:pt x="348" y="1198"/>
                  <a:pt x="370" y="1198"/>
                </a:cubicBezTo>
                <a:cubicBezTo>
                  <a:pt x="457" y="1198"/>
                  <a:pt x="544" y="1144"/>
                  <a:pt x="566" y="1046"/>
                </a:cubicBezTo>
                <a:cubicBezTo>
                  <a:pt x="696" y="600"/>
                  <a:pt x="870" y="328"/>
                  <a:pt x="870" y="317"/>
                </a:cubicBezTo>
                <a:cubicBezTo>
                  <a:pt x="925" y="219"/>
                  <a:pt x="903" y="89"/>
                  <a:pt x="794" y="34"/>
                </a:cubicBezTo>
                <a:cubicBezTo>
                  <a:pt x="760" y="11"/>
                  <a:pt x="721" y="0"/>
                  <a:pt x="683" y="0"/>
                </a:cubicBezTo>
                <a:close/>
                <a:moveTo>
                  <a:pt x="210" y="1611"/>
                </a:moveTo>
                <a:cubicBezTo>
                  <a:pt x="109" y="1611"/>
                  <a:pt x="21" y="1695"/>
                  <a:pt x="11" y="1807"/>
                </a:cubicBezTo>
                <a:cubicBezTo>
                  <a:pt x="0" y="1895"/>
                  <a:pt x="0" y="1992"/>
                  <a:pt x="0" y="2090"/>
                </a:cubicBezTo>
                <a:cubicBezTo>
                  <a:pt x="0" y="2297"/>
                  <a:pt x="11" y="2493"/>
                  <a:pt x="44" y="2689"/>
                </a:cubicBezTo>
                <a:cubicBezTo>
                  <a:pt x="54" y="2797"/>
                  <a:pt x="141" y="2874"/>
                  <a:pt x="250" y="2874"/>
                </a:cubicBezTo>
                <a:lnTo>
                  <a:pt x="283" y="2874"/>
                </a:lnTo>
                <a:cubicBezTo>
                  <a:pt x="392" y="2852"/>
                  <a:pt x="479" y="2743"/>
                  <a:pt x="457" y="2634"/>
                </a:cubicBezTo>
                <a:cubicBezTo>
                  <a:pt x="435" y="2449"/>
                  <a:pt x="424" y="2275"/>
                  <a:pt x="424" y="2101"/>
                </a:cubicBezTo>
                <a:cubicBezTo>
                  <a:pt x="424" y="2003"/>
                  <a:pt x="424" y="1916"/>
                  <a:pt x="424" y="1829"/>
                </a:cubicBezTo>
                <a:cubicBezTo>
                  <a:pt x="435" y="1720"/>
                  <a:pt x="348" y="1612"/>
                  <a:pt x="229" y="1612"/>
                </a:cubicBezTo>
                <a:cubicBezTo>
                  <a:pt x="222" y="1611"/>
                  <a:pt x="216" y="1611"/>
                  <a:pt x="210" y="1611"/>
                </a:cubicBezTo>
                <a:close/>
                <a:moveTo>
                  <a:pt x="452" y="3262"/>
                </a:moveTo>
                <a:cubicBezTo>
                  <a:pt x="428" y="3262"/>
                  <a:pt x="404" y="3267"/>
                  <a:pt x="381" y="3276"/>
                </a:cubicBezTo>
                <a:cubicBezTo>
                  <a:pt x="272" y="3320"/>
                  <a:pt x="218" y="3439"/>
                  <a:pt x="261" y="3548"/>
                </a:cubicBezTo>
                <a:cubicBezTo>
                  <a:pt x="359" y="3820"/>
                  <a:pt x="490" y="4081"/>
                  <a:pt x="642" y="4342"/>
                </a:cubicBezTo>
                <a:cubicBezTo>
                  <a:pt x="685" y="4407"/>
                  <a:pt x="751" y="4440"/>
                  <a:pt x="827" y="4440"/>
                </a:cubicBezTo>
                <a:cubicBezTo>
                  <a:pt x="859" y="4440"/>
                  <a:pt x="903" y="4440"/>
                  <a:pt x="936" y="4418"/>
                </a:cubicBezTo>
                <a:cubicBezTo>
                  <a:pt x="1034" y="4353"/>
                  <a:pt x="1066" y="4223"/>
                  <a:pt x="1001" y="4125"/>
                </a:cubicBezTo>
                <a:cubicBezTo>
                  <a:pt x="859" y="3885"/>
                  <a:pt x="751" y="3646"/>
                  <a:pt x="653" y="3407"/>
                </a:cubicBezTo>
                <a:cubicBezTo>
                  <a:pt x="627" y="3321"/>
                  <a:pt x="541" y="3262"/>
                  <a:pt x="452" y="3262"/>
                </a:cubicBezTo>
                <a:close/>
                <a:moveTo>
                  <a:pt x="9890" y="4164"/>
                </a:moveTo>
                <a:cubicBezTo>
                  <a:pt x="9813" y="4164"/>
                  <a:pt x="9741" y="4203"/>
                  <a:pt x="9704" y="4277"/>
                </a:cubicBezTo>
                <a:cubicBezTo>
                  <a:pt x="9649" y="4375"/>
                  <a:pt x="9682" y="4505"/>
                  <a:pt x="9780" y="4560"/>
                </a:cubicBezTo>
                <a:cubicBezTo>
                  <a:pt x="9813" y="4571"/>
                  <a:pt x="9834" y="4592"/>
                  <a:pt x="9856" y="4603"/>
                </a:cubicBezTo>
                <a:cubicBezTo>
                  <a:pt x="10063" y="4745"/>
                  <a:pt x="10215" y="4897"/>
                  <a:pt x="10324" y="5060"/>
                </a:cubicBezTo>
                <a:cubicBezTo>
                  <a:pt x="10367" y="5125"/>
                  <a:pt x="10433" y="5158"/>
                  <a:pt x="10498" y="5158"/>
                </a:cubicBezTo>
                <a:cubicBezTo>
                  <a:pt x="10542" y="5158"/>
                  <a:pt x="10585" y="5147"/>
                  <a:pt x="10618" y="5125"/>
                </a:cubicBezTo>
                <a:cubicBezTo>
                  <a:pt x="10716" y="5060"/>
                  <a:pt x="10748" y="4930"/>
                  <a:pt x="10683" y="4832"/>
                </a:cubicBezTo>
                <a:cubicBezTo>
                  <a:pt x="10542" y="4614"/>
                  <a:pt x="10346" y="4429"/>
                  <a:pt x="10085" y="4255"/>
                </a:cubicBezTo>
                <a:cubicBezTo>
                  <a:pt x="10052" y="4233"/>
                  <a:pt x="10019" y="4212"/>
                  <a:pt x="9998" y="4190"/>
                </a:cubicBezTo>
                <a:cubicBezTo>
                  <a:pt x="9963" y="4173"/>
                  <a:pt x="9926" y="4164"/>
                  <a:pt x="9890" y="4164"/>
                </a:cubicBezTo>
                <a:close/>
                <a:moveTo>
                  <a:pt x="9088" y="4142"/>
                </a:moveTo>
                <a:cubicBezTo>
                  <a:pt x="9053" y="4142"/>
                  <a:pt x="9018" y="4150"/>
                  <a:pt x="8986" y="4168"/>
                </a:cubicBezTo>
                <a:cubicBezTo>
                  <a:pt x="8736" y="4299"/>
                  <a:pt x="8529" y="4538"/>
                  <a:pt x="8344" y="4864"/>
                </a:cubicBezTo>
                <a:cubicBezTo>
                  <a:pt x="8290" y="4973"/>
                  <a:pt x="8322" y="5104"/>
                  <a:pt x="8431" y="5158"/>
                </a:cubicBezTo>
                <a:cubicBezTo>
                  <a:pt x="8464" y="5169"/>
                  <a:pt x="8496" y="5180"/>
                  <a:pt x="8529" y="5180"/>
                </a:cubicBezTo>
                <a:cubicBezTo>
                  <a:pt x="8605" y="5180"/>
                  <a:pt x="8681" y="5136"/>
                  <a:pt x="8714" y="5071"/>
                </a:cubicBezTo>
                <a:cubicBezTo>
                  <a:pt x="8855" y="4810"/>
                  <a:pt x="9018" y="4625"/>
                  <a:pt x="9182" y="4538"/>
                </a:cubicBezTo>
                <a:cubicBezTo>
                  <a:pt x="9290" y="4484"/>
                  <a:pt x="9323" y="4353"/>
                  <a:pt x="9269" y="4244"/>
                </a:cubicBezTo>
                <a:cubicBezTo>
                  <a:pt x="9232" y="4178"/>
                  <a:pt x="9161" y="4142"/>
                  <a:pt x="9088" y="4142"/>
                </a:cubicBezTo>
                <a:close/>
                <a:moveTo>
                  <a:pt x="1310" y="4706"/>
                </a:moveTo>
                <a:cubicBezTo>
                  <a:pt x="1262" y="4706"/>
                  <a:pt x="1213" y="4722"/>
                  <a:pt x="1175" y="4756"/>
                </a:cubicBezTo>
                <a:cubicBezTo>
                  <a:pt x="1088" y="4832"/>
                  <a:pt x="1077" y="4962"/>
                  <a:pt x="1153" y="5060"/>
                </a:cubicBezTo>
                <a:cubicBezTo>
                  <a:pt x="1327" y="5267"/>
                  <a:pt x="1534" y="5484"/>
                  <a:pt x="1752" y="5680"/>
                </a:cubicBezTo>
                <a:cubicBezTo>
                  <a:pt x="1795" y="5724"/>
                  <a:pt x="1839" y="5746"/>
                  <a:pt x="1893" y="5746"/>
                </a:cubicBezTo>
                <a:cubicBezTo>
                  <a:pt x="1947" y="5746"/>
                  <a:pt x="2013" y="5713"/>
                  <a:pt x="2045" y="5669"/>
                </a:cubicBezTo>
                <a:cubicBezTo>
                  <a:pt x="2132" y="5593"/>
                  <a:pt x="2121" y="5452"/>
                  <a:pt x="2034" y="5376"/>
                </a:cubicBezTo>
                <a:cubicBezTo>
                  <a:pt x="1828" y="5180"/>
                  <a:pt x="1643" y="4984"/>
                  <a:pt x="1480" y="4788"/>
                </a:cubicBezTo>
                <a:cubicBezTo>
                  <a:pt x="1437" y="4733"/>
                  <a:pt x="1373" y="4706"/>
                  <a:pt x="1310" y="4706"/>
                </a:cubicBezTo>
                <a:close/>
                <a:moveTo>
                  <a:pt x="10684" y="5538"/>
                </a:moveTo>
                <a:cubicBezTo>
                  <a:pt x="10582" y="5538"/>
                  <a:pt x="10486" y="5611"/>
                  <a:pt x="10465" y="5713"/>
                </a:cubicBezTo>
                <a:cubicBezTo>
                  <a:pt x="10422" y="5930"/>
                  <a:pt x="10313" y="6148"/>
                  <a:pt x="10128" y="6355"/>
                </a:cubicBezTo>
                <a:cubicBezTo>
                  <a:pt x="10052" y="6442"/>
                  <a:pt x="10063" y="6572"/>
                  <a:pt x="10150" y="6648"/>
                </a:cubicBezTo>
                <a:cubicBezTo>
                  <a:pt x="10193" y="6681"/>
                  <a:pt x="10237" y="6703"/>
                  <a:pt x="10291" y="6703"/>
                </a:cubicBezTo>
                <a:cubicBezTo>
                  <a:pt x="10346" y="6703"/>
                  <a:pt x="10411" y="6681"/>
                  <a:pt x="10444" y="6627"/>
                </a:cubicBezTo>
                <a:cubicBezTo>
                  <a:pt x="10683" y="6366"/>
                  <a:pt x="10824" y="6083"/>
                  <a:pt x="10879" y="5789"/>
                </a:cubicBezTo>
                <a:cubicBezTo>
                  <a:pt x="10900" y="5669"/>
                  <a:pt x="10824" y="5561"/>
                  <a:pt x="10705" y="5539"/>
                </a:cubicBezTo>
                <a:cubicBezTo>
                  <a:pt x="10698" y="5538"/>
                  <a:pt x="10691" y="5538"/>
                  <a:pt x="10684" y="5538"/>
                </a:cubicBezTo>
                <a:close/>
                <a:moveTo>
                  <a:pt x="2548" y="5860"/>
                </a:moveTo>
                <a:cubicBezTo>
                  <a:pt x="2484" y="5860"/>
                  <a:pt x="2418" y="5889"/>
                  <a:pt x="2372" y="5941"/>
                </a:cubicBezTo>
                <a:cubicBezTo>
                  <a:pt x="2306" y="6039"/>
                  <a:pt x="2317" y="6170"/>
                  <a:pt x="2415" y="6235"/>
                </a:cubicBezTo>
                <a:cubicBezTo>
                  <a:pt x="2633" y="6398"/>
                  <a:pt x="2861" y="6561"/>
                  <a:pt x="3122" y="6725"/>
                </a:cubicBezTo>
                <a:lnTo>
                  <a:pt x="3242" y="6551"/>
                </a:lnTo>
                <a:lnTo>
                  <a:pt x="3329" y="6366"/>
                </a:lnTo>
                <a:cubicBezTo>
                  <a:pt x="3100" y="6213"/>
                  <a:pt x="2872" y="6061"/>
                  <a:pt x="2665" y="5898"/>
                </a:cubicBezTo>
                <a:cubicBezTo>
                  <a:pt x="2631" y="5872"/>
                  <a:pt x="2590" y="5860"/>
                  <a:pt x="2548" y="5860"/>
                </a:cubicBezTo>
                <a:close/>
                <a:moveTo>
                  <a:pt x="8218" y="5541"/>
                </a:moveTo>
                <a:cubicBezTo>
                  <a:pt x="8124" y="5541"/>
                  <a:pt x="8045" y="5603"/>
                  <a:pt x="8018" y="5702"/>
                </a:cubicBezTo>
                <a:cubicBezTo>
                  <a:pt x="7952" y="5963"/>
                  <a:pt x="7898" y="6257"/>
                  <a:pt x="7854" y="6561"/>
                </a:cubicBezTo>
                <a:cubicBezTo>
                  <a:pt x="7844" y="6670"/>
                  <a:pt x="7920" y="6779"/>
                  <a:pt x="8039" y="6790"/>
                </a:cubicBezTo>
                <a:lnTo>
                  <a:pt x="8061" y="6790"/>
                </a:lnTo>
                <a:cubicBezTo>
                  <a:pt x="8170" y="6790"/>
                  <a:pt x="8257" y="6714"/>
                  <a:pt x="8279" y="6605"/>
                </a:cubicBezTo>
                <a:cubicBezTo>
                  <a:pt x="8311" y="6322"/>
                  <a:pt x="8366" y="6061"/>
                  <a:pt x="8431" y="5811"/>
                </a:cubicBezTo>
                <a:cubicBezTo>
                  <a:pt x="8464" y="5702"/>
                  <a:pt x="8388" y="5582"/>
                  <a:pt x="8279" y="5550"/>
                </a:cubicBezTo>
                <a:cubicBezTo>
                  <a:pt x="8258" y="5544"/>
                  <a:pt x="8238" y="5541"/>
                  <a:pt x="8218" y="5541"/>
                </a:cubicBezTo>
                <a:close/>
                <a:moveTo>
                  <a:pt x="3971" y="6755"/>
                </a:moveTo>
                <a:cubicBezTo>
                  <a:pt x="3894" y="6755"/>
                  <a:pt x="3824" y="6797"/>
                  <a:pt x="3786" y="6866"/>
                </a:cubicBezTo>
                <a:cubicBezTo>
                  <a:pt x="3731" y="6975"/>
                  <a:pt x="3775" y="7105"/>
                  <a:pt x="3873" y="7149"/>
                </a:cubicBezTo>
                <a:cubicBezTo>
                  <a:pt x="4145" y="7279"/>
                  <a:pt x="4406" y="7399"/>
                  <a:pt x="4678" y="7497"/>
                </a:cubicBezTo>
                <a:cubicBezTo>
                  <a:pt x="4700" y="7508"/>
                  <a:pt x="4721" y="7508"/>
                  <a:pt x="4743" y="7508"/>
                </a:cubicBezTo>
                <a:cubicBezTo>
                  <a:pt x="4830" y="7508"/>
                  <a:pt x="4917" y="7453"/>
                  <a:pt x="4950" y="7366"/>
                </a:cubicBezTo>
                <a:cubicBezTo>
                  <a:pt x="4983" y="7258"/>
                  <a:pt x="4928" y="7138"/>
                  <a:pt x="4819" y="7094"/>
                </a:cubicBezTo>
                <a:cubicBezTo>
                  <a:pt x="4569" y="7007"/>
                  <a:pt x="4319" y="6899"/>
                  <a:pt x="4069" y="6779"/>
                </a:cubicBezTo>
                <a:cubicBezTo>
                  <a:pt x="4036" y="6763"/>
                  <a:pt x="4003" y="6755"/>
                  <a:pt x="3971" y="6755"/>
                </a:cubicBezTo>
                <a:close/>
                <a:moveTo>
                  <a:pt x="9642" y="6821"/>
                </a:moveTo>
                <a:cubicBezTo>
                  <a:pt x="9603" y="6821"/>
                  <a:pt x="9564" y="6832"/>
                  <a:pt x="9530" y="6855"/>
                </a:cubicBezTo>
                <a:cubicBezTo>
                  <a:pt x="9312" y="6986"/>
                  <a:pt x="9073" y="7105"/>
                  <a:pt x="8812" y="7192"/>
                </a:cubicBezTo>
                <a:cubicBezTo>
                  <a:pt x="8703" y="7236"/>
                  <a:pt x="8649" y="7356"/>
                  <a:pt x="8681" y="7464"/>
                </a:cubicBezTo>
                <a:cubicBezTo>
                  <a:pt x="8714" y="7551"/>
                  <a:pt x="8801" y="7606"/>
                  <a:pt x="8888" y="7606"/>
                </a:cubicBezTo>
                <a:cubicBezTo>
                  <a:pt x="8910" y="7606"/>
                  <a:pt x="8931" y="7606"/>
                  <a:pt x="8953" y="7595"/>
                </a:cubicBezTo>
                <a:cubicBezTo>
                  <a:pt x="9247" y="7486"/>
                  <a:pt x="9508" y="7356"/>
                  <a:pt x="9758" y="7214"/>
                </a:cubicBezTo>
                <a:cubicBezTo>
                  <a:pt x="9856" y="7149"/>
                  <a:pt x="9878" y="7018"/>
                  <a:pt x="9824" y="6920"/>
                </a:cubicBezTo>
                <a:cubicBezTo>
                  <a:pt x="9781" y="6857"/>
                  <a:pt x="9712" y="6821"/>
                  <a:pt x="9642" y="6821"/>
                </a:cubicBezTo>
                <a:close/>
                <a:moveTo>
                  <a:pt x="5550" y="7326"/>
                </a:moveTo>
                <a:cubicBezTo>
                  <a:pt x="5458" y="7326"/>
                  <a:pt x="5371" y="7395"/>
                  <a:pt x="5352" y="7486"/>
                </a:cubicBezTo>
                <a:cubicBezTo>
                  <a:pt x="5320" y="7606"/>
                  <a:pt x="5396" y="7715"/>
                  <a:pt x="5505" y="7747"/>
                </a:cubicBezTo>
                <a:cubicBezTo>
                  <a:pt x="5798" y="7812"/>
                  <a:pt x="6081" y="7856"/>
                  <a:pt x="6364" y="7889"/>
                </a:cubicBezTo>
                <a:lnTo>
                  <a:pt x="6386" y="7889"/>
                </a:lnTo>
                <a:cubicBezTo>
                  <a:pt x="6495" y="7889"/>
                  <a:pt x="6582" y="7802"/>
                  <a:pt x="6593" y="7693"/>
                </a:cubicBezTo>
                <a:cubicBezTo>
                  <a:pt x="6603" y="7584"/>
                  <a:pt x="6527" y="7475"/>
                  <a:pt x="6408" y="7464"/>
                </a:cubicBezTo>
                <a:cubicBezTo>
                  <a:pt x="6147" y="7443"/>
                  <a:pt x="5875" y="7388"/>
                  <a:pt x="5603" y="7334"/>
                </a:cubicBezTo>
                <a:cubicBezTo>
                  <a:pt x="5585" y="7329"/>
                  <a:pt x="5568" y="7326"/>
                  <a:pt x="5550" y="7326"/>
                </a:cubicBezTo>
                <a:close/>
                <a:moveTo>
                  <a:pt x="8007" y="7214"/>
                </a:moveTo>
                <a:cubicBezTo>
                  <a:pt x="7898" y="7214"/>
                  <a:pt x="7800" y="7312"/>
                  <a:pt x="7800" y="7421"/>
                </a:cubicBezTo>
                <a:lnTo>
                  <a:pt x="7800" y="7443"/>
                </a:lnTo>
                <a:cubicBezTo>
                  <a:pt x="7615" y="7464"/>
                  <a:pt x="7419" y="7486"/>
                  <a:pt x="7224" y="7497"/>
                </a:cubicBezTo>
                <a:cubicBezTo>
                  <a:pt x="7104" y="7497"/>
                  <a:pt x="7017" y="7595"/>
                  <a:pt x="7017" y="7715"/>
                </a:cubicBezTo>
                <a:cubicBezTo>
                  <a:pt x="7028" y="7823"/>
                  <a:pt x="7115" y="7910"/>
                  <a:pt x="7234" y="7910"/>
                </a:cubicBezTo>
                <a:cubicBezTo>
                  <a:pt x="7430" y="7910"/>
                  <a:pt x="7615" y="7889"/>
                  <a:pt x="7811" y="7867"/>
                </a:cubicBezTo>
                <a:cubicBezTo>
                  <a:pt x="7811" y="8008"/>
                  <a:pt x="7822" y="8150"/>
                  <a:pt x="7833" y="8291"/>
                </a:cubicBezTo>
                <a:cubicBezTo>
                  <a:pt x="7844" y="8400"/>
                  <a:pt x="7942" y="8476"/>
                  <a:pt x="8050" y="8476"/>
                </a:cubicBezTo>
                <a:lnTo>
                  <a:pt x="8072" y="8476"/>
                </a:lnTo>
                <a:cubicBezTo>
                  <a:pt x="8181" y="8465"/>
                  <a:pt x="8268" y="8367"/>
                  <a:pt x="8257" y="8248"/>
                </a:cubicBezTo>
                <a:cubicBezTo>
                  <a:pt x="8246" y="8084"/>
                  <a:pt x="8235" y="7921"/>
                  <a:pt x="8224" y="7758"/>
                </a:cubicBezTo>
                <a:cubicBezTo>
                  <a:pt x="8268" y="7704"/>
                  <a:pt x="8290" y="7638"/>
                  <a:pt x="8279" y="7573"/>
                </a:cubicBezTo>
                <a:cubicBezTo>
                  <a:pt x="8268" y="7530"/>
                  <a:pt x="8246" y="7497"/>
                  <a:pt x="8224" y="7475"/>
                </a:cubicBezTo>
                <a:lnTo>
                  <a:pt x="8224" y="7421"/>
                </a:lnTo>
                <a:cubicBezTo>
                  <a:pt x="8224" y="7312"/>
                  <a:pt x="8126" y="7214"/>
                  <a:pt x="8007" y="7214"/>
                </a:cubicBezTo>
                <a:close/>
                <a:moveTo>
                  <a:pt x="22394" y="9234"/>
                </a:moveTo>
                <a:cubicBezTo>
                  <a:pt x="22381" y="9234"/>
                  <a:pt x="22368" y="9235"/>
                  <a:pt x="22356" y="9238"/>
                </a:cubicBezTo>
                <a:cubicBezTo>
                  <a:pt x="22290" y="9248"/>
                  <a:pt x="22225" y="9270"/>
                  <a:pt x="22149" y="9292"/>
                </a:cubicBezTo>
                <a:cubicBezTo>
                  <a:pt x="21899" y="9357"/>
                  <a:pt x="21681" y="9477"/>
                  <a:pt x="21496" y="9629"/>
                </a:cubicBezTo>
                <a:cubicBezTo>
                  <a:pt x="21409" y="9694"/>
                  <a:pt x="21398" y="9836"/>
                  <a:pt x="21475" y="9923"/>
                </a:cubicBezTo>
                <a:cubicBezTo>
                  <a:pt x="21518" y="9966"/>
                  <a:pt x="21572" y="9999"/>
                  <a:pt x="21638" y="9999"/>
                </a:cubicBezTo>
                <a:cubicBezTo>
                  <a:pt x="21681" y="9999"/>
                  <a:pt x="21736" y="9977"/>
                  <a:pt x="21768" y="9945"/>
                </a:cubicBezTo>
                <a:cubicBezTo>
                  <a:pt x="21910" y="9836"/>
                  <a:pt x="22073" y="9749"/>
                  <a:pt x="22269" y="9694"/>
                </a:cubicBezTo>
                <a:cubicBezTo>
                  <a:pt x="22323" y="9684"/>
                  <a:pt x="22388" y="9662"/>
                  <a:pt x="22443" y="9651"/>
                </a:cubicBezTo>
                <a:cubicBezTo>
                  <a:pt x="22552" y="9629"/>
                  <a:pt x="22628" y="9520"/>
                  <a:pt x="22606" y="9401"/>
                </a:cubicBezTo>
                <a:cubicBezTo>
                  <a:pt x="22587" y="9305"/>
                  <a:pt x="22491" y="9234"/>
                  <a:pt x="22394" y="9234"/>
                </a:cubicBezTo>
                <a:close/>
                <a:moveTo>
                  <a:pt x="8172" y="8896"/>
                </a:moveTo>
                <a:cubicBezTo>
                  <a:pt x="8157" y="8896"/>
                  <a:pt x="8142" y="8898"/>
                  <a:pt x="8126" y="8900"/>
                </a:cubicBezTo>
                <a:cubicBezTo>
                  <a:pt x="8018" y="8922"/>
                  <a:pt x="7942" y="9031"/>
                  <a:pt x="7963" y="9140"/>
                </a:cubicBezTo>
                <a:cubicBezTo>
                  <a:pt x="8018" y="9433"/>
                  <a:pt x="8094" y="9716"/>
                  <a:pt x="8181" y="9988"/>
                </a:cubicBezTo>
                <a:cubicBezTo>
                  <a:pt x="8203" y="10075"/>
                  <a:pt x="8290" y="10130"/>
                  <a:pt x="8377" y="10130"/>
                </a:cubicBezTo>
                <a:cubicBezTo>
                  <a:pt x="8398" y="10130"/>
                  <a:pt x="8420" y="10130"/>
                  <a:pt x="8442" y="10119"/>
                </a:cubicBezTo>
                <a:cubicBezTo>
                  <a:pt x="8551" y="10086"/>
                  <a:pt x="8616" y="9966"/>
                  <a:pt x="8583" y="9858"/>
                </a:cubicBezTo>
                <a:cubicBezTo>
                  <a:pt x="8496" y="9597"/>
                  <a:pt x="8431" y="9335"/>
                  <a:pt x="8377" y="9064"/>
                </a:cubicBezTo>
                <a:cubicBezTo>
                  <a:pt x="8358" y="8959"/>
                  <a:pt x="8273" y="8896"/>
                  <a:pt x="8172" y="8896"/>
                </a:cubicBezTo>
                <a:close/>
                <a:moveTo>
                  <a:pt x="23167" y="9410"/>
                </a:moveTo>
                <a:cubicBezTo>
                  <a:pt x="23135" y="9410"/>
                  <a:pt x="23103" y="9417"/>
                  <a:pt x="23074" y="9433"/>
                </a:cubicBezTo>
                <a:cubicBezTo>
                  <a:pt x="22965" y="9488"/>
                  <a:pt x="22921" y="9618"/>
                  <a:pt x="22976" y="9716"/>
                </a:cubicBezTo>
                <a:cubicBezTo>
                  <a:pt x="22998" y="9749"/>
                  <a:pt x="22998" y="9781"/>
                  <a:pt x="22998" y="9825"/>
                </a:cubicBezTo>
                <a:cubicBezTo>
                  <a:pt x="22998" y="9912"/>
                  <a:pt x="22976" y="10064"/>
                  <a:pt x="22834" y="10315"/>
                </a:cubicBezTo>
                <a:cubicBezTo>
                  <a:pt x="22780" y="10423"/>
                  <a:pt x="22813" y="10543"/>
                  <a:pt x="22921" y="10608"/>
                </a:cubicBezTo>
                <a:cubicBezTo>
                  <a:pt x="22954" y="10619"/>
                  <a:pt x="22987" y="10630"/>
                  <a:pt x="23019" y="10630"/>
                </a:cubicBezTo>
                <a:cubicBezTo>
                  <a:pt x="23095" y="10630"/>
                  <a:pt x="23161" y="10587"/>
                  <a:pt x="23204" y="10521"/>
                </a:cubicBezTo>
                <a:cubicBezTo>
                  <a:pt x="23346" y="10260"/>
                  <a:pt x="23422" y="10021"/>
                  <a:pt x="23422" y="9825"/>
                </a:cubicBezTo>
                <a:cubicBezTo>
                  <a:pt x="23422" y="9716"/>
                  <a:pt x="23400" y="9607"/>
                  <a:pt x="23357" y="9520"/>
                </a:cubicBezTo>
                <a:cubicBezTo>
                  <a:pt x="23318" y="9452"/>
                  <a:pt x="23243" y="9410"/>
                  <a:pt x="23167" y="9410"/>
                </a:cubicBezTo>
                <a:close/>
                <a:moveTo>
                  <a:pt x="21188" y="10273"/>
                </a:moveTo>
                <a:cubicBezTo>
                  <a:pt x="21098" y="10273"/>
                  <a:pt x="21012" y="10334"/>
                  <a:pt x="20985" y="10423"/>
                </a:cubicBezTo>
                <a:cubicBezTo>
                  <a:pt x="20931" y="10630"/>
                  <a:pt x="20898" y="10848"/>
                  <a:pt x="20898" y="11087"/>
                </a:cubicBezTo>
                <a:cubicBezTo>
                  <a:pt x="20898" y="11174"/>
                  <a:pt x="20898" y="11250"/>
                  <a:pt x="20909" y="11337"/>
                </a:cubicBezTo>
                <a:cubicBezTo>
                  <a:pt x="20920" y="11446"/>
                  <a:pt x="21007" y="11533"/>
                  <a:pt x="21116" y="11533"/>
                </a:cubicBezTo>
                <a:lnTo>
                  <a:pt x="21137" y="11533"/>
                </a:lnTo>
                <a:cubicBezTo>
                  <a:pt x="21257" y="11522"/>
                  <a:pt x="21344" y="11424"/>
                  <a:pt x="21333" y="11305"/>
                </a:cubicBezTo>
                <a:cubicBezTo>
                  <a:pt x="21322" y="11228"/>
                  <a:pt x="21322" y="11152"/>
                  <a:pt x="21322" y="11087"/>
                </a:cubicBezTo>
                <a:cubicBezTo>
                  <a:pt x="21322" y="10891"/>
                  <a:pt x="21344" y="10706"/>
                  <a:pt x="21388" y="10543"/>
                </a:cubicBezTo>
                <a:cubicBezTo>
                  <a:pt x="21420" y="10434"/>
                  <a:pt x="21366" y="10315"/>
                  <a:pt x="21246" y="10282"/>
                </a:cubicBezTo>
                <a:cubicBezTo>
                  <a:pt x="21227" y="10276"/>
                  <a:pt x="21208" y="10273"/>
                  <a:pt x="21188" y="10273"/>
                </a:cubicBezTo>
                <a:close/>
                <a:moveTo>
                  <a:pt x="8684" y="10500"/>
                </a:moveTo>
                <a:cubicBezTo>
                  <a:pt x="8654" y="10500"/>
                  <a:pt x="8624" y="10506"/>
                  <a:pt x="8594" y="10521"/>
                </a:cubicBezTo>
                <a:cubicBezTo>
                  <a:pt x="8485" y="10565"/>
                  <a:pt x="8442" y="10684"/>
                  <a:pt x="8485" y="10793"/>
                </a:cubicBezTo>
                <a:cubicBezTo>
                  <a:pt x="8605" y="11065"/>
                  <a:pt x="8747" y="11326"/>
                  <a:pt x="8888" y="11566"/>
                </a:cubicBezTo>
                <a:cubicBezTo>
                  <a:pt x="8931" y="11631"/>
                  <a:pt x="8997" y="11663"/>
                  <a:pt x="9073" y="11663"/>
                </a:cubicBezTo>
                <a:cubicBezTo>
                  <a:pt x="9106" y="11663"/>
                  <a:pt x="9149" y="11653"/>
                  <a:pt x="9182" y="11631"/>
                </a:cubicBezTo>
                <a:cubicBezTo>
                  <a:pt x="9280" y="11576"/>
                  <a:pt x="9312" y="11446"/>
                  <a:pt x="9247" y="11348"/>
                </a:cubicBezTo>
                <a:cubicBezTo>
                  <a:pt x="9116" y="11120"/>
                  <a:pt x="8986" y="10880"/>
                  <a:pt x="8866" y="10619"/>
                </a:cubicBezTo>
                <a:cubicBezTo>
                  <a:pt x="8835" y="10548"/>
                  <a:pt x="8763" y="10500"/>
                  <a:pt x="8684" y="10500"/>
                </a:cubicBezTo>
                <a:close/>
                <a:moveTo>
                  <a:pt x="22519" y="10885"/>
                </a:moveTo>
                <a:cubicBezTo>
                  <a:pt x="22463" y="10885"/>
                  <a:pt x="22407" y="10910"/>
                  <a:pt x="22367" y="10956"/>
                </a:cubicBezTo>
                <a:cubicBezTo>
                  <a:pt x="22193" y="11141"/>
                  <a:pt x="21997" y="11337"/>
                  <a:pt x="21779" y="11522"/>
                </a:cubicBezTo>
                <a:cubicBezTo>
                  <a:pt x="21681" y="11598"/>
                  <a:pt x="21681" y="11729"/>
                  <a:pt x="21747" y="11827"/>
                </a:cubicBezTo>
                <a:cubicBezTo>
                  <a:pt x="21790" y="11870"/>
                  <a:pt x="21855" y="11892"/>
                  <a:pt x="21910" y="11892"/>
                </a:cubicBezTo>
                <a:cubicBezTo>
                  <a:pt x="21964" y="11892"/>
                  <a:pt x="22008" y="11881"/>
                  <a:pt x="22051" y="11848"/>
                </a:cubicBezTo>
                <a:cubicBezTo>
                  <a:pt x="22280" y="11642"/>
                  <a:pt x="22497" y="11446"/>
                  <a:pt x="22671" y="11239"/>
                </a:cubicBezTo>
                <a:cubicBezTo>
                  <a:pt x="22758" y="11152"/>
                  <a:pt x="22747" y="11022"/>
                  <a:pt x="22660" y="10946"/>
                </a:cubicBezTo>
                <a:cubicBezTo>
                  <a:pt x="22620" y="10905"/>
                  <a:pt x="22569" y="10885"/>
                  <a:pt x="22519" y="10885"/>
                </a:cubicBezTo>
                <a:close/>
                <a:moveTo>
                  <a:pt x="35890" y="11554"/>
                </a:moveTo>
                <a:cubicBezTo>
                  <a:pt x="35882" y="11554"/>
                  <a:pt x="35875" y="11554"/>
                  <a:pt x="35867" y="11555"/>
                </a:cubicBezTo>
                <a:cubicBezTo>
                  <a:pt x="35584" y="11598"/>
                  <a:pt x="35301" y="11674"/>
                  <a:pt x="35008" y="11816"/>
                </a:cubicBezTo>
                <a:cubicBezTo>
                  <a:pt x="34899" y="11870"/>
                  <a:pt x="34855" y="11990"/>
                  <a:pt x="34910" y="12099"/>
                </a:cubicBezTo>
                <a:cubicBezTo>
                  <a:pt x="34942" y="12175"/>
                  <a:pt x="35019" y="12218"/>
                  <a:pt x="35095" y="12218"/>
                </a:cubicBezTo>
                <a:cubicBezTo>
                  <a:pt x="35127" y="12218"/>
                  <a:pt x="35160" y="12218"/>
                  <a:pt x="35182" y="12197"/>
                </a:cubicBezTo>
                <a:cubicBezTo>
                  <a:pt x="35443" y="12077"/>
                  <a:pt x="35682" y="12001"/>
                  <a:pt x="35921" y="11979"/>
                </a:cubicBezTo>
                <a:cubicBezTo>
                  <a:pt x="36041" y="11957"/>
                  <a:pt x="36128" y="11859"/>
                  <a:pt x="36106" y="11740"/>
                </a:cubicBezTo>
                <a:cubicBezTo>
                  <a:pt x="36096" y="11628"/>
                  <a:pt x="36000" y="11554"/>
                  <a:pt x="35890" y="11554"/>
                </a:cubicBezTo>
                <a:close/>
                <a:moveTo>
                  <a:pt x="36740" y="11584"/>
                </a:moveTo>
                <a:cubicBezTo>
                  <a:pt x="36637" y="11584"/>
                  <a:pt x="36550" y="11655"/>
                  <a:pt x="36531" y="11761"/>
                </a:cubicBezTo>
                <a:cubicBezTo>
                  <a:pt x="36509" y="11870"/>
                  <a:pt x="36585" y="11979"/>
                  <a:pt x="36694" y="12001"/>
                </a:cubicBezTo>
                <a:cubicBezTo>
                  <a:pt x="36933" y="12055"/>
                  <a:pt x="37183" y="12142"/>
                  <a:pt x="37444" y="12262"/>
                </a:cubicBezTo>
                <a:cubicBezTo>
                  <a:pt x="37477" y="12273"/>
                  <a:pt x="37510" y="12273"/>
                  <a:pt x="37531" y="12273"/>
                </a:cubicBezTo>
                <a:cubicBezTo>
                  <a:pt x="37619" y="12273"/>
                  <a:pt x="37695" y="12229"/>
                  <a:pt x="37727" y="12153"/>
                </a:cubicBezTo>
                <a:cubicBezTo>
                  <a:pt x="37771" y="12044"/>
                  <a:pt x="37727" y="11925"/>
                  <a:pt x="37619" y="11870"/>
                </a:cubicBezTo>
                <a:cubicBezTo>
                  <a:pt x="37336" y="11740"/>
                  <a:pt x="37042" y="11642"/>
                  <a:pt x="36781" y="11587"/>
                </a:cubicBezTo>
                <a:cubicBezTo>
                  <a:pt x="36767" y="11585"/>
                  <a:pt x="36754" y="11584"/>
                  <a:pt x="36740" y="11584"/>
                </a:cubicBezTo>
                <a:close/>
                <a:moveTo>
                  <a:pt x="9567" y="11928"/>
                </a:moveTo>
                <a:cubicBezTo>
                  <a:pt x="9519" y="11928"/>
                  <a:pt x="9471" y="11945"/>
                  <a:pt x="9432" y="11979"/>
                </a:cubicBezTo>
                <a:cubicBezTo>
                  <a:pt x="9334" y="12055"/>
                  <a:pt x="9323" y="12186"/>
                  <a:pt x="9399" y="12273"/>
                </a:cubicBezTo>
                <a:cubicBezTo>
                  <a:pt x="9584" y="12501"/>
                  <a:pt x="9791" y="12708"/>
                  <a:pt x="10008" y="12904"/>
                </a:cubicBezTo>
                <a:cubicBezTo>
                  <a:pt x="10052" y="12936"/>
                  <a:pt x="10095" y="12958"/>
                  <a:pt x="10150" y="12958"/>
                </a:cubicBezTo>
                <a:cubicBezTo>
                  <a:pt x="10204" y="12958"/>
                  <a:pt x="10270" y="12936"/>
                  <a:pt x="10302" y="12882"/>
                </a:cubicBezTo>
                <a:cubicBezTo>
                  <a:pt x="10389" y="12795"/>
                  <a:pt x="10378" y="12664"/>
                  <a:pt x="10291" y="12588"/>
                </a:cubicBezTo>
                <a:cubicBezTo>
                  <a:pt x="10085" y="12403"/>
                  <a:pt x="9900" y="12218"/>
                  <a:pt x="9726" y="12001"/>
                </a:cubicBezTo>
                <a:cubicBezTo>
                  <a:pt x="9684" y="11953"/>
                  <a:pt x="9625" y="11928"/>
                  <a:pt x="9567" y="11928"/>
                </a:cubicBezTo>
                <a:close/>
                <a:moveTo>
                  <a:pt x="21288" y="11937"/>
                </a:moveTo>
                <a:cubicBezTo>
                  <a:pt x="21267" y="11937"/>
                  <a:pt x="21245" y="11940"/>
                  <a:pt x="21224" y="11946"/>
                </a:cubicBezTo>
                <a:cubicBezTo>
                  <a:pt x="21181" y="11968"/>
                  <a:pt x="21137" y="11990"/>
                  <a:pt x="21116" y="12022"/>
                </a:cubicBezTo>
                <a:cubicBezTo>
                  <a:pt x="20898" y="12186"/>
                  <a:pt x="20659" y="12327"/>
                  <a:pt x="20419" y="12458"/>
                </a:cubicBezTo>
                <a:cubicBezTo>
                  <a:pt x="20321" y="12523"/>
                  <a:pt x="20289" y="12653"/>
                  <a:pt x="20343" y="12751"/>
                </a:cubicBezTo>
                <a:cubicBezTo>
                  <a:pt x="20380" y="12817"/>
                  <a:pt x="20451" y="12854"/>
                  <a:pt x="20527" y="12854"/>
                </a:cubicBezTo>
                <a:cubicBezTo>
                  <a:pt x="20564" y="12854"/>
                  <a:pt x="20601" y="12845"/>
                  <a:pt x="20637" y="12828"/>
                </a:cubicBezTo>
                <a:cubicBezTo>
                  <a:pt x="20822" y="12719"/>
                  <a:pt x="21007" y="12610"/>
                  <a:pt x="21181" y="12490"/>
                </a:cubicBezTo>
                <a:cubicBezTo>
                  <a:pt x="21257" y="12664"/>
                  <a:pt x="21333" y="12849"/>
                  <a:pt x="21420" y="13023"/>
                </a:cubicBezTo>
                <a:cubicBezTo>
                  <a:pt x="21453" y="13099"/>
                  <a:pt x="21529" y="13143"/>
                  <a:pt x="21605" y="13143"/>
                </a:cubicBezTo>
                <a:cubicBezTo>
                  <a:pt x="21638" y="13143"/>
                  <a:pt x="21670" y="13132"/>
                  <a:pt x="21703" y="13121"/>
                </a:cubicBezTo>
                <a:cubicBezTo>
                  <a:pt x="21812" y="13067"/>
                  <a:pt x="21844" y="12936"/>
                  <a:pt x="21801" y="12838"/>
                </a:cubicBezTo>
                <a:cubicBezTo>
                  <a:pt x="21670" y="12588"/>
                  <a:pt x="21572" y="12327"/>
                  <a:pt x="21485" y="12088"/>
                </a:cubicBezTo>
                <a:cubicBezTo>
                  <a:pt x="21459" y="11991"/>
                  <a:pt x="21376" y="11937"/>
                  <a:pt x="21288" y="11937"/>
                </a:cubicBezTo>
                <a:close/>
                <a:moveTo>
                  <a:pt x="34371" y="12225"/>
                </a:moveTo>
                <a:cubicBezTo>
                  <a:pt x="34330" y="12225"/>
                  <a:pt x="34290" y="12237"/>
                  <a:pt x="34257" y="12262"/>
                </a:cubicBezTo>
                <a:cubicBezTo>
                  <a:pt x="34007" y="12436"/>
                  <a:pt x="33757" y="12643"/>
                  <a:pt x="33572" y="12784"/>
                </a:cubicBezTo>
                <a:cubicBezTo>
                  <a:pt x="33485" y="12860"/>
                  <a:pt x="33463" y="12991"/>
                  <a:pt x="33539" y="13089"/>
                </a:cubicBezTo>
                <a:cubicBezTo>
                  <a:pt x="33583" y="13132"/>
                  <a:pt x="33648" y="13165"/>
                  <a:pt x="33702" y="13165"/>
                </a:cubicBezTo>
                <a:cubicBezTo>
                  <a:pt x="33746" y="13165"/>
                  <a:pt x="33800" y="13143"/>
                  <a:pt x="33833" y="13110"/>
                </a:cubicBezTo>
                <a:cubicBezTo>
                  <a:pt x="34018" y="12969"/>
                  <a:pt x="34257" y="12784"/>
                  <a:pt x="34496" y="12610"/>
                </a:cubicBezTo>
                <a:cubicBezTo>
                  <a:pt x="34594" y="12545"/>
                  <a:pt x="34616" y="12414"/>
                  <a:pt x="34551" y="12316"/>
                </a:cubicBezTo>
                <a:cubicBezTo>
                  <a:pt x="34504" y="12256"/>
                  <a:pt x="34436" y="12225"/>
                  <a:pt x="34371" y="12225"/>
                </a:cubicBezTo>
                <a:close/>
                <a:moveTo>
                  <a:pt x="38279" y="12260"/>
                </a:moveTo>
                <a:cubicBezTo>
                  <a:pt x="38209" y="12260"/>
                  <a:pt x="38139" y="12297"/>
                  <a:pt x="38097" y="12360"/>
                </a:cubicBezTo>
                <a:cubicBezTo>
                  <a:pt x="38032" y="12458"/>
                  <a:pt x="38065" y="12588"/>
                  <a:pt x="38162" y="12643"/>
                </a:cubicBezTo>
                <a:cubicBezTo>
                  <a:pt x="38380" y="12784"/>
                  <a:pt x="38608" y="12947"/>
                  <a:pt x="38837" y="13121"/>
                </a:cubicBezTo>
                <a:cubicBezTo>
                  <a:pt x="38880" y="13143"/>
                  <a:pt x="38924" y="13165"/>
                  <a:pt x="38967" y="13165"/>
                </a:cubicBezTo>
                <a:cubicBezTo>
                  <a:pt x="39033" y="13165"/>
                  <a:pt x="39098" y="13132"/>
                  <a:pt x="39131" y="13078"/>
                </a:cubicBezTo>
                <a:cubicBezTo>
                  <a:pt x="39207" y="12980"/>
                  <a:pt x="39185" y="12849"/>
                  <a:pt x="39098" y="12784"/>
                </a:cubicBezTo>
                <a:cubicBezTo>
                  <a:pt x="38848" y="12599"/>
                  <a:pt x="38608" y="12436"/>
                  <a:pt x="38391" y="12294"/>
                </a:cubicBezTo>
                <a:cubicBezTo>
                  <a:pt x="38356" y="12271"/>
                  <a:pt x="38317" y="12260"/>
                  <a:pt x="38279" y="12260"/>
                </a:cubicBezTo>
                <a:close/>
                <a:moveTo>
                  <a:pt x="19771" y="12822"/>
                </a:moveTo>
                <a:cubicBezTo>
                  <a:pt x="19743" y="12822"/>
                  <a:pt x="19716" y="12827"/>
                  <a:pt x="19690" y="12838"/>
                </a:cubicBezTo>
                <a:cubicBezTo>
                  <a:pt x="19440" y="12958"/>
                  <a:pt x="19190" y="13067"/>
                  <a:pt x="18929" y="13165"/>
                </a:cubicBezTo>
                <a:cubicBezTo>
                  <a:pt x="18820" y="13208"/>
                  <a:pt x="18766" y="13328"/>
                  <a:pt x="18798" y="13437"/>
                </a:cubicBezTo>
                <a:cubicBezTo>
                  <a:pt x="18831" y="13524"/>
                  <a:pt x="18918" y="13578"/>
                  <a:pt x="19005" y="13578"/>
                </a:cubicBezTo>
                <a:cubicBezTo>
                  <a:pt x="19027" y="13578"/>
                  <a:pt x="19049" y="13567"/>
                  <a:pt x="19070" y="13556"/>
                </a:cubicBezTo>
                <a:cubicBezTo>
                  <a:pt x="19342" y="13458"/>
                  <a:pt x="19614" y="13350"/>
                  <a:pt x="19865" y="13219"/>
                </a:cubicBezTo>
                <a:cubicBezTo>
                  <a:pt x="19973" y="13176"/>
                  <a:pt x="20017" y="13045"/>
                  <a:pt x="19973" y="12947"/>
                </a:cubicBezTo>
                <a:cubicBezTo>
                  <a:pt x="19933" y="12866"/>
                  <a:pt x="19851" y="12822"/>
                  <a:pt x="19771" y="12822"/>
                </a:cubicBezTo>
                <a:close/>
                <a:moveTo>
                  <a:pt x="10820" y="13038"/>
                </a:moveTo>
                <a:cubicBezTo>
                  <a:pt x="10750" y="13038"/>
                  <a:pt x="10681" y="13069"/>
                  <a:pt x="10639" y="13132"/>
                </a:cubicBezTo>
                <a:cubicBezTo>
                  <a:pt x="10585" y="13241"/>
                  <a:pt x="10618" y="13361"/>
                  <a:pt x="10716" y="13426"/>
                </a:cubicBezTo>
                <a:cubicBezTo>
                  <a:pt x="10955" y="13578"/>
                  <a:pt x="11216" y="13720"/>
                  <a:pt x="11488" y="13839"/>
                </a:cubicBezTo>
                <a:cubicBezTo>
                  <a:pt x="11510" y="13850"/>
                  <a:pt x="11542" y="13850"/>
                  <a:pt x="11564" y="13850"/>
                </a:cubicBezTo>
                <a:cubicBezTo>
                  <a:pt x="11651" y="13850"/>
                  <a:pt x="11727" y="13807"/>
                  <a:pt x="11760" y="13730"/>
                </a:cubicBezTo>
                <a:cubicBezTo>
                  <a:pt x="11814" y="13622"/>
                  <a:pt x="11760" y="13491"/>
                  <a:pt x="11651" y="13448"/>
                </a:cubicBezTo>
                <a:cubicBezTo>
                  <a:pt x="11401" y="13339"/>
                  <a:pt x="11162" y="13219"/>
                  <a:pt x="10933" y="13067"/>
                </a:cubicBezTo>
                <a:cubicBezTo>
                  <a:pt x="10898" y="13047"/>
                  <a:pt x="10859" y="13038"/>
                  <a:pt x="10820" y="13038"/>
                </a:cubicBezTo>
                <a:close/>
                <a:moveTo>
                  <a:pt x="18210" y="13423"/>
                </a:moveTo>
                <a:cubicBezTo>
                  <a:pt x="18185" y="13423"/>
                  <a:pt x="18160" y="13428"/>
                  <a:pt x="18135" y="13437"/>
                </a:cubicBezTo>
                <a:cubicBezTo>
                  <a:pt x="17874" y="13513"/>
                  <a:pt x="17602" y="13578"/>
                  <a:pt x="17341" y="13643"/>
                </a:cubicBezTo>
                <a:cubicBezTo>
                  <a:pt x="17221" y="13665"/>
                  <a:pt x="17156" y="13785"/>
                  <a:pt x="17177" y="13894"/>
                </a:cubicBezTo>
                <a:cubicBezTo>
                  <a:pt x="17199" y="13992"/>
                  <a:pt x="17286" y="14057"/>
                  <a:pt x="17384" y="14057"/>
                </a:cubicBezTo>
                <a:lnTo>
                  <a:pt x="17428" y="14057"/>
                </a:lnTo>
                <a:cubicBezTo>
                  <a:pt x="17711" y="13992"/>
                  <a:pt x="17983" y="13915"/>
                  <a:pt x="18265" y="13839"/>
                </a:cubicBezTo>
                <a:cubicBezTo>
                  <a:pt x="18374" y="13796"/>
                  <a:pt x="18439" y="13687"/>
                  <a:pt x="18407" y="13578"/>
                </a:cubicBezTo>
                <a:cubicBezTo>
                  <a:pt x="18381" y="13484"/>
                  <a:pt x="18301" y="13423"/>
                  <a:pt x="18210" y="13423"/>
                </a:cubicBezTo>
                <a:close/>
                <a:moveTo>
                  <a:pt x="33054" y="13277"/>
                </a:moveTo>
                <a:cubicBezTo>
                  <a:pt x="33006" y="13277"/>
                  <a:pt x="32958" y="13294"/>
                  <a:pt x="32919" y="13328"/>
                </a:cubicBezTo>
                <a:cubicBezTo>
                  <a:pt x="32712" y="13491"/>
                  <a:pt x="32495" y="13665"/>
                  <a:pt x="32266" y="13839"/>
                </a:cubicBezTo>
                <a:cubicBezTo>
                  <a:pt x="32168" y="13915"/>
                  <a:pt x="32147" y="14046"/>
                  <a:pt x="32223" y="14144"/>
                </a:cubicBezTo>
                <a:cubicBezTo>
                  <a:pt x="32266" y="14198"/>
                  <a:pt x="32321" y="14220"/>
                  <a:pt x="32386" y="14220"/>
                </a:cubicBezTo>
                <a:cubicBezTo>
                  <a:pt x="32429" y="14220"/>
                  <a:pt x="32484" y="14209"/>
                  <a:pt x="32516" y="14176"/>
                </a:cubicBezTo>
                <a:cubicBezTo>
                  <a:pt x="32756" y="14002"/>
                  <a:pt x="32973" y="13817"/>
                  <a:pt x="33180" y="13654"/>
                </a:cubicBezTo>
                <a:cubicBezTo>
                  <a:pt x="33278" y="13578"/>
                  <a:pt x="33289" y="13448"/>
                  <a:pt x="33213" y="13350"/>
                </a:cubicBezTo>
                <a:cubicBezTo>
                  <a:pt x="33171" y="13302"/>
                  <a:pt x="33112" y="13277"/>
                  <a:pt x="33054" y="13277"/>
                </a:cubicBezTo>
                <a:close/>
                <a:moveTo>
                  <a:pt x="39631" y="13267"/>
                </a:moveTo>
                <a:cubicBezTo>
                  <a:pt x="39571" y="13267"/>
                  <a:pt x="39511" y="13295"/>
                  <a:pt x="39468" y="13350"/>
                </a:cubicBezTo>
                <a:cubicBezTo>
                  <a:pt x="39392" y="13437"/>
                  <a:pt x="39403" y="13567"/>
                  <a:pt x="39490" y="13643"/>
                </a:cubicBezTo>
                <a:cubicBezTo>
                  <a:pt x="39685" y="13817"/>
                  <a:pt x="39892" y="14002"/>
                  <a:pt x="40110" y="14198"/>
                </a:cubicBezTo>
                <a:cubicBezTo>
                  <a:pt x="40153" y="14231"/>
                  <a:pt x="40208" y="14253"/>
                  <a:pt x="40251" y="14253"/>
                </a:cubicBezTo>
                <a:cubicBezTo>
                  <a:pt x="40316" y="14253"/>
                  <a:pt x="40371" y="14231"/>
                  <a:pt x="40414" y="14187"/>
                </a:cubicBezTo>
                <a:cubicBezTo>
                  <a:pt x="40490" y="14100"/>
                  <a:pt x="40480" y="13970"/>
                  <a:pt x="40403" y="13883"/>
                </a:cubicBezTo>
                <a:cubicBezTo>
                  <a:pt x="40175" y="13687"/>
                  <a:pt x="39968" y="13491"/>
                  <a:pt x="39762" y="13317"/>
                </a:cubicBezTo>
                <a:cubicBezTo>
                  <a:pt x="39724" y="13284"/>
                  <a:pt x="39677" y="13267"/>
                  <a:pt x="39631" y="13267"/>
                </a:cubicBezTo>
                <a:close/>
                <a:moveTo>
                  <a:pt x="12381" y="13705"/>
                </a:moveTo>
                <a:cubicBezTo>
                  <a:pt x="12285" y="13705"/>
                  <a:pt x="12191" y="13766"/>
                  <a:pt x="12162" y="13861"/>
                </a:cubicBezTo>
                <a:cubicBezTo>
                  <a:pt x="12130" y="13981"/>
                  <a:pt x="12195" y="14089"/>
                  <a:pt x="12315" y="14122"/>
                </a:cubicBezTo>
                <a:cubicBezTo>
                  <a:pt x="12587" y="14198"/>
                  <a:pt x="12870" y="14253"/>
                  <a:pt x="13163" y="14285"/>
                </a:cubicBezTo>
                <a:lnTo>
                  <a:pt x="13196" y="14285"/>
                </a:lnTo>
                <a:cubicBezTo>
                  <a:pt x="13294" y="14285"/>
                  <a:pt x="13392" y="14220"/>
                  <a:pt x="13403" y="14111"/>
                </a:cubicBezTo>
                <a:cubicBezTo>
                  <a:pt x="13413" y="13992"/>
                  <a:pt x="13337" y="13883"/>
                  <a:pt x="13218" y="13872"/>
                </a:cubicBezTo>
                <a:cubicBezTo>
                  <a:pt x="12946" y="13839"/>
                  <a:pt x="12674" y="13785"/>
                  <a:pt x="12424" y="13709"/>
                </a:cubicBezTo>
                <a:cubicBezTo>
                  <a:pt x="12409" y="13706"/>
                  <a:pt x="12395" y="13705"/>
                  <a:pt x="12381" y="13705"/>
                </a:cubicBezTo>
                <a:close/>
                <a:moveTo>
                  <a:pt x="16548" y="13795"/>
                </a:moveTo>
                <a:cubicBezTo>
                  <a:pt x="16540" y="13795"/>
                  <a:pt x="16533" y="13795"/>
                  <a:pt x="16525" y="13796"/>
                </a:cubicBezTo>
                <a:cubicBezTo>
                  <a:pt x="16253" y="13839"/>
                  <a:pt x="15981" y="13872"/>
                  <a:pt x="15698" y="13894"/>
                </a:cubicBezTo>
                <a:cubicBezTo>
                  <a:pt x="15589" y="13904"/>
                  <a:pt x="15502" y="14002"/>
                  <a:pt x="15513" y="14122"/>
                </a:cubicBezTo>
                <a:cubicBezTo>
                  <a:pt x="15513" y="14231"/>
                  <a:pt x="15611" y="14318"/>
                  <a:pt x="15720" y="14318"/>
                </a:cubicBezTo>
                <a:lnTo>
                  <a:pt x="15742" y="14318"/>
                </a:lnTo>
                <a:cubicBezTo>
                  <a:pt x="16024" y="14285"/>
                  <a:pt x="16307" y="14253"/>
                  <a:pt x="16590" y="14209"/>
                </a:cubicBezTo>
                <a:cubicBezTo>
                  <a:pt x="16699" y="14198"/>
                  <a:pt x="16786" y="14089"/>
                  <a:pt x="16764" y="13970"/>
                </a:cubicBezTo>
                <a:cubicBezTo>
                  <a:pt x="16744" y="13859"/>
                  <a:pt x="16649" y="13795"/>
                  <a:pt x="16548" y="13795"/>
                </a:cubicBezTo>
                <a:close/>
                <a:moveTo>
                  <a:pt x="14026" y="13936"/>
                </a:moveTo>
                <a:cubicBezTo>
                  <a:pt x="13915" y="13936"/>
                  <a:pt x="13826" y="14030"/>
                  <a:pt x="13816" y="14144"/>
                </a:cubicBezTo>
                <a:cubicBezTo>
                  <a:pt x="13816" y="14253"/>
                  <a:pt x="13903" y="14351"/>
                  <a:pt x="14023" y="14361"/>
                </a:cubicBezTo>
                <a:lnTo>
                  <a:pt x="14882" y="14361"/>
                </a:lnTo>
                <a:cubicBezTo>
                  <a:pt x="15002" y="14361"/>
                  <a:pt x="15089" y="14263"/>
                  <a:pt x="15089" y="14144"/>
                </a:cubicBezTo>
                <a:cubicBezTo>
                  <a:pt x="15089" y="14035"/>
                  <a:pt x="15002" y="13948"/>
                  <a:pt x="14871" y="13937"/>
                </a:cubicBezTo>
                <a:cubicBezTo>
                  <a:pt x="14735" y="13943"/>
                  <a:pt x="14597" y="13945"/>
                  <a:pt x="14458" y="13945"/>
                </a:cubicBezTo>
                <a:cubicBezTo>
                  <a:pt x="14319" y="13945"/>
                  <a:pt x="14180" y="13943"/>
                  <a:pt x="14044" y="13937"/>
                </a:cubicBezTo>
                <a:cubicBezTo>
                  <a:pt x="14038" y="13937"/>
                  <a:pt x="14032" y="13936"/>
                  <a:pt x="14026" y="13936"/>
                </a:cubicBezTo>
                <a:close/>
                <a:moveTo>
                  <a:pt x="22042" y="13443"/>
                </a:moveTo>
                <a:cubicBezTo>
                  <a:pt x="22001" y="13443"/>
                  <a:pt x="21958" y="13455"/>
                  <a:pt x="21921" y="13480"/>
                </a:cubicBezTo>
                <a:cubicBezTo>
                  <a:pt x="21823" y="13545"/>
                  <a:pt x="21801" y="13676"/>
                  <a:pt x="21866" y="13774"/>
                </a:cubicBezTo>
                <a:cubicBezTo>
                  <a:pt x="22029" y="14013"/>
                  <a:pt x="22203" y="14242"/>
                  <a:pt x="22399" y="14459"/>
                </a:cubicBezTo>
                <a:cubicBezTo>
                  <a:pt x="22443" y="14514"/>
                  <a:pt x="22497" y="14535"/>
                  <a:pt x="22552" y="14535"/>
                </a:cubicBezTo>
                <a:cubicBezTo>
                  <a:pt x="22606" y="14535"/>
                  <a:pt x="22660" y="14514"/>
                  <a:pt x="22693" y="14481"/>
                </a:cubicBezTo>
                <a:cubicBezTo>
                  <a:pt x="22780" y="14405"/>
                  <a:pt x="22791" y="14274"/>
                  <a:pt x="22715" y="14187"/>
                </a:cubicBezTo>
                <a:cubicBezTo>
                  <a:pt x="22530" y="13981"/>
                  <a:pt x="22367" y="13763"/>
                  <a:pt x="22214" y="13535"/>
                </a:cubicBezTo>
                <a:cubicBezTo>
                  <a:pt x="22174" y="13474"/>
                  <a:pt x="22109" y="13443"/>
                  <a:pt x="22042" y="13443"/>
                </a:cubicBezTo>
                <a:close/>
                <a:moveTo>
                  <a:pt x="31703" y="14291"/>
                </a:moveTo>
                <a:cubicBezTo>
                  <a:pt x="31661" y="14291"/>
                  <a:pt x="31618" y="14304"/>
                  <a:pt x="31581" y="14329"/>
                </a:cubicBezTo>
                <a:cubicBezTo>
                  <a:pt x="31352" y="14481"/>
                  <a:pt x="31113" y="14633"/>
                  <a:pt x="30885" y="14764"/>
                </a:cubicBezTo>
                <a:cubicBezTo>
                  <a:pt x="30787" y="14818"/>
                  <a:pt x="30743" y="14949"/>
                  <a:pt x="30808" y="15047"/>
                </a:cubicBezTo>
                <a:cubicBezTo>
                  <a:pt x="30841" y="15123"/>
                  <a:pt x="30917" y="15156"/>
                  <a:pt x="30983" y="15156"/>
                </a:cubicBezTo>
                <a:cubicBezTo>
                  <a:pt x="31026" y="15156"/>
                  <a:pt x="31059" y="15145"/>
                  <a:pt x="31091" y="15134"/>
                </a:cubicBezTo>
                <a:cubicBezTo>
                  <a:pt x="31331" y="14992"/>
                  <a:pt x="31581" y="14840"/>
                  <a:pt x="31820" y="14677"/>
                </a:cubicBezTo>
                <a:cubicBezTo>
                  <a:pt x="31918" y="14612"/>
                  <a:pt x="31940" y="14481"/>
                  <a:pt x="31875" y="14383"/>
                </a:cubicBezTo>
                <a:cubicBezTo>
                  <a:pt x="31834" y="14323"/>
                  <a:pt x="31769" y="14291"/>
                  <a:pt x="31703" y="14291"/>
                </a:cubicBezTo>
                <a:close/>
                <a:moveTo>
                  <a:pt x="23146" y="14708"/>
                </a:moveTo>
                <a:cubicBezTo>
                  <a:pt x="23091" y="14708"/>
                  <a:pt x="23037" y="14730"/>
                  <a:pt x="22998" y="14775"/>
                </a:cubicBezTo>
                <a:cubicBezTo>
                  <a:pt x="22911" y="14873"/>
                  <a:pt x="22921" y="15003"/>
                  <a:pt x="23008" y="15079"/>
                </a:cubicBezTo>
                <a:cubicBezTo>
                  <a:pt x="23237" y="15275"/>
                  <a:pt x="23465" y="15449"/>
                  <a:pt x="23705" y="15612"/>
                </a:cubicBezTo>
                <a:cubicBezTo>
                  <a:pt x="23737" y="15634"/>
                  <a:pt x="23781" y="15645"/>
                  <a:pt x="23824" y="15645"/>
                </a:cubicBezTo>
                <a:cubicBezTo>
                  <a:pt x="23890" y="15645"/>
                  <a:pt x="23955" y="15612"/>
                  <a:pt x="23998" y="15547"/>
                </a:cubicBezTo>
                <a:cubicBezTo>
                  <a:pt x="24064" y="15449"/>
                  <a:pt x="24031" y="15319"/>
                  <a:pt x="23933" y="15253"/>
                </a:cubicBezTo>
                <a:cubicBezTo>
                  <a:pt x="23716" y="15112"/>
                  <a:pt x="23498" y="14938"/>
                  <a:pt x="23291" y="14764"/>
                </a:cubicBezTo>
                <a:cubicBezTo>
                  <a:pt x="23249" y="14727"/>
                  <a:pt x="23197" y="14708"/>
                  <a:pt x="23146" y="14708"/>
                </a:cubicBezTo>
                <a:close/>
                <a:moveTo>
                  <a:pt x="30236" y="15123"/>
                </a:moveTo>
                <a:cubicBezTo>
                  <a:pt x="30206" y="15123"/>
                  <a:pt x="30174" y="15130"/>
                  <a:pt x="30145" y="15145"/>
                </a:cubicBezTo>
                <a:cubicBezTo>
                  <a:pt x="29906" y="15264"/>
                  <a:pt x="29644" y="15373"/>
                  <a:pt x="29383" y="15471"/>
                </a:cubicBezTo>
                <a:cubicBezTo>
                  <a:pt x="29275" y="15504"/>
                  <a:pt x="29220" y="15634"/>
                  <a:pt x="29264" y="15743"/>
                </a:cubicBezTo>
                <a:cubicBezTo>
                  <a:pt x="29296" y="15819"/>
                  <a:pt x="29372" y="15874"/>
                  <a:pt x="29460" y="15874"/>
                </a:cubicBezTo>
                <a:cubicBezTo>
                  <a:pt x="29492" y="15874"/>
                  <a:pt x="29514" y="15874"/>
                  <a:pt x="29536" y="15863"/>
                </a:cubicBezTo>
                <a:cubicBezTo>
                  <a:pt x="29808" y="15765"/>
                  <a:pt x="30069" y="15645"/>
                  <a:pt x="30330" y="15525"/>
                </a:cubicBezTo>
                <a:cubicBezTo>
                  <a:pt x="30439" y="15482"/>
                  <a:pt x="30482" y="15351"/>
                  <a:pt x="30428" y="15243"/>
                </a:cubicBezTo>
                <a:cubicBezTo>
                  <a:pt x="30396" y="15171"/>
                  <a:pt x="30318" y="15123"/>
                  <a:pt x="30236" y="15123"/>
                </a:cubicBezTo>
                <a:close/>
                <a:moveTo>
                  <a:pt x="28651" y="15717"/>
                </a:moveTo>
                <a:cubicBezTo>
                  <a:pt x="28634" y="15717"/>
                  <a:pt x="28617" y="15718"/>
                  <a:pt x="28600" y="15721"/>
                </a:cubicBezTo>
                <a:cubicBezTo>
                  <a:pt x="28350" y="15797"/>
                  <a:pt x="28078" y="15874"/>
                  <a:pt x="27806" y="15928"/>
                </a:cubicBezTo>
                <a:cubicBezTo>
                  <a:pt x="27686" y="15950"/>
                  <a:pt x="27610" y="16069"/>
                  <a:pt x="27643" y="16178"/>
                </a:cubicBezTo>
                <a:cubicBezTo>
                  <a:pt x="27665" y="16276"/>
                  <a:pt x="27752" y="16341"/>
                  <a:pt x="27849" y="16341"/>
                </a:cubicBezTo>
                <a:lnTo>
                  <a:pt x="27893" y="16341"/>
                </a:lnTo>
                <a:cubicBezTo>
                  <a:pt x="28176" y="16287"/>
                  <a:pt x="28459" y="16211"/>
                  <a:pt x="28720" y="16135"/>
                </a:cubicBezTo>
                <a:cubicBezTo>
                  <a:pt x="28829" y="16102"/>
                  <a:pt x="28894" y="15982"/>
                  <a:pt x="28861" y="15874"/>
                </a:cubicBezTo>
                <a:cubicBezTo>
                  <a:pt x="28833" y="15771"/>
                  <a:pt x="28750" y="15717"/>
                  <a:pt x="28651" y="15717"/>
                </a:cubicBezTo>
                <a:close/>
                <a:moveTo>
                  <a:pt x="24558" y="15639"/>
                </a:moveTo>
                <a:cubicBezTo>
                  <a:pt x="24479" y="15639"/>
                  <a:pt x="24398" y="15682"/>
                  <a:pt x="24357" y="15754"/>
                </a:cubicBezTo>
                <a:cubicBezTo>
                  <a:pt x="24314" y="15863"/>
                  <a:pt x="24357" y="15993"/>
                  <a:pt x="24466" y="16037"/>
                </a:cubicBezTo>
                <a:cubicBezTo>
                  <a:pt x="24738" y="16167"/>
                  <a:pt x="25010" y="16265"/>
                  <a:pt x="25282" y="16341"/>
                </a:cubicBezTo>
                <a:cubicBezTo>
                  <a:pt x="25304" y="16352"/>
                  <a:pt x="25326" y="16352"/>
                  <a:pt x="25347" y="16352"/>
                </a:cubicBezTo>
                <a:cubicBezTo>
                  <a:pt x="25434" y="16352"/>
                  <a:pt x="25521" y="16287"/>
                  <a:pt x="25543" y="16200"/>
                </a:cubicBezTo>
                <a:cubicBezTo>
                  <a:pt x="25576" y="16080"/>
                  <a:pt x="25511" y="15971"/>
                  <a:pt x="25402" y="15939"/>
                </a:cubicBezTo>
                <a:cubicBezTo>
                  <a:pt x="25141" y="15863"/>
                  <a:pt x="24890" y="15776"/>
                  <a:pt x="24640" y="15656"/>
                </a:cubicBezTo>
                <a:cubicBezTo>
                  <a:pt x="24615" y="15645"/>
                  <a:pt x="24587" y="15639"/>
                  <a:pt x="24558" y="15639"/>
                </a:cubicBezTo>
                <a:close/>
                <a:moveTo>
                  <a:pt x="27009" y="16068"/>
                </a:moveTo>
                <a:cubicBezTo>
                  <a:pt x="27002" y="16068"/>
                  <a:pt x="26996" y="16069"/>
                  <a:pt x="26990" y="16069"/>
                </a:cubicBezTo>
                <a:cubicBezTo>
                  <a:pt x="26838" y="16080"/>
                  <a:pt x="26696" y="16091"/>
                  <a:pt x="26544" y="16091"/>
                </a:cubicBezTo>
                <a:cubicBezTo>
                  <a:pt x="26424" y="16091"/>
                  <a:pt x="26305" y="16091"/>
                  <a:pt x="26185" y="16080"/>
                </a:cubicBezTo>
                <a:cubicBezTo>
                  <a:pt x="26179" y="16080"/>
                  <a:pt x="26173" y="16079"/>
                  <a:pt x="26167" y="16079"/>
                </a:cubicBezTo>
                <a:cubicBezTo>
                  <a:pt x="26064" y="16079"/>
                  <a:pt x="25967" y="16163"/>
                  <a:pt x="25957" y="16276"/>
                </a:cubicBezTo>
                <a:cubicBezTo>
                  <a:pt x="25957" y="16385"/>
                  <a:pt x="26033" y="16494"/>
                  <a:pt x="26152" y="16504"/>
                </a:cubicBezTo>
                <a:cubicBezTo>
                  <a:pt x="26283" y="16515"/>
                  <a:pt x="26403" y="16515"/>
                  <a:pt x="26533" y="16515"/>
                </a:cubicBezTo>
                <a:cubicBezTo>
                  <a:pt x="26696" y="16515"/>
                  <a:pt x="26870" y="16504"/>
                  <a:pt x="27034" y="16494"/>
                </a:cubicBezTo>
                <a:cubicBezTo>
                  <a:pt x="27153" y="16483"/>
                  <a:pt x="27240" y="16374"/>
                  <a:pt x="27229" y="16254"/>
                </a:cubicBezTo>
                <a:cubicBezTo>
                  <a:pt x="27209" y="16152"/>
                  <a:pt x="27111" y="16068"/>
                  <a:pt x="27009" y="160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"/>
          <p:cNvSpPr/>
          <p:nvPr/>
        </p:nvSpPr>
        <p:spPr>
          <a:xfrm>
            <a:off x="760262" y="4395766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8"/>
          <p:cNvSpPr/>
          <p:nvPr/>
        </p:nvSpPr>
        <p:spPr>
          <a:xfrm>
            <a:off x="524826" y="3553638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8"/>
          <p:cNvSpPr/>
          <p:nvPr/>
        </p:nvSpPr>
        <p:spPr>
          <a:xfrm>
            <a:off x="2634900" y="33405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8"/>
          <p:cNvSpPr/>
          <p:nvPr/>
        </p:nvSpPr>
        <p:spPr>
          <a:xfrm rot="-1660787">
            <a:off x="374275" y="1728574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8"/>
          <p:cNvSpPr/>
          <p:nvPr/>
        </p:nvSpPr>
        <p:spPr>
          <a:xfrm rot="-1245271">
            <a:off x="6760400" y="462868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"/>
          <p:cNvSpPr txBox="1">
            <a:spLocks noGrp="1"/>
          </p:cNvSpPr>
          <p:nvPr>
            <p:ph type="title"/>
          </p:nvPr>
        </p:nvSpPr>
        <p:spPr>
          <a:xfrm>
            <a:off x="713225" y="870700"/>
            <a:ext cx="77175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 sz="14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99" name="Google Shape;99;p9"/>
          <p:cNvSpPr txBox="1">
            <a:spLocks noGrp="1"/>
          </p:cNvSpPr>
          <p:nvPr>
            <p:ph type="subTitle" idx="1"/>
          </p:nvPr>
        </p:nvSpPr>
        <p:spPr>
          <a:xfrm>
            <a:off x="2135550" y="26750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0" name="Google Shape;100;p9"/>
          <p:cNvSpPr/>
          <p:nvPr/>
        </p:nvSpPr>
        <p:spPr>
          <a:xfrm>
            <a:off x="1255625" y="-254150"/>
            <a:ext cx="3789335" cy="2154394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1" name="Google Shape;101;p9"/>
          <p:cNvSpPr/>
          <p:nvPr/>
        </p:nvSpPr>
        <p:spPr>
          <a:xfrm>
            <a:off x="-685475" y="17556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9"/>
          <p:cNvSpPr/>
          <p:nvPr/>
        </p:nvSpPr>
        <p:spPr>
          <a:xfrm>
            <a:off x="4773600" y="4162562"/>
            <a:ext cx="3209229" cy="182458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9"/>
          <p:cNvSpPr/>
          <p:nvPr/>
        </p:nvSpPr>
        <p:spPr>
          <a:xfrm rot="8371743">
            <a:off x="426855" y="2204773"/>
            <a:ext cx="232797" cy="25085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9"/>
          <p:cNvSpPr/>
          <p:nvPr/>
        </p:nvSpPr>
        <p:spPr>
          <a:xfrm>
            <a:off x="8498101" y="1352613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9"/>
          <p:cNvSpPr/>
          <p:nvPr/>
        </p:nvSpPr>
        <p:spPr>
          <a:xfrm>
            <a:off x="685550" y="2893862"/>
            <a:ext cx="232304" cy="2334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9"/>
          <p:cNvSpPr/>
          <p:nvPr/>
        </p:nvSpPr>
        <p:spPr>
          <a:xfrm>
            <a:off x="8504724" y="1921678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0"/>
          <p:cNvSpPr txBox="1">
            <a:spLocks noGrp="1"/>
          </p:cNvSpPr>
          <p:nvPr>
            <p:ph type="title"/>
          </p:nvPr>
        </p:nvSpPr>
        <p:spPr>
          <a:xfrm>
            <a:off x="1465200" y="3489675"/>
            <a:ext cx="6213600" cy="120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Dela Gothic One"/>
              <a:buNone/>
              <a:defRPr sz="3500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500"/>
              <a:buFont typeface="Bebas Neue"/>
              <a:buNone/>
              <a:defRPr sz="3500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●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Char char="○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Char char="■"/>
              <a:defRPr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9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0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lidesgo.com/slidesgo-school/presentation-tips/how-to-modify-a-graph-in-our-templates?utm_source=slidesgo_template&amp;utm_medium=referral-link&amp;utm_campaign=how-to-modify-a-graph-in-our-templates&amp;utm_term=slidesgo-school&amp;utm_content=how-to-modify-a-graph-in-our-templates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4.png"/><Relationship Id="rId4" Type="http://schemas.openxmlformats.org/officeDocument/2006/relationships/hyperlink" Target="https://docs.google.com/spreadsheets/d/1GaKbfyhE7IhYIC3Yvz-vfY1dv-l3Gldj1A9_c9dOPmo/copy#gid=509368585" TargetMode="Externa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8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freepik.com/free-photo/volunteers-with-food-donations-close-up_20551534.htm/?utm_source=slidesgo_template&amp;utm_medium=referral-link&amp;utm_campaign=sg_resources&amp;utm_content=freepik" TargetMode="External"/><Relationship Id="rId3" Type="http://schemas.openxmlformats.org/officeDocument/2006/relationships/hyperlink" Target="https://www.freepik.com/free-vector/hand-drawn-doodle-charity-sticker-set_27515955.htm/?utm_source=slidesgo_template&amp;utm_medium=referral-link&amp;utm_campaign=sg_resources&amp;utm_content=freepik" TargetMode="External"/><Relationship Id="rId7" Type="http://schemas.openxmlformats.org/officeDocument/2006/relationships/hyperlink" Target="https://www.freepik.com/free-photo/volunteer-beach-concept_2306516.htm/?utm_source=slidesgo_template&amp;utm_medium=referral-link&amp;utm_campaign=sg_resources&amp;utm_content=freepik" TargetMode="External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7.xml"/><Relationship Id="rId6" Type="http://schemas.openxmlformats.org/officeDocument/2006/relationships/hyperlink" Target="https://www.freepik.com/free-vector/hand-drawn-doodle-charity-sticker-set_27515958.htm/?utm_source=slidesgo_template&amp;utm_medium=referral-link&amp;utm_campaign=sg_resources&amp;utm_content=freepik" TargetMode="External"/><Relationship Id="rId5" Type="http://schemas.openxmlformats.org/officeDocument/2006/relationships/hyperlink" Target="https://www.freepik.com/free-vector/hand-drawn-doodle-charity-sticker-set_27535615.htm/?utm_source=slidesgo_template&amp;utm_medium=referral-link&amp;utm_campaign=sg_resources&amp;utm_content=freepik" TargetMode="External"/><Relationship Id="rId10" Type="http://schemas.openxmlformats.org/officeDocument/2006/relationships/hyperlink" Target="https://www.freepik.com/free-photo/medium-shot-smiley-people-donating-food_19894336.htm/?utm_source=slidesgo_template&amp;utm_medium=referral-link&amp;utm_campaign=sg_resources&amp;utm_content=freepik" TargetMode="External"/><Relationship Id="rId4" Type="http://schemas.openxmlformats.org/officeDocument/2006/relationships/hyperlink" Target="https://www.freepik.com/free-vector/hand-drawn-doodle-charity-sticker-set_27535617.htm/?utm_source=slidesgo_template&amp;utm_medium=referral-link&amp;utm_campaign=sg_resources&amp;utm_content=freepik" TargetMode="External"/><Relationship Id="rId9" Type="http://schemas.openxmlformats.org/officeDocument/2006/relationships/hyperlink" Target="https://www.freepik.com/free-photo/medium-shot-people-with-donations_20943762.htm/?utm_source=slidesgo_template&amp;utm_medium=referral-link&amp;utm_campaign=sg_resources&amp;utm_content=freepik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e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6.jpeg"/><Relationship Id="rId5" Type="http://schemas.openxmlformats.org/officeDocument/2006/relationships/image" Target="../media/image15.jpe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36"/>
          <p:cNvSpPr txBox="1">
            <a:spLocks noGrp="1"/>
          </p:cNvSpPr>
          <p:nvPr>
            <p:ph type="ctrTitle"/>
          </p:nvPr>
        </p:nvSpPr>
        <p:spPr>
          <a:xfrm>
            <a:off x="752450" y="1228675"/>
            <a:ext cx="7580400" cy="249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 </a:t>
            </a:r>
            <a:r>
              <a:rPr lang="en" dirty="0">
                <a:solidFill>
                  <a:schemeClr val="dk2"/>
                </a:solidFill>
              </a:rPr>
              <a:t>Trabalho</a:t>
            </a:r>
            <a:r>
              <a:rPr lang="en" dirty="0"/>
              <a:t> Voluntário</a:t>
            </a:r>
            <a:endParaRPr dirty="0"/>
          </a:p>
        </p:txBody>
      </p:sp>
      <p:sp>
        <p:nvSpPr>
          <p:cNvPr id="424" name="Google Shape;424;p36"/>
          <p:cNvSpPr/>
          <p:nvPr/>
        </p:nvSpPr>
        <p:spPr>
          <a:xfrm>
            <a:off x="6978098" y="4763571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rgbClr val="113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6"/>
          <p:cNvSpPr/>
          <p:nvPr/>
        </p:nvSpPr>
        <p:spPr>
          <a:xfrm rot="-7950647" flipH="1">
            <a:off x="6616704" y="460305"/>
            <a:ext cx="2212200" cy="683515"/>
          </a:xfrm>
          <a:custGeom>
            <a:avLst/>
            <a:gdLst/>
            <a:ahLst/>
            <a:cxnLst/>
            <a:rect l="l" t="t" r="r" b="b"/>
            <a:pathLst>
              <a:path w="42395" h="13099" extrusionOk="0">
                <a:moveTo>
                  <a:pt x="23890" y="1"/>
                </a:moveTo>
                <a:cubicBezTo>
                  <a:pt x="23629" y="1"/>
                  <a:pt x="23357" y="23"/>
                  <a:pt x="23085" y="44"/>
                </a:cubicBezTo>
                <a:cubicBezTo>
                  <a:pt x="22976" y="55"/>
                  <a:pt x="22900" y="153"/>
                  <a:pt x="22911" y="262"/>
                </a:cubicBezTo>
                <a:cubicBezTo>
                  <a:pt x="22922" y="360"/>
                  <a:pt x="23009" y="436"/>
                  <a:pt x="23107" y="436"/>
                </a:cubicBezTo>
                <a:lnTo>
                  <a:pt x="23118" y="436"/>
                </a:lnTo>
                <a:cubicBezTo>
                  <a:pt x="23379" y="414"/>
                  <a:pt x="23640" y="403"/>
                  <a:pt x="23890" y="403"/>
                </a:cubicBezTo>
                <a:cubicBezTo>
                  <a:pt x="23999" y="392"/>
                  <a:pt x="24086" y="305"/>
                  <a:pt x="24086" y="197"/>
                </a:cubicBezTo>
                <a:cubicBezTo>
                  <a:pt x="24086" y="88"/>
                  <a:pt x="23999" y="1"/>
                  <a:pt x="23890" y="1"/>
                </a:cubicBezTo>
                <a:close/>
                <a:moveTo>
                  <a:pt x="24677" y="32"/>
                </a:moveTo>
                <a:cubicBezTo>
                  <a:pt x="24576" y="32"/>
                  <a:pt x="24489" y="116"/>
                  <a:pt x="24489" y="218"/>
                </a:cubicBezTo>
                <a:cubicBezTo>
                  <a:pt x="24478" y="327"/>
                  <a:pt x="24554" y="414"/>
                  <a:pt x="24663" y="425"/>
                </a:cubicBezTo>
                <a:cubicBezTo>
                  <a:pt x="24924" y="447"/>
                  <a:pt x="25174" y="479"/>
                  <a:pt x="25424" y="534"/>
                </a:cubicBezTo>
                <a:lnTo>
                  <a:pt x="25457" y="534"/>
                </a:lnTo>
                <a:cubicBezTo>
                  <a:pt x="25555" y="534"/>
                  <a:pt x="25642" y="469"/>
                  <a:pt x="25653" y="371"/>
                </a:cubicBezTo>
                <a:cubicBezTo>
                  <a:pt x="25674" y="262"/>
                  <a:pt x="25609" y="164"/>
                  <a:pt x="25500" y="142"/>
                </a:cubicBezTo>
                <a:cubicBezTo>
                  <a:pt x="25239" y="99"/>
                  <a:pt x="24967" y="55"/>
                  <a:pt x="24695" y="33"/>
                </a:cubicBezTo>
                <a:cubicBezTo>
                  <a:pt x="24689" y="33"/>
                  <a:pt x="24683" y="32"/>
                  <a:pt x="24677" y="32"/>
                </a:cubicBezTo>
                <a:close/>
                <a:moveTo>
                  <a:pt x="22328" y="149"/>
                </a:moveTo>
                <a:cubicBezTo>
                  <a:pt x="22316" y="149"/>
                  <a:pt x="22304" y="151"/>
                  <a:pt x="22291" y="153"/>
                </a:cubicBezTo>
                <a:cubicBezTo>
                  <a:pt x="22030" y="197"/>
                  <a:pt x="21769" y="251"/>
                  <a:pt x="21508" y="316"/>
                </a:cubicBezTo>
                <a:cubicBezTo>
                  <a:pt x="21399" y="338"/>
                  <a:pt x="21334" y="447"/>
                  <a:pt x="21355" y="556"/>
                </a:cubicBezTo>
                <a:cubicBezTo>
                  <a:pt x="21377" y="643"/>
                  <a:pt x="21464" y="708"/>
                  <a:pt x="21551" y="708"/>
                </a:cubicBezTo>
                <a:cubicBezTo>
                  <a:pt x="21562" y="708"/>
                  <a:pt x="21584" y="697"/>
                  <a:pt x="21595" y="697"/>
                </a:cubicBezTo>
                <a:cubicBezTo>
                  <a:pt x="21856" y="632"/>
                  <a:pt x="22106" y="588"/>
                  <a:pt x="22356" y="545"/>
                </a:cubicBezTo>
                <a:cubicBezTo>
                  <a:pt x="22465" y="523"/>
                  <a:pt x="22530" y="425"/>
                  <a:pt x="22519" y="316"/>
                </a:cubicBezTo>
                <a:cubicBezTo>
                  <a:pt x="22500" y="220"/>
                  <a:pt x="22421" y="149"/>
                  <a:pt x="22328" y="149"/>
                </a:cubicBezTo>
                <a:close/>
                <a:moveTo>
                  <a:pt x="26236" y="322"/>
                </a:moveTo>
                <a:cubicBezTo>
                  <a:pt x="26145" y="322"/>
                  <a:pt x="26061" y="376"/>
                  <a:pt x="26033" y="469"/>
                </a:cubicBezTo>
                <a:cubicBezTo>
                  <a:pt x="26001" y="566"/>
                  <a:pt x="26066" y="675"/>
                  <a:pt x="26175" y="708"/>
                </a:cubicBezTo>
                <a:cubicBezTo>
                  <a:pt x="26414" y="784"/>
                  <a:pt x="26653" y="871"/>
                  <a:pt x="26893" y="969"/>
                </a:cubicBezTo>
                <a:cubicBezTo>
                  <a:pt x="26914" y="980"/>
                  <a:pt x="26947" y="980"/>
                  <a:pt x="26969" y="980"/>
                </a:cubicBezTo>
                <a:cubicBezTo>
                  <a:pt x="27045" y="980"/>
                  <a:pt x="27121" y="936"/>
                  <a:pt x="27154" y="860"/>
                </a:cubicBezTo>
                <a:cubicBezTo>
                  <a:pt x="27186" y="762"/>
                  <a:pt x="27143" y="643"/>
                  <a:pt x="27045" y="610"/>
                </a:cubicBezTo>
                <a:cubicBezTo>
                  <a:pt x="26795" y="501"/>
                  <a:pt x="26545" y="414"/>
                  <a:pt x="26284" y="327"/>
                </a:cubicBezTo>
                <a:cubicBezTo>
                  <a:pt x="26268" y="324"/>
                  <a:pt x="26252" y="322"/>
                  <a:pt x="26236" y="322"/>
                </a:cubicBezTo>
                <a:close/>
                <a:moveTo>
                  <a:pt x="20779" y="518"/>
                </a:moveTo>
                <a:cubicBezTo>
                  <a:pt x="20765" y="518"/>
                  <a:pt x="20750" y="520"/>
                  <a:pt x="20735" y="523"/>
                </a:cubicBezTo>
                <a:cubicBezTo>
                  <a:pt x="20474" y="610"/>
                  <a:pt x="20224" y="697"/>
                  <a:pt x="19974" y="784"/>
                </a:cubicBezTo>
                <a:cubicBezTo>
                  <a:pt x="19876" y="828"/>
                  <a:pt x="19822" y="936"/>
                  <a:pt x="19865" y="1045"/>
                </a:cubicBezTo>
                <a:cubicBezTo>
                  <a:pt x="19887" y="1121"/>
                  <a:pt x="19963" y="1165"/>
                  <a:pt x="20050" y="1165"/>
                </a:cubicBezTo>
                <a:cubicBezTo>
                  <a:pt x="20072" y="1165"/>
                  <a:pt x="20094" y="1165"/>
                  <a:pt x="20115" y="1154"/>
                </a:cubicBezTo>
                <a:cubicBezTo>
                  <a:pt x="20355" y="1067"/>
                  <a:pt x="20594" y="980"/>
                  <a:pt x="20844" y="904"/>
                </a:cubicBezTo>
                <a:cubicBezTo>
                  <a:pt x="20953" y="871"/>
                  <a:pt x="21007" y="762"/>
                  <a:pt x="20975" y="653"/>
                </a:cubicBezTo>
                <a:cubicBezTo>
                  <a:pt x="20947" y="570"/>
                  <a:pt x="20864" y="518"/>
                  <a:pt x="20779" y="518"/>
                </a:cubicBezTo>
                <a:close/>
                <a:moveTo>
                  <a:pt x="27674" y="932"/>
                </a:moveTo>
                <a:cubicBezTo>
                  <a:pt x="27605" y="932"/>
                  <a:pt x="27539" y="968"/>
                  <a:pt x="27502" y="1034"/>
                </a:cubicBezTo>
                <a:cubicBezTo>
                  <a:pt x="27448" y="1132"/>
                  <a:pt x="27480" y="1252"/>
                  <a:pt x="27578" y="1306"/>
                </a:cubicBezTo>
                <a:cubicBezTo>
                  <a:pt x="27807" y="1426"/>
                  <a:pt x="28024" y="1567"/>
                  <a:pt x="28231" y="1709"/>
                </a:cubicBezTo>
                <a:cubicBezTo>
                  <a:pt x="28263" y="1741"/>
                  <a:pt x="28307" y="1752"/>
                  <a:pt x="28340" y="1752"/>
                </a:cubicBezTo>
                <a:cubicBezTo>
                  <a:pt x="28405" y="1752"/>
                  <a:pt x="28470" y="1720"/>
                  <a:pt x="28503" y="1665"/>
                </a:cubicBezTo>
                <a:cubicBezTo>
                  <a:pt x="28568" y="1578"/>
                  <a:pt x="28546" y="1458"/>
                  <a:pt x="28459" y="1393"/>
                </a:cubicBezTo>
                <a:cubicBezTo>
                  <a:pt x="28242" y="1241"/>
                  <a:pt x="28002" y="1089"/>
                  <a:pt x="27774" y="958"/>
                </a:cubicBezTo>
                <a:cubicBezTo>
                  <a:pt x="27742" y="940"/>
                  <a:pt x="27708" y="932"/>
                  <a:pt x="27674" y="932"/>
                </a:cubicBezTo>
                <a:close/>
                <a:moveTo>
                  <a:pt x="19314" y="1083"/>
                </a:moveTo>
                <a:cubicBezTo>
                  <a:pt x="19287" y="1083"/>
                  <a:pt x="19260" y="1088"/>
                  <a:pt x="19234" y="1099"/>
                </a:cubicBezTo>
                <a:cubicBezTo>
                  <a:pt x="18995" y="1208"/>
                  <a:pt x="18755" y="1328"/>
                  <a:pt x="18516" y="1458"/>
                </a:cubicBezTo>
                <a:cubicBezTo>
                  <a:pt x="18429" y="1513"/>
                  <a:pt x="18386" y="1633"/>
                  <a:pt x="18440" y="1730"/>
                </a:cubicBezTo>
                <a:cubicBezTo>
                  <a:pt x="18483" y="1796"/>
                  <a:pt x="18549" y="1828"/>
                  <a:pt x="18614" y="1828"/>
                </a:cubicBezTo>
                <a:cubicBezTo>
                  <a:pt x="18647" y="1828"/>
                  <a:pt x="18679" y="1817"/>
                  <a:pt x="18712" y="1807"/>
                </a:cubicBezTo>
                <a:cubicBezTo>
                  <a:pt x="18930" y="1687"/>
                  <a:pt x="19169" y="1567"/>
                  <a:pt x="19397" y="1458"/>
                </a:cubicBezTo>
                <a:cubicBezTo>
                  <a:pt x="19495" y="1415"/>
                  <a:pt x="19539" y="1295"/>
                  <a:pt x="19495" y="1197"/>
                </a:cubicBezTo>
                <a:cubicBezTo>
                  <a:pt x="19463" y="1125"/>
                  <a:pt x="19390" y="1083"/>
                  <a:pt x="19314" y="1083"/>
                </a:cubicBezTo>
                <a:close/>
                <a:moveTo>
                  <a:pt x="17935" y="1843"/>
                </a:moveTo>
                <a:cubicBezTo>
                  <a:pt x="17898" y="1843"/>
                  <a:pt x="17862" y="1852"/>
                  <a:pt x="17831" y="1872"/>
                </a:cubicBezTo>
                <a:cubicBezTo>
                  <a:pt x="17613" y="2024"/>
                  <a:pt x="17385" y="2176"/>
                  <a:pt x="17178" y="2340"/>
                </a:cubicBezTo>
                <a:cubicBezTo>
                  <a:pt x="17091" y="2405"/>
                  <a:pt x="17080" y="2535"/>
                  <a:pt x="17145" y="2622"/>
                </a:cubicBezTo>
                <a:cubicBezTo>
                  <a:pt x="17178" y="2666"/>
                  <a:pt x="17243" y="2699"/>
                  <a:pt x="17298" y="2699"/>
                </a:cubicBezTo>
                <a:cubicBezTo>
                  <a:pt x="17341" y="2699"/>
                  <a:pt x="17385" y="2677"/>
                  <a:pt x="17417" y="2655"/>
                </a:cubicBezTo>
                <a:cubicBezTo>
                  <a:pt x="17624" y="2503"/>
                  <a:pt x="17831" y="2351"/>
                  <a:pt x="18048" y="2209"/>
                </a:cubicBezTo>
                <a:cubicBezTo>
                  <a:pt x="18135" y="2144"/>
                  <a:pt x="18168" y="2024"/>
                  <a:pt x="18103" y="1937"/>
                </a:cubicBezTo>
                <a:cubicBezTo>
                  <a:pt x="18068" y="1874"/>
                  <a:pt x="18001" y="1843"/>
                  <a:pt x="17935" y="1843"/>
                </a:cubicBezTo>
                <a:close/>
                <a:moveTo>
                  <a:pt x="28965" y="1843"/>
                </a:moveTo>
                <a:cubicBezTo>
                  <a:pt x="28910" y="1843"/>
                  <a:pt x="28854" y="1868"/>
                  <a:pt x="28818" y="1915"/>
                </a:cubicBezTo>
                <a:cubicBezTo>
                  <a:pt x="28742" y="1992"/>
                  <a:pt x="28753" y="2122"/>
                  <a:pt x="28829" y="2187"/>
                </a:cubicBezTo>
                <a:cubicBezTo>
                  <a:pt x="29025" y="2351"/>
                  <a:pt x="29210" y="2535"/>
                  <a:pt x="29384" y="2720"/>
                </a:cubicBezTo>
                <a:cubicBezTo>
                  <a:pt x="29427" y="2764"/>
                  <a:pt x="29482" y="2786"/>
                  <a:pt x="29525" y="2786"/>
                </a:cubicBezTo>
                <a:cubicBezTo>
                  <a:pt x="29580" y="2786"/>
                  <a:pt x="29623" y="2764"/>
                  <a:pt x="29667" y="2731"/>
                </a:cubicBezTo>
                <a:cubicBezTo>
                  <a:pt x="29743" y="2655"/>
                  <a:pt x="29754" y="2535"/>
                  <a:pt x="29678" y="2448"/>
                </a:cubicBezTo>
                <a:cubicBezTo>
                  <a:pt x="29493" y="2253"/>
                  <a:pt x="29297" y="2068"/>
                  <a:pt x="29090" y="1894"/>
                </a:cubicBezTo>
                <a:cubicBezTo>
                  <a:pt x="29056" y="1859"/>
                  <a:pt x="29011" y="1843"/>
                  <a:pt x="28965" y="1843"/>
                </a:cubicBezTo>
                <a:close/>
                <a:moveTo>
                  <a:pt x="37766" y="2371"/>
                </a:moveTo>
                <a:cubicBezTo>
                  <a:pt x="37665" y="2371"/>
                  <a:pt x="37586" y="2465"/>
                  <a:pt x="37586" y="2568"/>
                </a:cubicBezTo>
                <a:cubicBezTo>
                  <a:pt x="37586" y="2677"/>
                  <a:pt x="37663" y="2764"/>
                  <a:pt x="37771" y="2764"/>
                </a:cubicBezTo>
                <a:cubicBezTo>
                  <a:pt x="38043" y="2775"/>
                  <a:pt x="38294" y="2797"/>
                  <a:pt x="38533" y="2829"/>
                </a:cubicBezTo>
                <a:lnTo>
                  <a:pt x="38566" y="2829"/>
                </a:lnTo>
                <a:cubicBezTo>
                  <a:pt x="38663" y="2829"/>
                  <a:pt x="38740" y="2764"/>
                  <a:pt x="38761" y="2666"/>
                </a:cubicBezTo>
                <a:cubicBezTo>
                  <a:pt x="38772" y="2557"/>
                  <a:pt x="38707" y="2459"/>
                  <a:pt x="38598" y="2438"/>
                </a:cubicBezTo>
                <a:cubicBezTo>
                  <a:pt x="38337" y="2405"/>
                  <a:pt x="38065" y="2383"/>
                  <a:pt x="37782" y="2372"/>
                </a:cubicBezTo>
                <a:cubicBezTo>
                  <a:pt x="37777" y="2372"/>
                  <a:pt x="37771" y="2371"/>
                  <a:pt x="37766" y="2371"/>
                </a:cubicBezTo>
                <a:close/>
                <a:moveTo>
                  <a:pt x="36996" y="2393"/>
                </a:moveTo>
                <a:cubicBezTo>
                  <a:pt x="36990" y="2393"/>
                  <a:pt x="36983" y="2393"/>
                  <a:pt x="36977" y="2394"/>
                </a:cubicBezTo>
                <a:cubicBezTo>
                  <a:pt x="36716" y="2416"/>
                  <a:pt x="36444" y="2448"/>
                  <a:pt x="36172" y="2492"/>
                </a:cubicBezTo>
                <a:cubicBezTo>
                  <a:pt x="36074" y="2514"/>
                  <a:pt x="35998" y="2612"/>
                  <a:pt x="36020" y="2720"/>
                </a:cubicBezTo>
                <a:cubicBezTo>
                  <a:pt x="36031" y="2818"/>
                  <a:pt x="36118" y="2884"/>
                  <a:pt x="36205" y="2884"/>
                </a:cubicBezTo>
                <a:lnTo>
                  <a:pt x="36237" y="2884"/>
                </a:lnTo>
                <a:cubicBezTo>
                  <a:pt x="36499" y="2840"/>
                  <a:pt x="36760" y="2807"/>
                  <a:pt x="37010" y="2786"/>
                </a:cubicBezTo>
                <a:cubicBezTo>
                  <a:pt x="37119" y="2786"/>
                  <a:pt x="37195" y="2688"/>
                  <a:pt x="37184" y="2579"/>
                </a:cubicBezTo>
                <a:cubicBezTo>
                  <a:pt x="37184" y="2476"/>
                  <a:pt x="37097" y="2393"/>
                  <a:pt x="36996" y="2393"/>
                </a:cubicBezTo>
                <a:close/>
                <a:moveTo>
                  <a:pt x="7953" y="2840"/>
                </a:moveTo>
                <a:cubicBezTo>
                  <a:pt x="7768" y="2840"/>
                  <a:pt x="7572" y="2851"/>
                  <a:pt x="7376" y="2862"/>
                </a:cubicBezTo>
                <a:cubicBezTo>
                  <a:pt x="7268" y="2873"/>
                  <a:pt x="7181" y="2960"/>
                  <a:pt x="7191" y="3069"/>
                </a:cubicBezTo>
                <a:cubicBezTo>
                  <a:pt x="7202" y="3177"/>
                  <a:pt x="7289" y="3253"/>
                  <a:pt x="7387" y="3253"/>
                </a:cubicBezTo>
                <a:lnTo>
                  <a:pt x="7398" y="3253"/>
                </a:lnTo>
                <a:cubicBezTo>
                  <a:pt x="7583" y="3243"/>
                  <a:pt x="7757" y="3243"/>
                  <a:pt x="7942" y="3243"/>
                </a:cubicBezTo>
                <a:lnTo>
                  <a:pt x="8171" y="3243"/>
                </a:lnTo>
                <a:cubicBezTo>
                  <a:pt x="8268" y="3243"/>
                  <a:pt x="8366" y="3156"/>
                  <a:pt x="8377" y="3047"/>
                </a:cubicBezTo>
                <a:cubicBezTo>
                  <a:pt x="8377" y="2938"/>
                  <a:pt x="8290" y="2851"/>
                  <a:pt x="8181" y="2851"/>
                </a:cubicBezTo>
                <a:cubicBezTo>
                  <a:pt x="8105" y="2840"/>
                  <a:pt x="8029" y="2840"/>
                  <a:pt x="7953" y="2840"/>
                </a:cubicBezTo>
                <a:close/>
                <a:moveTo>
                  <a:pt x="35431" y="2651"/>
                </a:moveTo>
                <a:cubicBezTo>
                  <a:pt x="35417" y="2651"/>
                  <a:pt x="35403" y="2652"/>
                  <a:pt x="35389" y="2655"/>
                </a:cubicBezTo>
                <a:cubicBezTo>
                  <a:pt x="35128" y="2720"/>
                  <a:pt x="34867" y="2797"/>
                  <a:pt x="34617" y="2884"/>
                </a:cubicBezTo>
                <a:cubicBezTo>
                  <a:pt x="34519" y="2916"/>
                  <a:pt x="34453" y="3025"/>
                  <a:pt x="34497" y="3134"/>
                </a:cubicBezTo>
                <a:cubicBezTo>
                  <a:pt x="34519" y="3210"/>
                  <a:pt x="34595" y="3264"/>
                  <a:pt x="34682" y="3264"/>
                </a:cubicBezTo>
                <a:cubicBezTo>
                  <a:pt x="34704" y="3264"/>
                  <a:pt x="34725" y="3264"/>
                  <a:pt x="34747" y="3253"/>
                </a:cubicBezTo>
                <a:cubicBezTo>
                  <a:pt x="34986" y="3177"/>
                  <a:pt x="35237" y="3101"/>
                  <a:pt x="35487" y="3036"/>
                </a:cubicBezTo>
                <a:cubicBezTo>
                  <a:pt x="35585" y="3014"/>
                  <a:pt x="35650" y="2905"/>
                  <a:pt x="35628" y="2797"/>
                </a:cubicBezTo>
                <a:cubicBezTo>
                  <a:pt x="35609" y="2711"/>
                  <a:pt x="35525" y="2651"/>
                  <a:pt x="35431" y="2651"/>
                </a:cubicBezTo>
                <a:close/>
                <a:moveTo>
                  <a:pt x="39329" y="2624"/>
                </a:moveTo>
                <a:cubicBezTo>
                  <a:pt x="39244" y="2624"/>
                  <a:pt x="39168" y="2674"/>
                  <a:pt x="39142" y="2753"/>
                </a:cubicBezTo>
                <a:cubicBezTo>
                  <a:pt x="39109" y="2862"/>
                  <a:pt x="39164" y="2971"/>
                  <a:pt x="39273" y="3003"/>
                </a:cubicBezTo>
                <a:cubicBezTo>
                  <a:pt x="39512" y="3079"/>
                  <a:pt x="39740" y="3188"/>
                  <a:pt x="39958" y="3297"/>
                </a:cubicBezTo>
                <a:cubicBezTo>
                  <a:pt x="39991" y="3319"/>
                  <a:pt x="40023" y="3330"/>
                  <a:pt x="40056" y="3330"/>
                </a:cubicBezTo>
                <a:cubicBezTo>
                  <a:pt x="40121" y="3330"/>
                  <a:pt x="40186" y="3286"/>
                  <a:pt x="40219" y="3221"/>
                </a:cubicBezTo>
                <a:cubicBezTo>
                  <a:pt x="40273" y="3134"/>
                  <a:pt x="40241" y="3014"/>
                  <a:pt x="40143" y="2960"/>
                </a:cubicBezTo>
                <a:cubicBezTo>
                  <a:pt x="39914" y="2829"/>
                  <a:pt x="39653" y="2720"/>
                  <a:pt x="39392" y="2633"/>
                </a:cubicBezTo>
                <a:cubicBezTo>
                  <a:pt x="39371" y="2627"/>
                  <a:pt x="39349" y="2624"/>
                  <a:pt x="39329" y="2624"/>
                </a:cubicBezTo>
                <a:close/>
                <a:moveTo>
                  <a:pt x="8966" y="2904"/>
                </a:moveTo>
                <a:cubicBezTo>
                  <a:pt x="8865" y="2904"/>
                  <a:pt x="8779" y="2978"/>
                  <a:pt x="8769" y="3079"/>
                </a:cubicBezTo>
                <a:cubicBezTo>
                  <a:pt x="8758" y="3188"/>
                  <a:pt x="8834" y="3286"/>
                  <a:pt x="8943" y="3297"/>
                </a:cubicBezTo>
                <a:cubicBezTo>
                  <a:pt x="9193" y="3330"/>
                  <a:pt x="9443" y="3373"/>
                  <a:pt x="9694" y="3428"/>
                </a:cubicBezTo>
                <a:lnTo>
                  <a:pt x="9737" y="3428"/>
                </a:lnTo>
                <a:cubicBezTo>
                  <a:pt x="9835" y="3428"/>
                  <a:pt x="9911" y="3373"/>
                  <a:pt x="9933" y="3275"/>
                </a:cubicBezTo>
                <a:cubicBezTo>
                  <a:pt x="9955" y="3166"/>
                  <a:pt x="9889" y="3069"/>
                  <a:pt x="9781" y="3047"/>
                </a:cubicBezTo>
                <a:cubicBezTo>
                  <a:pt x="9519" y="2981"/>
                  <a:pt x="9248" y="2938"/>
                  <a:pt x="8986" y="2905"/>
                </a:cubicBezTo>
                <a:cubicBezTo>
                  <a:pt x="8979" y="2905"/>
                  <a:pt x="8973" y="2904"/>
                  <a:pt x="8966" y="2904"/>
                </a:cubicBezTo>
                <a:close/>
                <a:moveTo>
                  <a:pt x="6609" y="2956"/>
                </a:moveTo>
                <a:cubicBezTo>
                  <a:pt x="6597" y="2956"/>
                  <a:pt x="6584" y="2957"/>
                  <a:pt x="6571" y="2960"/>
                </a:cubicBezTo>
                <a:cubicBezTo>
                  <a:pt x="6310" y="3003"/>
                  <a:pt x="6038" y="3058"/>
                  <a:pt x="5777" y="3123"/>
                </a:cubicBezTo>
                <a:cubicBezTo>
                  <a:pt x="5679" y="3156"/>
                  <a:pt x="5614" y="3264"/>
                  <a:pt x="5647" y="3362"/>
                </a:cubicBezTo>
                <a:cubicBezTo>
                  <a:pt x="5668" y="3449"/>
                  <a:pt x="5745" y="3515"/>
                  <a:pt x="5832" y="3515"/>
                </a:cubicBezTo>
                <a:cubicBezTo>
                  <a:pt x="5853" y="3515"/>
                  <a:pt x="5864" y="3515"/>
                  <a:pt x="5886" y="3504"/>
                </a:cubicBezTo>
                <a:cubicBezTo>
                  <a:pt x="6136" y="3438"/>
                  <a:pt x="6386" y="3384"/>
                  <a:pt x="6637" y="3340"/>
                </a:cubicBezTo>
                <a:cubicBezTo>
                  <a:pt x="6745" y="3330"/>
                  <a:pt x="6822" y="3221"/>
                  <a:pt x="6800" y="3112"/>
                </a:cubicBezTo>
                <a:cubicBezTo>
                  <a:pt x="6781" y="3026"/>
                  <a:pt x="6702" y="2956"/>
                  <a:pt x="6609" y="2956"/>
                </a:cubicBezTo>
                <a:close/>
                <a:moveTo>
                  <a:pt x="16693" y="2810"/>
                </a:moveTo>
                <a:cubicBezTo>
                  <a:pt x="16646" y="2810"/>
                  <a:pt x="16598" y="2826"/>
                  <a:pt x="16558" y="2862"/>
                </a:cubicBezTo>
                <a:cubicBezTo>
                  <a:pt x="16362" y="3036"/>
                  <a:pt x="16177" y="3232"/>
                  <a:pt x="15992" y="3428"/>
                </a:cubicBezTo>
                <a:cubicBezTo>
                  <a:pt x="15916" y="3504"/>
                  <a:pt x="15916" y="3634"/>
                  <a:pt x="16003" y="3710"/>
                </a:cubicBezTo>
                <a:cubicBezTo>
                  <a:pt x="16036" y="3743"/>
                  <a:pt x="16090" y="3754"/>
                  <a:pt x="16134" y="3754"/>
                </a:cubicBezTo>
                <a:cubicBezTo>
                  <a:pt x="16188" y="3754"/>
                  <a:pt x="16242" y="3732"/>
                  <a:pt x="16275" y="3699"/>
                </a:cubicBezTo>
                <a:cubicBezTo>
                  <a:pt x="16449" y="3504"/>
                  <a:pt x="16634" y="3330"/>
                  <a:pt x="16830" y="3156"/>
                </a:cubicBezTo>
                <a:cubicBezTo>
                  <a:pt x="16906" y="3079"/>
                  <a:pt x="16917" y="2949"/>
                  <a:pt x="16841" y="2873"/>
                </a:cubicBezTo>
                <a:cubicBezTo>
                  <a:pt x="16800" y="2832"/>
                  <a:pt x="16747" y="2810"/>
                  <a:pt x="16693" y="2810"/>
                </a:cubicBezTo>
                <a:close/>
                <a:moveTo>
                  <a:pt x="10506" y="3234"/>
                </a:moveTo>
                <a:cubicBezTo>
                  <a:pt x="10419" y="3234"/>
                  <a:pt x="10340" y="3293"/>
                  <a:pt x="10314" y="3373"/>
                </a:cubicBezTo>
                <a:cubicBezTo>
                  <a:pt x="10281" y="3482"/>
                  <a:pt x="10335" y="3591"/>
                  <a:pt x="10444" y="3623"/>
                </a:cubicBezTo>
                <a:cubicBezTo>
                  <a:pt x="10683" y="3699"/>
                  <a:pt x="10934" y="3787"/>
                  <a:pt x="11173" y="3884"/>
                </a:cubicBezTo>
                <a:cubicBezTo>
                  <a:pt x="11195" y="3895"/>
                  <a:pt x="11217" y="3895"/>
                  <a:pt x="11249" y="3895"/>
                </a:cubicBezTo>
                <a:cubicBezTo>
                  <a:pt x="11325" y="3895"/>
                  <a:pt x="11391" y="3852"/>
                  <a:pt x="11423" y="3776"/>
                </a:cubicBezTo>
                <a:cubicBezTo>
                  <a:pt x="11467" y="3678"/>
                  <a:pt x="11423" y="3558"/>
                  <a:pt x="11314" y="3525"/>
                </a:cubicBezTo>
                <a:cubicBezTo>
                  <a:pt x="11075" y="3417"/>
                  <a:pt x="10814" y="3330"/>
                  <a:pt x="10564" y="3243"/>
                </a:cubicBezTo>
                <a:cubicBezTo>
                  <a:pt x="10545" y="3237"/>
                  <a:pt x="10525" y="3234"/>
                  <a:pt x="10506" y="3234"/>
                </a:cubicBezTo>
                <a:close/>
                <a:moveTo>
                  <a:pt x="33949" y="3156"/>
                </a:moveTo>
                <a:cubicBezTo>
                  <a:pt x="33921" y="3156"/>
                  <a:pt x="33893" y="3162"/>
                  <a:pt x="33866" y="3177"/>
                </a:cubicBezTo>
                <a:cubicBezTo>
                  <a:pt x="33616" y="3286"/>
                  <a:pt x="33376" y="3406"/>
                  <a:pt x="33148" y="3536"/>
                </a:cubicBezTo>
                <a:cubicBezTo>
                  <a:pt x="33050" y="3591"/>
                  <a:pt x="33017" y="3710"/>
                  <a:pt x="33072" y="3808"/>
                </a:cubicBezTo>
                <a:cubicBezTo>
                  <a:pt x="33104" y="3874"/>
                  <a:pt x="33170" y="3906"/>
                  <a:pt x="33246" y="3906"/>
                </a:cubicBezTo>
                <a:cubicBezTo>
                  <a:pt x="33278" y="3906"/>
                  <a:pt x="33311" y="3895"/>
                  <a:pt x="33344" y="3884"/>
                </a:cubicBezTo>
                <a:cubicBezTo>
                  <a:pt x="33561" y="3754"/>
                  <a:pt x="33790" y="3634"/>
                  <a:pt x="34029" y="3536"/>
                </a:cubicBezTo>
                <a:cubicBezTo>
                  <a:pt x="34127" y="3493"/>
                  <a:pt x="34171" y="3373"/>
                  <a:pt x="34127" y="3275"/>
                </a:cubicBezTo>
                <a:cubicBezTo>
                  <a:pt x="34095" y="3204"/>
                  <a:pt x="34023" y="3156"/>
                  <a:pt x="33949" y="3156"/>
                </a:cubicBezTo>
                <a:close/>
                <a:moveTo>
                  <a:pt x="30041" y="2989"/>
                </a:moveTo>
                <a:cubicBezTo>
                  <a:pt x="29997" y="2989"/>
                  <a:pt x="29953" y="3004"/>
                  <a:pt x="29917" y="3036"/>
                </a:cubicBezTo>
                <a:cubicBezTo>
                  <a:pt x="29841" y="3101"/>
                  <a:pt x="29819" y="3221"/>
                  <a:pt x="29884" y="3308"/>
                </a:cubicBezTo>
                <a:cubicBezTo>
                  <a:pt x="30048" y="3504"/>
                  <a:pt x="30200" y="3721"/>
                  <a:pt x="30330" y="3939"/>
                </a:cubicBezTo>
                <a:cubicBezTo>
                  <a:pt x="30374" y="3993"/>
                  <a:pt x="30439" y="4026"/>
                  <a:pt x="30504" y="4026"/>
                </a:cubicBezTo>
                <a:cubicBezTo>
                  <a:pt x="30537" y="4026"/>
                  <a:pt x="30570" y="4015"/>
                  <a:pt x="30613" y="3993"/>
                </a:cubicBezTo>
                <a:cubicBezTo>
                  <a:pt x="30700" y="3939"/>
                  <a:pt x="30722" y="3808"/>
                  <a:pt x="30668" y="3721"/>
                </a:cubicBezTo>
                <a:cubicBezTo>
                  <a:pt x="30515" y="3493"/>
                  <a:pt x="30363" y="3275"/>
                  <a:pt x="30200" y="3069"/>
                </a:cubicBezTo>
                <a:cubicBezTo>
                  <a:pt x="30162" y="3018"/>
                  <a:pt x="30102" y="2989"/>
                  <a:pt x="30041" y="2989"/>
                </a:cubicBezTo>
                <a:close/>
                <a:moveTo>
                  <a:pt x="5088" y="3358"/>
                </a:moveTo>
                <a:cubicBezTo>
                  <a:pt x="5064" y="3358"/>
                  <a:pt x="5039" y="3363"/>
                  <a:pt x="5016" y="3373"/>
                </a:cubicBezTo>
                <a:cubicBezTo>
                  <a:pt x="4755" y="3471"/>
                  <a:pt x="4504" y="3569"/>
                  <a:pt x="4276" y="3667"/>
                </a:cubicBezTo>
                <a:cubicBezTo>
                  <a:pt x="4167" y="3710"/>
                  <a:pt x="4124" y="3830"/>
                  <a:pt x="4167" y="3928"/>
                </a:cubicBezTo>
                <a:cubicBezTo>
                  <a:pt x="4200" y="4004"/>
                  <a:pt x="4276" y="4048"/>
                  <a:pt x="4352" y="4048"/>
                </a:cubicBezTo>
                <a:cubicBezTo>
                  <a:pt x="4374" y="4048"/>
                  <a:pt x="4406" y="4037"/>
                  <a:pt x="4428" y="4026"/>
                </a:cubicBezTo>
                <a:cubicBezTo>
                  <a:pt x="4657" y="3928"/>
                  <a:pt x="4896" y="3830"/>
                  <a:pt x="5146" y="3743"/>
                </a:cubicBezTo>
                <a:cubicBezTo>
                  <a:pt x="5255" y="3699"/>
                  <a:pt x="5309" y="3591"/>
                  <a:pt x="5266" y="3482"/>
                </a:cubicBezTo>
                <a:cubicBezTo>
                  <a:pt x="5241" y="3407"/>
                  <a:pt x="5166" y="3358"/>
                  <a:pt x="5088" y="3358"/>
                </a:cubicBezTo>
                <a:close/>
                <a:moveTo>
                  <a:pt x="40700" y="3385"/>
                </a:moveTo>
                <a:cubicBezTo>
                  <a:pt x="40644" y="3385"/>
                  <a:pt x="40588" y="3407"/>
                  <a:pt x="40545" y="3449"/>
                </a:cubicBezTo>
                <a:cubicBezTo>
                  <a:pt x="40480" y="3536"/>
                  <a:pt x="40480" y="3656"/>
                  <a:pt x="40567" y="3732"/>
                </a:cubicBezTo>
                <a:cubicBezTo>
                  <a:pt x="40752" y="3895"/>
                  <a:pt x="40926" y="4080"/>
                  <a:pt x="41078" y="4276"/>
                </a:cubicBezTo>
                <a:cubicBezTo>
                  <a:pt x="41111" y="4330"/>
                  <a:pt x="41176" y="4352"/>
                  <a:pt x="41231" y="4352"/>
                </a:cubicBezTo>
                <a:cubicBezTo>
                  <a:pt x="41274" y="4352"/>
                  <a:pt x="41318" y="4341"/>
                  <a:pt x="41350" y="4320"/>
                </a:cubicBezTo>
                <a:cubicBezTo>
                  <a:pt x="41437" y="4254"/>
                  <a:pt x="41459" y="4124"/>
                  <a:pt x="41394" y="4037"/>
                </a:cubicBezTo>
                <a:cubicBezTo>
                  <a:pt x="41220" y="3819"/>
                  <a:pt x="41035" y="3612"/>
                  <a:pt x="40828" y="3428"/>
                </a:cubicBezTo>
                <a:cubicBezTo>
                  <a:pt x="40790" y="3399"/>
                  <a:pt x="40745" y="3385"/>
                  <a:pt x="40700" y="3385"/>
                </a:cubicBezTo>
                <a:close/>
                <a:moveTo>
                  <a:pt x="11963" y="3839"/>
                </a:moveTo>
                <a:cubicBezTo>
                  <a:pt x="11891" y="3839"/>
                  <a:pt x="11820" y="3881"/>
                  <a:pt x="11782" y="3950"/>
                </a:cubicBezTo>
                <a:cubicBezTo>
                  <a:pt x="11739" y="4037"/>
                  <a:pt x="11771" y="4156"/>
                  <a:pt x="11869" y="4211"/>
                </a:cubicBezTo>
                <a:cubicBezTo>
                  <a:pt x="12098" y="4330"/>
                  <a:pt x="12326" y="4461"/>
                  <a:pt x="12533" y="4602"/>
                </a:cubicBezTo>
                <a:cubicBezTo>
                  <a:pt x="12566" y="4613"/>
                  <a:pt x="12609" y="4624"/>
                  <a:pt x="12642" y="4624"/>
                </a:cubicBezTo>
                <a:cubicBezTo>
                  <a:pt x="12707" y="4624"/>
                  <a:pt x="12772" y="4592"/>
                  <a:pt x="12805" y="4537"/>
                </a:cubicBezTo>
                <a:cubicBezTo>
                  <a:pt x="12870" y="4450"/>
                  <a:pt x="12837" y="4320"/>
                  <a:pt x="12750" y="4265"/>
                </a:cubicBezTo>
                <a:cubicBezTo>
                  <a:pt x="12522" y="4124"/>
                  <a:pt x="12294" y="3982"/>
                  <a:pt x="12054" y="3863"/>
                </a:cubicBezTo>
                <a:cubicBezTo>
                  <a:pt x="12025" y="3846"/>
                  <a:pt x="11994" y="3839"/>
                  <a:pt x="11963" y="3839"/>
                </a:cubicBezTo>
                <a:close/>
                <a:moveTo>
                  <a:pt x="3636" y="3996"/>
                </a:moveTo>
                <a:cubicBezTo>
                  <a:pt x="3606" y="3996"/>
                  <a:pt x="3576" y="4002"/>
                  <a:pt x="3547" y="4015"/>
                </a:cubicBezTo>
                <a:cubicBezTo>
                  <a:pt x="3308" y="4145"/>
                  <a:pt x="3068" y="4287"/>
                  <a:pt x="2851" y="4417"/>
                </a:cubicBezTo>
                <a:cubicBezTo>
                  <a:pt x="2764" y="4483"/>
                  <a:pt x="2731" y="4602"/>
                  <a:pt x="2796" y="4700"/>
                </a:cubicBezTo>
                <a:cubicBezTo>
                  <a:pt x="2829" y="4755"/>
                  <a:pt x="2894" y="4787"/>
                  <a:pt x="2960" y="4787"/>
                </a:cubicBezTo>
                <a:cubicBezTo>
                  <a:pt x="2992" y="4787"/>
                  <a:pt x="3036" y="4776"/>
                  <a:pt x="3068" y="4755"/>
                </a:cubicBezTo>
                <a:cubicBezTo>
                  <a:pt x="3275" y="4624"/>
                  <a:pt x="3504" y="4494"/>
                  <a:pt x="3732" y="4363"/>
                </a:cubicBezTo>
                <a:cubicBezTo>
                  <a:pt x="3830" y="4320"/>
                  <a:pt x="3863" y="4200"/>
                  <a:pt x="3819" y="4102"/>
                </a:cubicBezTo>
                <a:cubicBezTo>
                  <a:pt x="3781" y="4033"/>
                  <a:pt x="3709" y="3996"/>
                  <a:pt x="3636" y="3996"/>
                </a:cubicBezTo>
                <a:close/>
                <a:moveTo>
                  <a:pt x="32579" y="3944"/>
                </a:moveTo>
                <a:cubicBezTo>
                  <a:pt x="32538" y="3944"/>
                  <a:pt x="32497" y="3957"/>
                  <a:pt x="32463" y="3982"/>
                </a:cubicBezTo>
                <a:cubicBezTo>
                  <a:pt x="32245" y="4145"/>
                  <a:pt x="32038" y="4320"/>
                  <a:pt x="31843" y="4494"/>
                </a:cubicBezTo>
                <a:cubicBezTo>
                  <a:pt x="31755" y="4570"/>
                  <a:pt x="31755" y="4700"/>
                  <a:pt x="31832" y="4776"/>
                </a:cubicBezTo>
                <a:cubicBezTo>
                  <a:pt x="31864" y="4820"/>
                  <a:pt x="31919" y="4842"/>
                  <a:pt x="31973" y="4842"/>
                </a:cubicBezTo>
                <a:cubicBezTo>
                  <a:pt x="32027" y="4842"/>
                  <a:pt x="32071" y="4820"/>
                  <a:pt x="32114" y="4787"/>
                </a:cubicBezTo>
                <a:cubicBezTo>
                  <a:pt x="32289" y="4613"/>
                  <a:pt x="32495" y="4450"/>
                  <a:pt x="32702" y="4298"/>
                </a:cubicBezTo>
                <a:cubicBezTo>
                  <a:pt x="32789" y="4233"/>
                  <a:pt x="32811" y="4113"/>
                  <a:pt x="32745" y="4026"/>
                </a:cubicBezTo>
                <a:cubicBezTo>
                  <a:pt x="32706" y="3973"/>
                  <a:pt x="32642" y="3944"/>
                  <a:pt x="32579" y="3944"/>
                </a:cubicBezTo>
                <a:close/>
                <a:moveTo>
                  <a:pt x="15619" y="3962"/>
                </a:moveTo>
                <a:cubicBezTo>
                  <a:pt x="15562" y="3962"/>
                  <a:pt x="15507" y="3987"/>
                  <a:pt x="15470" y="4037"/>
                </a:cubicBezTo>
                <a:cubicBezTo>
                  <a:pt x="15296" y="4254"/>
                  <a:pt x="15144" y="4472"/>
                  <a:pt x="15002" y="4689"/>
                </a:cubicBezTo>
                <a:cubicBezTo>
                  <a:pt x="14937" y="4787"/>
                  <a:pt x="14959" y="4907"/>
                  <a:pt x="15057" y="4961"/>
                </a:cubicBezTo>
                <a:cubicBezTo>
                  <a:pt x="15089" y="4983"/>
                  <a:pt x="15122" y="4994"/>
                  <a:pt x="15166" y="4994"/>
                </a:cubicBezTo>
                <a:cubicBezTo>
                  <a:pt x="15231" y="4994"/>
                  <a:pt x="15285" y="4972"/>
                  <a:pt x="15329" y="4907"/>
                </a:cubicBezTo>
                <a:cubicBezTo>
                  <a:pt x="15470" y="4700"/>
                  <a:pt x="15622" y="4483"/>
                  <a:pt x="15775" y="4287"/>
                </a:cubicBezTo>
                <a:cubicBezTo>
                  <a:pt x="15840" y="4200"/>
                  <a:pt x="15829" y="4069"/>
                  <a:pt x="15742" y="4004"/>
                </a:cubicBezTo>
                <a:cubicBezTo>
                  <a:pt x="15705" y="3976"/>
                  <a:pt x="15661" y="3962"/>
                  <a:pt x="15619" y="3962"/>
                </a:cubicBezTo>
                <a:close/>
                <a:moveTo>
                  <a:pt x="13285" y="4691"/>
                </a:moveTo>
                <a:cubicBezTo>
                  <a:pt x="13227" y="4691"/>
                  <a:pt x="13168" y="4716"/>
                  <a:pt x="13131" y="4766"/>
                </a:cubicBezTo>
                <a:cubicBezTo>
                  <a:pt x="13066" y="4853"/>
                  <a:pt x="13077" y="4972"/>
                  <a:pt x="13164" y="5038"/>
                </a:cubicBezTo>
                <a:cubicBezTo>
                  <a:pt x="13371" y="5201"/>
                  <a:pt x="13566" y="5375"/>
                  <a:pt x="13740" y="5549"/>
                </a:cubicBezTo>
                <a:cubicBezTo>
                  <a:pt x="13784" y="5581"/>
                  <a:pt x="13827" y="5603"/>
                  <a:pt x="13882" y="5603"/>
                </a:cubicBezTo>
                <a:cubicBezTo>
                  <a:pt x="13936" y="5603"/>
                  <a:pt x="13980" y="5581"/>
                  <a:pt x="14023" y="5538"/>
                </a:cubicBezTo>
                <a:cubicBezTo>
                  <a:pt x="14099" y="5462"/>
                  <a:pt x="14099" y="5342"/>
                  <a:pt x="14023" y="5266"/>
                </a:cubicBezTo>
                <a:cubicBezTo>
                  <a:pt x="13827" y="5081"/>
                  <a:pt x="13621" y="4896"/>
                  <a:pt x="13403" y="4733"/>
                </a:cubicBezTo>
                <a:cubicBezTo>
                  <a:pt x="13371" y="4705"/>
                  <a:pt x="13328" y="4691"/>
                  <a:pt x="13285" y="4691"/>
                </a:cubicBezTo>
                <a:close/>
                <a:moveTo>
                  <a:pt x="41637" y="4629"/>
                </a:moveTo>
                <a:cubicBezTo>
                  <a:pt x="41610" y="4629"/>
                  <a:pt x="41583" y="4634"/>
                  <a:pt x="41557" y="4646"/>
                </a:cubicBezTo>
                <a:cubicBezTo>
                  <a:pt x="41459" y="4700"/>
                  <a:pt x="41416" y="4820"/>
                  <a:pt x="41470" y="4918"/>
                </a:cubicBezTo>
                <a:cubicBezTo>
                  <a:pt x="41579" y="5135"/>
                  <a:pt x="41677" y="5375"/>
                  <a:pt x="41753" y="5614"/>
                </a:cubicBezTo>
                <a:cubicBezTo>
                  <a:pt x="41775" y="5701"/>
                  <a:pt x="41862" y="5756"/>
                  <a:pt x="41938" y="5756"/>
                </a:cubicBezTo>
                <a:cubicBezTo>
                  <a:pt x="41960" y="5756"/>
                  <a:pt x="41981" y="5756"/>
                  <a:pt x="42003" y="5745"/>
                </a:cubicBezTo>
                <a:cubicBezTo>
                  <a:pt x="42101" y="5712"/>
                  <a:pt x="42166" y="5603"/>
                  <a:pt x="42123" y="5494"/>
                </a:cubicBezTo>
                <a:cubicBezTo>
                  <a:pt x="42047" y="5233"/>
                  <a:pt x="41938" y="4972"/>
                  <a:pt x="41818" y="4744"/>
                </a:cubicBezTo>
                <a:cubicBezTo>
                  <a:pt x="41786" y="4672"/>
                  <a:pt x="41713" y="4629"/>
                  <a:pt x="41637" y="4629"/>
                </a:cubicBezTo>
                <a:close/>
                <a:moveTo>
                  <a:pt x="2313" y="4850"/>
                </a:moveTo>
                <a:cubicBezTo>
                  <a:pt x="2271" y="4850"/>
                  <a:pt x="2230" y="4864"/>
                  <a:pt x="2198" y="4896"/>
                </a:cubicBezTo>
                <a:cubicBezTo>
                  <a:pt x="1981" y="5059"/>
                  <a:pt x="1774" y="5244"/>
                  <a:pt x="1589" y="5429"/>
                </a:cubicBezTo>
                <a:cubicBezTo>
                  <a:pt x="1513" y="5505"/>
                  <a:pt x="1513" y="5636"/>
                  <a:pt x="1589" y="5712"/>
                </a:cubicBezTo>
                <a:cubicBezTo>
                  <a:pt x="1632" y="5745"/>
                  <a:pt x="1676" y="5766"/>
                  <a:pt x="1730" y="5766"/>
                </a:cubicBezTo>
                <a:cubicBezTo>
                  <a:pt x="1785" y="5766"/>
                  <a:pt x="1828" y="5745"/>
                  <a:pt x="1872" y="5712"/>
                </a:cubicBezTo>
                <a:cubicBezTo>
                  <a:pt x="2046" y="5538"/>
                  <a:pt x="2231" y="5364"/>
                  <a:pt x="2437" y="5201"/>
                </a:cubicBezTo>
                <a:cubicBezTo>
                  <a:pt x="2524" y="5135"/>
                  <a:pt x="2535" y="5005"/>
                  <a:pt x="2470" y="4929"/>
                </a:cubicBezTo>
                <a:cubicBezTo>
                  <a:pt x="2432" y="4878"/>
                  <a:pt x="2372" y="4850"/>
                  <a:pt x="2313" y="4850"/>
                </a:cubicBezTo>
                <a:close/>
                <a:moveTo>
                  <a:pt x="30898" y="4312"/>
                </a:moveTo>
                <a:cubicBezTo>
                  <a:pt x="30868" y="4312"/>
                  <a:pt x="30838" y="4318"/>
                  <a:pt x="30809" y="4330"/>
                </a:cubicBezTo>
                <a:cubicBezTo>
                  <a:pt x="30711" y="4385"/>
                  <a:pt x="30678" y="4504"/>
                  <a:pt x="30722" y="4602"/>
                </a:cubicBezTo>
                <a:cubicBezTo>
                  <a:pt x="30853" y="4831"/>
                  <a:pt x="30961" y="5059"/>
                  <a:pt x="31059" y="5299"/>
                </a:cubicBezTo>
                <a:cubicBezTo>
                  <a:pt x="31070" y="5310"/>
                  <a:pt x="31070" y="5331"/>
                  <a:pt x="31081" y="5342"/>
                </a:cubicBezTo>
                <a:cubicBezTo>
                  <a:pt x="30983" y="5473"/>
                  <a:pt x="30885" y="5614"/>
                  <a:pt x="30798" y="5745"/>
                </a:cubicBezTo>
                <a:cubicBezTo>
                  <a:pt x="30744" y="5843"/>
                  <a:pt x="30776" y="5962"/>
                  <a:pt x="30863" y="6017"/>
                </a:cubicBezTo>
                <a:cubicBezTo>
                  <a:pt x="30896" y="6038"/>
                  <a:pt x="30940" y="6049"/>
                  <a:pt x="30972" y="6049"/>
                </a:cubicBezTo>
                <a:cubicBezTo>
                  <a:pt x="31037" y="6049"/>
                  <a:pt x="31103" y="6017"/>
                  <a:pt x="31135" y="5962"/>
                </a:cubicBezTo>
                <a:cubicBezTo>
                  <a:pt x="31266" y="5745"/>
                  <a:pt x="31418" y="5538"/>
                  <a:pt x="31581" y="5342"/>
                </a:cubicBezTo>
                <a:cubicBezTo>
                  <a:pt x="31658" y="5255"/>
                  <a:pt x="31647" y="5135"/>
                  <a:pt x="31560" y="5059"/>
                </a:cubicBezTo>
                <a:cubicBezTo>
                  <a:pt x="31523" y="5030"/>
                  <a:pt x="31477" y="5016"/>
                  <a:pt x="31435" y="5016"/>
                </a:cubicBezTo>
                <a:cubicBezTo>
                  <a:pt x="31413" y="5016"/>
                  <a:pt x="31393" y="5019"/>
                  <a:pt x="31375" y="5027"/>
                </a:cubicBezTo>
                <a:cubicBezTo>
                  <a:pt x="31277" y="4820"/>
                  <a:pt x="31179" y="4613"/>
                  <a:pt x="31070" y="4417"/>
                </a:cubicBezTo>
                <a:cubicBezTo>
                  <a:pt x="31039" y="4348"/>
                  <a:pt x="30970" y="4312"/>
                  <a:pt x="30898" y="4312"/>
                </a:cubicBezTo>
                <a:close/>
                <a:moveTo>
                  <a:pt x="14751" y="5283"/>
                </a:moveTo>
                <a:cubicBezTo>
                  <a:pt x="14682" y="5283"/>
                  <a:pt x="14618" y="5320"/>
                  <a:pt x="14589" y="5386"/>
                </a:cubicBezTo>
                <a:cubicBezTo>
                  <a:pt x="14513" y="5516"/>
                  <a:pt x="14437" y="5658"/>
                  <a:pt x="14371" y="5788"/>
                </a:cubicBezTo>
                <a:cubicBezTo>
                  <a:pt x="14339" y="5799"/>
                  <a:pt x="14317" y="5810"/>
                  <a:pt x="14284" y="5832"/>
                </a:cubicBezTo>
                <a:cubicBezTo>
                  <a:pt x="14219" y="5897"/>
                  <a:pt x="14197" y="6006"/>
                  <a:pt x="14241" y="6082"/>
                </a:cubicBezTo>
                <a:cubicBezTo>
                  <a:pt x="14241" y="6093"/>
                  <a:pt x="14230" y="6104"/>
                  <a:pt x="14230" y="6104"/>
                </a:cubicBezTo>
                <a:cubicBezTo>
                  <a:pt x="14186" y="6212"/>
                  <a:pt x="14230" y="6321"/>
                  <a:pt x="14328" y="6365"/>
                </a:cubicBezTo>
                <a:cubicBezTo>
                  <a:pt x="14353" y="6377"/>
                  <a:pt x="14383" y="6383"/>
                  <a:pt x="14409" y="6383"/>
                </a:cubicBezTo>
                <a:cubicBezTo>
                  <a:pt x="14428" y="6383"/>
                  <a:pt x="14445" y="6380"/>
                  <a:pt x="14458" y="6376"/>
                </a:cubicBezTo>
                <a:cubicBezTo>
                  <a:pt x="14545" y="6495"/>
                  <a:pt x="14622" y="6615"/>
                  <a:pt x="14698" y="6735"/>
                </a:cubicBezTo>
                <a:cubicBezTo>
                  <a:pt x="14730" y="6800"/>
                  <a:pt x="14796" y="6833"/>
                  <a:pt x="14872" y="6833"/>
                </a:cubicBezTo>
                <a:cubicBezTo>
                  <a:pt x="14904" y="6833"/>
                  <a:pt x="14937" y="6822"/>
                  <a:pt x="14970" y="6800"/>
                </a:cubicBezTo>
                <a:cubicBezTo>
                  <a:pt x="15057" y="6745"/>
                  <a:pt x="15089" y="6626"/>
                  <a:pt x="15035" y="6528"/>
                </a:cubicBezTo>
                <a:cubicBezTo>
                  <a:pt x="14937" y="6365"/>
                  <a:pt x="14817" y="6191"/>
                  <a:pt x="14698" y="6027"/>
                </a:cubicBezTo>
                <a:cubicBezTo>
                  <a:pt x="14774" y="5875"/>
                  <a:pt x="14850" y="5723"/>
                  <a:pt x="14926" y="5571"/>
                </a:cubicBezTo>
                <a:cubicBezTo>
                  <a:pt x="14981" y="5473"/>
                  <a:pt x="14948" y="5353"/>
                  <a:pt x="14850" y="5310"/>
                </a:cubicBezTo>
                <a:cubicBezTo>
                  <a:pt x="14818" y="5292"/>
                  <a:pt x="14784" y="5283"/>
                  <a:pt x="14751" y="5283"/>
                </a:cubicBezTo>
                <a:close/>
                <a:moveTo>
                  <a:pt x="31526" y="5764"/>
                </a:moveTo>
                <a:cubicBezTo>
                  <a:pt x="31505" y="5764"/>
                  <a:pt x="31483" y="5768"/>
                  <a:pt x="31462" y="5777"/>
                </a:cubicBezTo>
                <a:cubicBezTo>
                  <a:pt x="31353" y="5810"/>
                  <a:pt x="31299" y="5919"/>
                  <a:pt x="31331" y="6017"/>
                </a:cubicBezTo>
                <a:cubicBezTo>
                  <a:pt x="31407" y="6267"/>
                  <a:pt x="31484" y="6517"/>
                  <a:pt x="31538" y="6767"/>
                </a:cubicBezTo>
                <a:cubicBezTo>
                  <a:pt x="31549" y="6854"/>
                  <a:pt x="31636" y="6920"/>
                  <a:pt x="31723" y="6920"/>
                </a:cubicBezTo>
                <a:cubicBezTo>
                  <a:pt x="31745" y="6920"/>
                  <a:pt x="31755" y="6920"/>
                  <a:pt x="31766" y="6909"/>
                </a:cubicBezTo>
                <a:cubicBezTo>
                  <a:pt x="31875" y="6887"/>
                  <a:pt x="31940" y="6789"/>
                  <a:pt x="31919" y="6680"/>
                </a:cubicBezTo>
                <a:cubicBezTo>
                  <a:pt x="31864" y="6419"/>
                  <a:pt x="31788" y="6158"/>
                  <a:pt x="31701" y="5897"/>
                </a:cubicBezTo>
                <a:cubicBezTo>
                  <a:pt x="31676" y="5820"/>
                  <a:pt x="31603" y="5764"/>
                  <a:pt x="31526" y="5764"/>
                </a:cubicBezTo>
                <a:close/>
                <a:moveTo>
                  <a:pt x="1217" y="5968"/>
                </a:moveTo>
                <a:cubicBezTo>
                  <a:pt x="1155" y="5968"/>
                  <a:pt x="1095" y="5997"/>
                  <a:pt x="1056" y="6049"/>
                </a:cubicBezTo>
                <a:cubicBezTo>
                  <a:pt x="893" y="6267"/>
                  <a:pt x="740" y="6506"/>
                  <a:pt x="621" y="6735"/>
                </a:cubicBezTo>
                <a:cubicBezTo>
                  <a:pt x="566" y="6833"/>
                  <a:pt x="599" y="6952"/>
                  <a:pt x="697" y="7007"/>
                </a:cubicBezTo>
                <a:cubicBezTo>
                  <a:pt x="730" y="7017"/>
                  <a:pt x="762" y="7028"/>
                  <a:pt x="795" y="7028"/>
                </a:cubicBezTo>
                <a:cubicBezTo>
                  <a:pt x="860" y="7028"/>
                  <a:pt x="936" y="6996"/>
                  <a:pt x="969" y="6920"/>
                </a:cubicBezTo>
                <a:cubicBezTo>
                  <a:pt x="1089" y="6702"/>
                  <a:pt x="1219" y="6495"/>
                  <a:pt x="1371" y="6289"/>
                </a:cubicBezTo>
                <a:cubicBezTo>
                  <a:pt x="1437" y="6202"/>
                  <a:pt x="1426" y="6071"/>
                  <a:pt x="1339" y="6006"/>
                </a:cubicBezTo>
                <a:cubicBezTo>
                  <a:pt x="1300" y="5980"/>
                  <a:pt x="1258" y="5968"/>
                  <a:pt x="1217" y="5968"/>
                </a:cubicBezTo>
                <a:close/>
                <a:moveTo>
                  <a:pt x="42128" y="6133"/>
                </a:moveTo>
                <a:cubicBezTo>
                  <a:pt x="42115" y="6133"/>
                  <a:pt x="42103" y="6134"/>
                  <a:pt x="42090" y="6136"/>
                </a:cubicBezTo>
                <a:cubicBezTo>
                  <a:pt x="41981" y="6147"/>
                  <a:pt x="41916" y="6256"/>
                  <a:pt x="41927" y="6365"/>
                </a:cubicBezTo>
                <a:cubicBezTo>
                  <a:pt x="42003" y="6767"/>
                  <a:pt x="42003" y="7050"/>
                  <a:pt x="42003" y="7104"/>
                </a:cubicBezTo>
                <a:lnTo>
                  <a:pt x="42003" y="7115"/>
                </a:lnTo>
                <a:cubicBezTo>
                  <a:pt x="42003" y="7224"/>
                  <a:pt x="42090" y="7311"/>
                  <a:pt x="42199" y="7311"/>
                </a:cubicBezTo>
                <a:cubicBezTo>
                  <a:pt x="42308" y="7311"/>
                  <a:pt x="42395" y="7213"/>
                  <a:pt x="42395" y="7104"/>
                </a:cubicBezTo>
                <a:cubicBezTo>
                  <a:pt x="42395" y="7050"/>
                  <a:pt x="42395" y="6735"/>
                  <a:pt x="42319" y="6289"/>
                </a:cubicBezTo>
                <a:cubicBezTo>
                  <a:pt x="42299" y="6202"/>
                  <a:pt x="42221" y="6133"/>
                  <a:pt x="42128" y="6133"/>
                </a:cubicBezTo>
                <a:close/>
                <a:moveTo>
                  <a:pt x="30606" y="6350"/>
                </a:moveTo>
                <a:cubicBezTo>
                  <a:pt x="30528" y="6350"/>
                  <a:pt x="30451" y="6399"/>
                  <a:pt x="30417" y="6474"/>
                </a:cubicBezTo>
                <a:cubicBezTo>
                  <a:pt x="30309" y="6735"/>
                  <a:pt x="30222" y="6996"/>
                  <a:pt x="30156" y="7246"/>
                </a:cubicBezTo>
                <a:cubicBezTo>
                  <a:pt x="30124" y="7355"/>
                  <a:pt x="30189" y="7463"/>
                  <a:pt x="30298" y="7485"/>
                </a:cubicBezTo>
                <a:cubicBezTo>
                  <a:pt x="30319" y="7496"/>
                  <a:pt x="30330" y="7496"/>
                  <a:pt x="30341" y="7496"/>
                </a:cubicBezTo>
                <a:cubicBezTo>
                  <a:pt x="30439" y="7496"/>
                  <a:pt x="30515" y="7431"/>
                  <a:pt x="30537" y="7344"/>
                </a:cubicBezTo>
                <a:cubicBezTo>
                  <a:pt x="30591" y="7104"/>
                  <a:pt x="30678" y="6865"/>
                  <a:pt x="30787" y="6626"/>
                </a:cubicBezTo>
                <a:cubicBezTo>
                  <a:pt x="30831" y="6528"/>
                  <a:pt x="30776" y="6408"/>
                  <a:pt x="30678" y="6365"/>
                </a:cubicBezTo>
                <a:cubicBezTo>
                  <a:pt x="30655" y="6354"/>
                  <a:pt x="30631" y="6350"/>
                  <a:pt x="30606" y="6350"/>
                </a:cubicBezTo>
                <a:close/>
                <a:moveTo>
                  <a:pt x="14129" y="6725"/>
                </a:moveTo>
                <a:cubicBezTo>
                  <a:pt x="14049" y="6725"/>
                  <a:pt x="13973" y="6778"/>
                  <a:pt x="13947" y="6865"/>
                </a:cubicBezTo>
                <a:cubicBezTo>
                  <a:pt x="13860" y="7126"/>
                  <a:pt x="13784" y="7387"/>
                  <a:pt x="13730" y="7638"/>
                </a:cubicBezTo>
                <a:cubicBezTo>
                  <a:pt x="13697" y="7746"/>
                  <a:pt x="13773" y="7855"/>
                  <a:pt x="13871" y="7877"/>
                </a:cubicBezTo>
                <a:lnTo>
                  <a:pt x="13914" y="7877"/>
                </a:lnTo>
                <a:cubicBezTo>
                  <a:pt x="14012" y="7877"/>
                  <a:pt x="14089" y="7822"/>
                  <a:pt x="14110" y="7725"/>
                </a:cubicBezTo>
                <a:cubicBezTo>
                  <a:pt x="14165" y="7485"/>
                  <a:pt x="14230" y="7235"/>
                  <a:pt x="14317" y="6985"/>
                </a:cubicBezTo>
                <a:cubicBezTo>
                  <a:pt x="14350" y="6887"/>
                  <a:pt x="14295" y="6767"/>
                  <a:pt x="14186" y="6735"/>
                </a:cubicBezTo>
                <a:cubicBezTo>
                  <a:pt x="14167" y="6728"/>
                  <a:pt x="14148" y="6725"/>
                  <a:pt x="14129" y="6725"/>
                </a:cubicBezTo>
                <a:close/>
                <a:moveTo>
                  <a:pt x="15216" y="7144"/>
                </a:moveTo>
                <a:cubicBezTo>
                  <a:pt x="15192" y="7144"/>
                  <a:pt x="15167" y="7149"/>
                  <a:pt x="15144" y="7159"/>
                </a:cubicBezTo>
                <a:cubicBezTo>
                  <a:pt x="15035" y="7192"/>
                  <a:pt x="14991" y="7311"/>
                  <a:pt x="15024" y="7409"/>
                </a:cubicBezTo>
                <a:cubicBezTo>
                  <a:pt x="15111" y="7648"/>
                  <a:pt x="15176" y="7888"/>
                  <a:pt x="15198" y="8127"/>
                </a:cubicBezTo>
                <a:cubicBezTo>
                  <a:pt x="15209" y="8225"/>
                  <a:pt x="15296" y="8301"/>
                  <a:pt x="15394" y="8301"/>
                </a:cubicBezTo>
                <a:lnTo>
                  <a:pt x="15416" y="8301"/>
                </a:lnTo>
                <a:cubicBezTo>
                  <a:pt x="15524" y="8290"/>
                  <a:pt x="15612" y="8192"/>
                  <a:pt x="15590" y="8084"/>
                </a:cubicBezTo>
                <a:cubicBezTo>
                  <a:pt x="15568" y="7812"/>
                  <a:pt x="15492" y="7540"/>
                  <a:pt x="15394" y="7268"/>
                </a:cubicBezTo>
                <a:cubicBezTo>
                  <a:pt x="15369" y="7193"/>
                  <a:pt x="15294" y="7144"/>
                  <a:pt x="15216" y="7144"/>
                </a:cubicBezTo>
                <a:close/>
                <a:moveTo>
                  <a:pt x="31832" y="7300"/>
                </a:moveTo>
                <a:cubicBezTo>
                  <a:pt x="31723" y="7311"/>
                  <a:pt x="31647" y="7409"/>
                  <a:pt x="31658" y="7518"/>
                </a:cubicBezTo>
                <a:cubicBezTo>
                  <a:pt x="31668" y="7659"/>
                  <a:pt x="31668" y="7801"/>
                  <a:pt x="31668" y="7920"/>
                </a:cubicBezTo>
                <a:cubicBezTo>
                  <a:pt x="31668" y="8051"/>
                  <a:pt x="31668" y="8160"/>
                  <a:pt x="31658" y="8268"/>
                </a:cubicBezTo>
                <a:cubicBezTo>
                  <a:pt x="31647" y="8377"/>
                  <a:pt x="31723" y="8475"/>
                  <a:pt x="31832" y="8486"/>
                </a:cubicBezTo>
                <a:lnTo>
                  <a:pt x="31853" y="8486"/>
                </a:lnTo>
                <a:cubicBezTo>
                  <a:pt x="31951" y="8486"/>
                  <a:pt x="32038" y="8410"/>
                  <a:pt x="32049" y="8312"/>
                </a:cubicBezTo>
                <a:cubicBezTo>
                  <a:pt x="32060" y="8192"/>
                  <a:pt x="32071" y="8062"/>
                  <a:pt x="32071" y="7920"/>
                </a:cubicBezTo>
                <a:cubicBezTo>
                  <a:pt x="32071" y="7790"/>
                  <a:pt x="32060" y="7638"/>
                  <a:pt x="32049" y="7485"/>
                </a:cubicBezTo>
                <a:cubicBezTo>
                  <a:pt x="32038" y="7376"/>
                  <a:pt x="31940" y="7300"/>
                  <a:pt x="31832" y="7300"/>
                </a:cubicBezTo>
                <a:close/>
                <a:moveTo>
                  <a:pt x="481" y="7356"/>
                </a:moveTo>
                <a:cubicBezTo>
                  <a:pt x="396" y="7356"/>
                  <a:pt x="321" y="7407"/>
                  <a:pt x="294" y="7485"/>
                </a:cubicBezTo>
                <a:cubicBezTo>
                  <a:pt x="207" y="7746"/>
                  <a:pt x="131" y="8018"/>
                  <a:pt x="88" y="8279"/>
                </a:cubicBezTo>
                <a:cubicBezTo>
                  <a:pt x="66" y="8388"/>
                  <a:pt x="142" y="8497"/>
                  <a:pt x="251" y="8508"/>
                </a:cubicBezTo>
                <a:cubicBezTo>
                  <a:pt x="262" y="8519"/>
                  <a:pt x="273" y="8519"/>
                  <a:pt x="283" y="8519"/>
                </a:cubicBezTo>
                <a:cubicBezTo>
                  <a:pt x="381" y="8519"/>
                  <a:pt x="458" y="8443"/>
                  <a:pt x="479" y="8356"/>
                </a:cubicBezTo>
                <a:cubicBezTo>
                  <a:pt x="523" y="8105"/>
                  <a:pt x="588" y="7855"/>
                  <a:pt x="664" y="7616"/>
                </a:cubicBezTo>
                <a:cubicBezTo>
                  <a:pt x="697" y="7518"/>
                  <a:pt x="642" y="7398"/>
                  <a:pt x="545" y="7366"/>
                </a:cubicBezTo>
                <a:cubicBezTo>
                  <a:pt x="523" y="7359"/>
                  <a:pt x="502" y="7356"/>
                  <a:pt x="481" y="7356"/>
                </a:cubicBezTo>
                <a:close/>
                <a:moveTo>
                  <a:pt x="30243" y="7877"/>
                </a:moveTo>
                <a:cubicBezTo>
                  <a:pt x="30124" y="7877"/>
                  <a:pt x="30048" y="7964"/>
                  <a:pt x="30037" y="8073"/>
                </a:cubicBezTo>
                <a:lnTo>
                  <a:pt x="30037" y="8116"/>
                </a:lnTo>
                <a:cubicBezTo>
                  <a:pt x="30037" y="8432"/>
                  <a:pt x="30091" y="8704"/>
                  <a:pt x="30189" y="8921"/>
                </a:cubicBezTo>
                <a:cubicBezTo>
                  <a:pt x="30222" y="8997"/>
                  <a:pt x="30287" y="9041"/>
                  <a:pt x="30363" y="9041"/>
                </a:cubicBezTo>
                <a:cubicBezTo>
                  <a:pt x="30396" y="9041"/>
                  <a:pt x="30417" y="9041"/>
                  <a:pt x="30450" y="9030"/>
                </a:cubicBezTo>
                <a:cubicBezTo>
                  <a:pt x="30548" y="8986"/>
                  <a:pt x="30591" y="8867"/>
                  <a:pt x="30548" y="8769"/>
                </a:cubicBezTo>
                <a:cubicBezTo>
                  <a:pt x="30472" y="8595"/>
                  <a:pt x="30439" y="8366"/>
                  <a:pt x="30439" y="8116"/>
                </a:cubicBezTo>
                <a:lnTo>
                  <a:pt x="30439" y="8084"/>
                </a:lnTo>
                <a:cubicBezTo>
                  <a:pt x="30439" y="7975"/>
                  <a:pt x="30352" y="7877"/>
                  <a:pt x="30243" y="7877"/>
                </a:cubicBezTo>
                <a:close/>
                <a:moveTo>
                  <a:pt x="13785" y="8267"/>
                </a:moveTo>
                <a:cubicBezTo>
                  <a:pt x="13685" y="8267"/>
                  <a:pt x="13598" y="8341"/>
                  <a:pt x="13588" y="8443"/>
                </a:cubicBezTo>
                <a:cubicBezTo>
                  <a:pt x="13577" y="8638"/>
                  <a:pt x="13566" y="8823"/>
                  <a:pt x="13566" y="8997"/>
                </a:cubicBezTo>
                <a:cubicBezTo>
                  <a:pt x="13566" y="9084"/>
                  <a:pt x="13566" y="9182"/>
                  <a:pt x="13566" y="9258"/>
                </a:cubicBezTo>
                <a:cubicBezTo>
                  <a:pt x="13577" y="9367"/>
                  <a:pt x="13664" y="9443"/>
                  <a:pt x="13773" y="9443"/>
                </a:cubicBezTo>
                <a:lnTo>
                  <a:pt x="13784" y="9443"/>
                </a:lnTo>
                <a:cubicBezTo>
                  <a:pt x="13893" y="9443"/>
                  <a:pt x="13969" y="9345"/>
                  <a:pt x="13969" y="9237"/>
                </a:cubicBezTo>
                <a:cubicBezTo>
                  <a:pt x="13958" y="9161"/>
                  <a:pt x="13958" y="9074"/>
                  <a:pt x="13958" y="8997"/>
                </a:cubicBezTo>
                <a:cubicBezTo>
                  <a:pt x="13958" y="8834"/>
                  <a:pt x="13969" y="8660"/>
                  <a:pt x="13991" y="8486"/>
                </a:cubicBezTo>
                <a:cubicBezTo>
                  <a:pt x="14001" y="8377"/>
                  <a:pt x="13914" y="8279"/>
                  <a:pt x="13806" y="8268"/>
                </a:cubicBezTo>
                <a:cubicBezTo>
                  <a:pt x="13799" y="8268"/>
                  <a:pt x="13792" y="8267"/>
                  <a:pt x="13785" y="8267"/>
                </a:cubicBezTo>
                <a:close/>
                <a:moveTo>
                  <a:pt x="31624" y="8838"/>
                </a:moveTo>
                <a:cubicBezTo>
                  <a:pt x="31559" y="8838"/>
                  <a:pt x="31497" y="8869"/>
                  <a:pt x="31462" y="8932"/>
                </a:cubicBezTo>
                <a:cubicBezTo>
                  <a:pt x="31386" y="9030"/>
                  <a:pt x="31309" y="9095"/>
                  <a:pt x="31212" y="9117"/>
                </a:cubicBezTo>
                <a:cubicBezTo>
                  <a:pt x="31146" y="9139"/>
                  <a:pt x="31092" y="9150"/>
                  <a:pt x="31037" y="9150"/>
                </a:cubicBezTo>
                <a:cubicBezTo>
                  <a:pt x="31016" y="9150"/>
                  <a:pt x="30983" y="9139"/>
                  <a:pt x="30961" y="9139"/>
                </a:cubicBezTo>
                <a:cubicBezTo>
                  <a:pt x="30955" y="9138"/>
                  <a:pt x="30949" y="9138"/>
                  <a:pt x="30942" y="9138"/>
                </a:cubicBezTo>
                <a:cubicBezTo>
                  <a:pt x="30850" y="9138"/>
                  <a:pt x="30754" y="9211"/>
                  <a:pt x="30744" y="9313"/>
                </a:cubicBezTo>
                <a:cubicBezTo>
                  <a:pt x="30733" y="9422"/>
                  <a:pt x="30809" y="9520"/>
                  <a:pt x="30918" y="9530"/>
                </a:cubicBezTo>
                <a:cubicBezTo>
                  <a:pt x="30950" y="9541"/>
                  <a:pt x="30994" y="9541"/>
                  <a:pt x="31027" y="9541"/>
                </a:cubicBezTo>
                <a:cubicBezTo>
                  <a:pt x="31114" y="9541"/>
                  <a:pt x="31212" y="9530"/>
                  <a:pt x="31309" y="9498"/>
                </a:cubicBezTo>
                <a:cubicBezTo>
                  <a:pt x="31505" y="9454"/>
                  <a:pt x="31658" y="9335"/>
                  <a:pt x="31788" y="9150"/>
                </a:cubicBezTo>
                <a:cubicBezTo>
                  <a:pt x="31843" y="9052"/>
                  <a:pt x="31821" y="8932"/>
                  <a:pt x="31734" y="8867"/>
                </a:cubicBezTo>
                <a:cubicBezTo>
                  <a:pt x="31699" y="8847"/>
                  <a:pt x="31661" y="8838"/>
                  <a:pt x="31624" y="8838"/>
                </a:cubicBezTo>
                <a:close/>
                <a:moveTo>
                  <a:pt x="15371" y="8689"/>
                </a:moveTo>
                <a:cubicBezTo>
                  <a:pt x="15283" y="8689"/>
                  <a:pt x="15196" y="8760"/>
                  <a:pt x="15176" y="8856"/>
                </a:cubicBezTo>
                <a:cubicBezTo>
                  <a:pt x="15133" y="9084"/>
                  <a:pt x="15046" y="9313"/>
                  <a:pt x="14926" y="9520"/>
                </a:cubicBezTo>
                <a:cubicBezTo>
                  <a:pt x="14872" y="9617"/>
                  <a:pt x="14904" y="9737"/>
                  <a:pt x="14991" y="9791"/>
                </a:cubicBezTo>
                <a:cubicBezTo>
                  <a:pt x="15024" y="9813"/>
                  <a:pt x="15057" y="9824"/>
                  <a:pt x="15100" y="9824"/>
                </a:cubicBezTo>
                <a:cubicBezTo>
                  <a:pt x="15166" y="9824"/>
                  <a:pt x="15231" y="9791"/>
                  <a:pt x="15263" y="9726"/>
                </a:cubicBezTo>
                <a:cubicBezTo>
                  <a:pt x="15405" y="9476"/>
                  <a:pt x="15514" y="9204"/>
                  <a:pt x="15568" y="8932"/>
                </a:cubicBezTo>
                <a:cubicBezTo>
                  <a:pt x="15590" y="8823"/>
                  <a:pt x="15514" y="8715"/>
                  <a:pt x="15405" y="8693"/>
                </a:cubicBezTo>
                <a:cubicBezTo>
                  <a:pt x="15394" y="8690"/>
                  <a:pt x="15382" y="8689"/>
                  <a:pt x="15371" y="8689"/>
                </a:cubicBezTo>
                <a:close/>
                <a:moveTo>
                  <a:pt x="207" y="8899"/>
                </a:moveTo>
                <a:cubicBezTo>
                  <a:pt x="99" y="8899"/>
                  <a:pt x="12" y="8986"/>
                  <a:pt x="1" y="9095"/>
                </a:cubicBezTo>
                <a:cubicBezTo>
                  <a:pt x="1" y="9161"/>
                  <a:pt x="1" y="9226"/>
                  <a:pt x="1" y="9291"/>
                </a:cubicBezTo>
                <a:cubicBezTo>
                  <a:pt x="1" y="9498"/>
                  <a:pt x="12" y="9704"/>
                  <a:pt x="33" y="9911"/>
                </a:cubicBezTo>
                <a:cubicBezTo>
                  <a:pt x="44" y="10009"/>
                  <a:pt x="131" y="10085"/>
                  <a:pt x="229" y="10085"/>
                </a:cubicBezTo>
                <a:lnTo>
                  <a:pt x="240" y="10085"/>
                </a:lnTo>
                <a:cubicBezTo>
                  <a:pt x="349" y="10074"/>
                  <a:pt x="436" y="9976"/>
                  <a:pt x="425" y="9868"/>
                </a:cubicBezTo>
                <a:cubicBezTo>
                  <a:pt x="403" y="9672"/>
                  <a:pt x="392" y="9487"/>
                  <a:pt x="392" y="9291"/>
                </a:cubicBezTo>
                <a:cubicBezTo>
                  <a:pt x="392" y="9237"/>
                  <a:pt x="392" y="9171"/>
                  <a:pt x="403" y="9106"/>
                </a:cubicBezTo>
                <a:cubicBezTo>
                  <a:pt x="403" y="8997"/>
                  <a:pt x="316" y="8910"/>
                  <a:pt x="207" y="8899"/>
                </a:cubicBezTo>
                <a:close/>
                <a:moveTo>
                  <a:pt x="13938" y="9816"/>
                </a:moveTo>
                <a:cubicBezTo>
                  <a:pt x="13908" y="9816"/>
                  <a:pt x="13878" y="9822"/>
                  <a:pt x="13849" y="9835"/>
                </a:cubicBezTo>
                <a:cubicBezTo>
                  <a:pt x="13751" y="9889"/>
                  <a:pt x="13719" y="10009"/>
                  <a:pt x="13762" y="10107"/>
                </a:cubicBezTo>
                <a:cubicBezTo>
                  <a:pt x="13936" y="10455"/>
                  <a:pt x="14186" y="10509"/>
                  <a:pt x="14317" y="10509"/>
                </a:cubicBezTo>
                <a:cubicBezTo>
                  <a:pt x="14437" y="10509"/>
                  <a:pt x="14567" y="10466"/>
                  <a:pt x="14687" y="10379"/>
                </a:cubicBezTo>
                <a:cubicBezTo>
                  <a:pt x="14785" y="10325"/>
                  <a:pt x="14807" y="10205"/>
                  <a:pt x="14752" y="10107"/>
                </a:cubicBezTo>
                <a:cubicBezTo>
                  <a:pt x="14711" y="10052"/>
                  <a:pt x="14647" y="10018"/>
                  <a:pt x="14584" y="10018"/>
                </a:cubicBezTo>
                <a:cubicBezTo>
                  <a:pt x="14548" y="10018"/>
                  <a:pt x="14512" y="10029"/>
                  <a:pt x="14480" y="10053"/>
                </a:cubicBezTo>
                <a:cubicBezTo>
                  <a:pt x="14426" y="10087"/>
                  <a:pt x="14378" y="10102"/>
                  <a:pt x="14336" y="10102"/>
                </a:cubicBezTo>
                <a:cubicBezTo>
                  <a:pt x="14231" y="10102"/>
                  <a:pt x="14160" y="10015"/>
                  <a:pt x="14121" y="9922"/>
                </a:cubicBezTo>
                <a:cubicBezTo>
                  <a:pt x="14083" y="9853"/>
                  <a:pt x="14011" y="9816"/>
                  <a:pt x="13938" y="9816"/>
                </a:cubicBezTo>
                <a:close/>
                <a:moveTo>
                  <a:pt x="347" y="10473"/>
                </a:moveTo>
                <a:cubicBezTo>
                  <a:pt x="333" y="10473"/>
                  <a:pt x="319" y="10474"/>
                  <a:pt x="305" y="10477"/>
                </a:cubicBezTo>
                <a:cubicBezTo>
                  <a:pt x="196" y="10499"/>
                  <a:pt x="131" y="10607"/>
                  <a:pt x="153" y="10705"/>
                </a:cubicBezTo>
                <a:cubicBezTo>
                  <a:pt x="207" y="10966"/>
                  <a:pt x="273" y="11227"/>
                  <a:pt x="349" y="11489"/>
                </a:cubicBezTo>
                <a:cubicBezTo>
                  <a:pt x="381" y="11576"/>
                  <a:pt x="458" y="11630"/>
                  <a:pt x="545" y="11630"/>
                </a:cubicBezTo>
                <a:cubicBezTo>
                  <a:pt x="555" y="11630"/>
                  <a:pt x="577" y="11630"/>
                  <a:pt x="599" y="11619"/>
                </a:cubicBezTo>
                <a:cubicBezTo>
                  <a:pt x="708" y="11586"/>
                  <a:pt x="762" y="11478"/>
                  <a:pt x="730" y="11380"/>
                </a:cubicBezTo>
                <a:cubicBezTo>
                  <a:pt x="653" y="11130"/>
                  <a:pt x="588" y="10879"/>
                  <a:pt x="534" y="10629"/>
                </a:cubicBezTo>
                <a:cubicBezTo>
                  <a:pt x="515" y="10534"/>
                  <a:pt x="438" y="10473"/>
                  <a:pt x="347" y="10473"/>
                </a:cubicBezTo>
                <a:close/>
                <a:moveTo>
                  <a:pt x="808" y="11983"/>
                </a:moveTo>
                <a:cubicBezTo>
                  <a:pt x="782" y="11983"/>
                  <a:pt x="755" y="11989"/>
                  <a:pt x="730" y="12000"/>
                </a:cubicBezTo>
                <a:cubicBezTo>
                  <a:pt x="632" y="12032"/>
                  <a:pt x="577" y="12152"/>
                  <a:pt x="621" y="12250"/>
                </a:cubicBezTo>
                <a:cubicBezTo>
                  <a:pt x="719" y="12500"/>
                  <a:pt x="827" y="12740"/>
                  <a:pt x="947" y="12990"/>
                </a:cubicBezTo>
                <a:cubicBezTo>
                  <a:pt x="980" y="13055"/>
                  <a:pt x="1056" y="13099"/>
                  <a:pt x="1121" y="13099"/>
                </a:cubicBezTo>
                <a:cubicBezTo>
                  <a:pt x="1154" y="13099"/>
                  <a:pt x="1186" y="13088"/>
                  <a:pt x="1208" y="13077"/>
                </a:cubicBezTo>
                <a:cubicBezTo>
                  <a:pt x="1306" y="13033"/>
                  <a:pt x="1350" y="12914"/>
                  <a:pt x="1306" y="12816"/>
                </a:cubicBezTo>
                <a:cubicBezTo>
                  <a:pt x="1186" y="12576"/>
                  <a:pt x="1078" y="12337"/>
                  <a:pt x="991" y="12109"/>
                </a:cubicBezTo>
                <a:cubicBezTo>
                  <a:pt x="958" y="12028"/>
                  <a:pt x="884" y="11983"/>
                  <a:pt x="808" y="11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26" name="Google Shape;426;p36"/>
          <p:cNvGrpSpPr/>
          <p:nvPr/>
        </p:nvGrpSpPr>
        <p:grpSpPr>
          <a:xfrm>
            <a:off x="5764207" y="628233"/>
            <a:ext cx="188384" cy="195256"/>
            <a:chOff x="8487708" y="4150383"/>
            <a:chExt cx="188384" cy="195256"/>
          </a:xfrm>
        </p:grpSpPr>
        <p:sp>
          <p:nvSpPr>
            <p:cNvPr id="427" name="Google Shape;427;p36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8" name="Google Shape;428;p36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9" name="Google Shape;429;p36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0" name="Google Shape;430;p36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31" name="Google Shape;431;p36"/>
          <p:cNvSpPr txBox="1">
            <a:spLocks noGrp="1"/>
          </p:cNvSpPr>
          <p:nvPr>
            <p:ph type="subTitle" idx="1"/>
          </p:nvPr>
        </p:nvSpPr>
        <p:spPr>
          <a:xfrm>
            <a:off x="2420550" y="3987000"/>
            <a:ext cx="4302900" cy="4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Liz Viana Bohn</a:t>
            </a:r>
            <a:endParaRPr dirty="0"/>
          </a:p>
        </p:txBody>
      </p:sp>
      <p:grpSp>
        <p:nvGrpSpPr>
          <p:cNvPr id="432" name="Google Shape;432;p36"/>
          <p:cNvGrpSpPr/>
          <p:nvPr/>
        </p:nvGrpSpPr>
        <p:grpSpPr>
          <a:xfrm>
            <a:off x="769552" y="286451"/>
            <a:ext cx="1650388" cy="1126089"/>
            <a:chOff x="769552" y="286451"/>
            <a:chExt cx="1650388" cy="1126089"/>
          </a:xfrm>
        </p:grpSpPr>
        <p:sp>
          <p:nvSpPr>
            <p:cNvPr id="433" name="Google Shape;433;p36"/>
            <p:cNvSpPr/>
            <p:nvPr/>
          </p:nvSpPr>
          <p:spPr>
            <a:xfrm>
              <a:off x="773384" y="286451"/>
              <a:ext cx="1646556" cy="1125402"/>
            </a:xfrm>
            <a:custGeom>
              <a:avLst/>
              <a:gdLst/>
              <a:ahLst/>
              <a:cxnLst/>
              <a:rect l="l" t="t" r="r" b="b"/>
              <a:pathLst>
                <a:path w="43325" h="29614" extrusionOk="0">
                  <a:moveTo>
                    <a:pt x="10716" y="0"/>
                  </a:moveTo>
                  <a:cubicBezTo>
                    <a:pt x="10716" y="0"/>
                    <a:pt x="0" y="4310"/>
                    <a:pt x="0" y="5589"/>
                  </a:cubicBezTo>
                  <a:cubicBezTo>
                    <a:pt x="166" y="6714"/>
                    <a:pt x="2558" y="9105"/>
                    <a:pt x="3197" y="11023"/>
                  </a:cubicBezTo>
                  <a:cubicBezTo>
                    <a:pt x="3836" y="13108"/>
                    <a:pt x="2558" y="14860"/>
                    <a:pt x="3683" y="19182"/>
                  </a:cubicBezTo>
                  <a:cubicBezTo>
                    <a:pt x="4156" y="21573"/>
                    <a:pt x="8478" y="25256"/>
                    <a:pt x="13427" y="28133"/>
                  </a:cubicBezTo>
                  <a:cubicBezTo>
                    <a:pt x="15334" y="29184"/>
                    <a:pt x="17078" y="29559"/>
                    <a:pt x="18415" y="29559"/>
                  </a:cubicBezTo>
                  <a:cubicBezTo>
                    <a:pt x="20331" y="29559"/>
                    <a:pt x="21413" y="28788"/>
                    <a:pt x="20946" y="28133"/>
                  </a:cubicBezTo>
                  <a:cubicBezTo>
                    <a:pt x="20946" y="27967"/>
                    <a:pt x="21099" y="27967"/>
                    <a:pt x="21099" y="27967"/>
                  </a:cubicBezTo>
                  <a:cubicBezTo>
                    <a:pt x="21419" y="27967"/>
                    <a:pt x="21585" y="27813"/>
                    <a:pt x="21585" y="27494"/>
                  </a:cubicBezTo>
                  <a:cubicBezTo>
                    <a:pt x="21739" y="27813"/>
                    <a:pt x="21905" y="27967"/>
                    <a:pt x="22058" y="27967"/>
                  </a:cubicBezTo>
                  <a:lnTo>
                    <a:pt x="22225" y="27967"/>
                  </a:lnTo>
                  <a:cubicBezTo>
                    <a:pt x="21550" y="28733"/>
                    <a:pt x="22832" y="29614"/>
                    <a:pt x="24894" y="29614"/>
                  </a:cubicBezTo>
                  <a:cubicBezTo>
                    <a:pt x="26274" y="29614"/>
                    <a:pt x="28004" y="29220"/>
                    <a:pt x="29731" y="28133"/>
                  </a:cubicBezTo>
                  <a:cubicBezTo>
                    <a:pt x="34526" y="24936"/>
                    <a:pt x="39002" y="21573"/>
                    <a:pt x="39641" y="19182"/>
                  </a:cubicBezTo>
                  <a:cubicBezTo>
                    <a:pt x="40600" y="14860"/>
                    <a:pt x="39488" y="13108"/>
                    <a:pt x="40127" y="11023"/>
                  </a:cubicBezTo>
                  <a:cubicBezTo>
                    <a:pt x="40767" y="9105"/>
                    <a:pt x="43158" y="6714"/>
                    <a:pt x="43158" y="5589"/>
                  </a:cubicBezTo>
                  <a:cubicBezTo>
                    <a:pt x="43324" y="4310"/>
                    <a:pt x="32455" y="0"/>
                    <a:pt x="32455" y="0"/>
                  </a:cubicBezTo>
                  <a:cubicBezTo>
                    <a:pt x="32455" y="0"/>
                    <a:pt x="30856" y="2878"/>
                    <a:pt x="30051" y="3990"/>
                  </a:cubicBezTo>
                  <a:cubicBezTo>
                    <a:pt x="29245" y="3729"/>
                    <a:pt x="28526" y="3616"/>
                    <a:pt x="27881" y="3616"/>
                  </a:cubicBezTo>
                  <a:cubicBezTo>
                    <a:pt x="23797" y="3616"/>
                    <a:pt x="22711" y="8146"/>
                    <a:pt x="21739" y="8146"/>
                  </a:cubicBezTo>
                  <a:cubicBezTo>
                    <a:pt x="20839" y="8022"/>
                    <a:pt x="19303" y="3815"/>
                    <a:pt x="16130" y="3815"/>
                  </a:cubicBezTo>
                  <a:cubicBezTo>
                    <a:pt x="15380" y="3815"/>
                    <a:pt x="14539" y="4050"/>
                    <a:pt x="13593" y="4630"/>
                  </a:cubicBezTo>
                  <a:cubicBezTo>
                    <a:pt x="13107" y="4156"/>
                    <a:pt x="10716" y="0"/>
                    <a:pt x="10716" y="0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4" name="Google Shape;434;p36"/>
            <p:cNvSpPr/>
            <p:nvPr/>
          </p:nvSpPr>
          <p:spPr>
            <a:xfrm>
              <a:off x="769552" y="286451"/>
              <a:ext cx="1646617" cy="1126089"/>
            </a:xfrm>
            <a:custGeom>
              <a:avLst/>
              <a:gdLst/>
              <a:ahLst/>
              <a:cxnLst/>
              <a:rect l="l" t="t" r="r" b="b"/>
              <a:pathLst>
                <a:path w="80362" h="54958" extrusionOk="0">
                  <a:moveTo>
                    <a:pt x="20028" y="0"/>
                  </a:moveTo>
                  <a:cubicBezTo>
                    <a:pt x="20028" y="0"/>
                    <a:pt x="1" y="8235"/>
                    <a:pt x="207" y="10389"/>
                  </a:cubicBezTo>
                  <a:cubicBezTo>
                    <a:pt x="403" y="12543"/>
                    <a:pt x="4766" y="16862"/>
                    <a:pt x="5951" y="20582"/>
                  </a:cubicBezTo>
                  <a:cubicBezTo>
                    <a:pt x="7137" y="24303"/>
                    <a:pt x="4961" y="27512"/>
                    <a:pt x="6941" y="35747"/>
                  </a:cubicBezTo>
                  <a:cubicBezTo>
                    <a:pt x="7953" y="39925"/>
                    <a:pt x="15960" y="46898"/>
                    <a:pt x="25043" y="52076"/>
                  </a:cubicBezTo>
                  <a:cubicBezTo>
                    <a:pt x="28514" y="54056"/>
                    <a:pt x="31689" y="54762"/>
                    <a:pt x="34128" y="54762"/>
                  </a:cubicBezTo>
                  <a:cubicBezTo>
                    <a:pt x="37653" y="54762"/>
                    <a:pt x="39645" y="53289"/>
                    <a:pt x="38783" y="52054"/>
                  </a:cubicBezTo>
                  <a:cubicBezTo>
                    <a:pt x="38936" y="52022"/>
                    <a:pt x="39088" y="51989"/>
                    <a:pt x="39251" y="51945"/>
                  </a:cubicBezTo>
                  <a:cubicBezTo>
                    <a:pt x="39762" y="51804"/>
                    <a:pt x="40056" y="51456"/>
                    <a:pt x="40187" y="50999"/>
                  </a:cubicBezTo>
                  <a:cubicBezTo>
                    <a:pt x="40317" y="51456"/>
                    <a:pt x="40600" y="51804"/>
                    <a:pt x="41111" y="51945"/>
                  </a:cubicBezTo>
                  <a:cubicBezTo>
                    <a:pt x="41209" y="51978"/>
                    <a:pt x="41296" y="51989"/>
                    <a:pt x="41383" y="52011"/>
                  </a:cubicBezTo>
                  <a:cubicBezTo>
                    <a:pt x="40067" y="53347"/>
                    <a:pt x="42372" y="54958"/>
                    <a:pt x="46152" y="54958"/>
                  </a:cubicBezTo>
                  <a:cubicBezTo>
                    <a:pt x="48744" y="54958"/>
                    <a:pt x="52031" y="54200"/>
                    <a:pt x="55319" y="52076"/>
                  </a:cubicBezTo>
                  <a:cubicBezTo>
                    <a:pt x="64109" y="46408"/>
                    <a:pt x="72420" y="39925"/>
                    <a:pt x="73432" y="35747"/>
                  </a:cubicBezTo>
                  <a:cubicBezTo>
                    <a:pt x="75412" y="27512"/>
                    <a:pt x="73225" y="24303"/>
                    <a:pt x="74422" y="20582"/>
                  </a:cubicBezTo>
                  <a:cubicBezTo>
                    <a:pt x="75608" y="16862"/>
                    <a:pt x="79970" y="12543"/>
                    <a:pt x="80166" y="10389"/>
                  </a:cubicBezTo>
                  <a:cubicBezTo>
                    <a:pt x="80362" y="8235"/>
                    <a:pt x="60345" y="0"/>
                    <a:pt x="60345" y="0"/>
                  </a:cubicBezTo>
                  <a:cubicBezTo>
                    <a:pt x="60345" y="0"/>
                    <a:pt x="55787" y="8235"/>
                    <a:pt x="54992" y="8627"/>
                  </a:cubicBezTo>
                  <a:cubicBezTo>
                    <a:pt x="54296" y="8975"/>
                    <a:pt x="43015" y="16340"/>
                    <a:pt x="40306" y="18113"/>
                  </a:cubicBezTo>
                  <a:cubicBezTo>
                    <a:pt x="36912" y="15937"/>
                    <a:pt x="26044" y="8953"/>
                    <a:pt x="25381" y="8627"/>
                  </a:cubicBezTo>
                  <a:cubicBezTo>
                    <a:pt x="24587" y="8235"/>
                    <a:pt x="20028" y="0"/>
                    <a:pt x="2002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5" name="Google Shape;435;p36"/>
            <p:cNvSpPr/>
            <p:nvPr/>
          </p:nvSpPr>
          <p:spPr>
            <a:xfrm>
              <a:off x="1171202" y="1135780"/>
              <a:ext cx="90507" cy="46452"/>
            </a:xfrm>
            <a:custGeom>
              <a:avLst/>
              <a:gdLst/>
              <a:ahLst/>
              <a:cxnLst/>
              <a:rect l="l" t="t" r="r" b="b"/>
              <a:pathLst>
                <a:path w="4417" h="2267" extrusionOk="0">
                  <a:moveTo>
                    <a:pt x="1683" y="1"/>
                  </a:moveTo>
                  <a:cubicBezTo>
                    <a:pt x="718" y="1"/>
                    <a:pt x="97" y="733"/>
                    <a:pt x="76" y="765"/>
                  </a:cubicBezTo>
                  <a:cubicBezTo>
                    <a:pt x="0" y="841"/>
                    <a:pt x="11" y="972"/>
                    <a:pt x="98" y="1037"/>
                  </a:cubicBezTo>
                  <a:cubicBezTo>
                    <a:pt x="137" y="1071"/>
                    <a:pt x="183" y="1088"/>
                    <a:pt x="228" y="1088"/>
                  </a:cubicBezTo>
                  <a:cubicBezTo>
                    <a:pt x="284" y="1088"/>
                    <a:pt x="339" y="1063"/>
                    <a:pt x="381" y="1015"/>
                  </a:cubicBezTo>
                  <a:cubicBezTo>
                    <a:pt x="381" y="1005"/>
                    <a:pt x="892" y="403"/>
                    <a:pt x="1674" y="403"/>
                  </a:cubicBezTo>
                  <a:cubicBezTo>
                    <a:pt x="1707" y="403"/>
                    <a:pt x="1740" y="404"/>
                    <a:pt x="1773" y="406"/>
                  </a:cubicBezTo>
                  <a:cubicBezTo>
                    <a:pt x="2524" y="449"/>
                    <a:pt x="3286" y="1037"/>
                    <a:pt x="4025" y="2168"/>
                  </a:cubicBezTo>
                  <a:cubicBezTo>
                    <a:pt x="4058" y="2234"/>
                    <a:pt x="4123" y="2266"/>
                    <a:pt x="4188" y="2266"/>
                  </a:cubicBezTo>
                  <a:cubicBezTo>
                    <a:pt x="4221" y="2266"/>
                    <a:pt x="4265" y="2255"/>
                    <a:pt x="4297" y="2234"/>
                  </a:cubicBezTo>
                  <a:cubicBezTo>
                    <a:pt x="4384" y="2168"/>
                    <a:pt x="4417" y="2049"/>
                    <a:pt x="4352" y="1951"/>
                  </a:cubicBezTo>
                  <a:cubicBezTo>
                    <a:pt x="3536" y="711"/>
                    <a:pt x="2676" y="58"/>
                    <a:pt x="1784" y="3"/>
                  </a:cubicBezTo>
                  <a:cubicBezTo>
                    <a:pt x="1750" y="2"/>
                    <a:pt x="1716" y="1"/>
                    <a:pt x="16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6" name="Google Shape;436;p36"/>
            <p:cNvSpPr/>
            <p:nvPr/>
          </p:nvSpPr>
          <p:spPr>
            <a:xfrm>
              <a:off x="1022540" y="996237"/>
              <a:ext cx="62640" cy="59628"/>
            </a:xfrm>
            <a:custGeom>
              <a:avLst/>
              <a:gdLst/>
              <a:ahLst/>
              <a:cxnLst/>
              <a:rect l="l" t="t" r="r" b="b"/>
              <a:pathLst>
                <a:path w="3057" h="2910" extrusionOk="0">
                  <a:moveTo>
                    <a:pt x="2841" y="0"/>
                  </a:moveTo>
                  <a:cubicBezTo>
                    <a:pt x="2747" y="0"/>
                    <a:pt x="2663" y="62"/>
                    <a:pt x="2644" y="157"/>
                  </a:cubicBezTo>
                  <a:cubicBezTo>
                    <a:pt x="2644" y="179"/>
                    <a:pt x="2187" y="2420"/>
                    <a:pt x="196" y="2507"/>
                  </a:cubicBezTo>
                  <a:cubicBezTo>
                    <a:pt x="87" y="2517"/>
                    <a:pt x="0" y="2604"/>
                    <a:pt x="11" y="2713"/>
                  </a:cubicBezTo>
                  <a:cubicBezTo>
                    <a:pt x="11" y="2822"/>
                    <a:pt x="98" y="2909"/>
                    <a:pt x="207" y="2909"/>
                  </a:cubicBezTo>
                  <a:lnTo>
                    <a:pt x="218" y="2909"/>
                  </a:lnTo>
                  <a:cubicBezTo>
                    <a:pt x="2502" y="2800"/>
                    <a:pt x="3024" y="255"/>
                    <a:pt x="3035" y="233"/>
                  </a:cubicBezTo>
                  <a:cubicBezTo>
                    <a:pt x="3057" y="124"/>
                    <a:pt x="2981" y="26"/>
                    <a:pt x="2883" y="4"/>
                  </a:cubicBezTo>
                  <a:cubicBezTo>
                    <a:pt x="2869" y="2"/>
                    <a:pt x="2855" y="0"/>
                    <a:pt x="28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7" name="Google Shape;437;p36"/>
            <p:cNvSpPr/>
            <p:nvPr/>
          </p:nvSpPr>
          <p:spPr>
            <a:xfrm>
              <a:off x="1047720" y="1017339"/>
              <a:ext cx="63767" cy="55673"/>
            </a:xfrm>
            <a:custGeom>
              <a:avLst/>
              <a:gdLst/>
              <a:ahLst/>
              <a:cxnLst/>
              <a:rect l="l" t="t" r="r" b="b"/>
              <a:pathLst>
                <a:path w="3112" h="2717" extrusionOk="0">
                  <a:moveTo>
                    <a:pt x="2883" y="1"/>
                  </a:moveTo>
                  <a:cubicBezTo>
                    <a:pt x="2817" y="1"/>
                    <a:pt x="2755" y="32"/>
                    <a:pt x="2720" y="95"/>
                  </a:cubicBezTo>
                  <a:cubicBezTo>
                    <a:pt x="2328" y="715"/>
                    <a:pt x="1110" y="2314"/>
                    <a:pt x="196" y="2314"/>
                  </a:cubicBezTo>
                  <a:cubicBezTo>
                    <a:pt x="87" y="2314"/>
                    <a:pt x="0" y="2401"/>
                    <a:pt x="0" y="2510"/>
                  </a:cubicBezTo>
                  <a:cubicBezTo>
                    <a:pt x="0" y="2619"/>
                    <a:pt x="87" y="2717"/>
                    <a:pt x="196" y="2717"/>
                  </a:cubicBezTo>
                  <a:cubicBezTo>
                    <a:pt x="1512" y="2717"/>
                    <a:pt x="2992" y="400"/>
                    <a:pt x="3046" y="302"/>
                  </a:cubicBezTo>
                  <a:cubicBezTo>
                    <a:pt x="3112" y="215"/>
                    <a:pt x="3079" y="95"/>
                    <a:pt x="2992" y="30"/>
                  </a:cubicBezTo>
                  <a:cubicBezTo>
                    <a:pt x="2957" y="10"/>
                    <a:pt x="2919" y="1"/>
                    <a:pt x="28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8" name="Google Shape;438;p36"/>
            <p:cNvSpPr/>
            <p:nvPr/>
          </p:nvSpPr>
          <p:spPr>
            <a:xfrm>
              <a:off x="1619853" y="1153973"/>
              <a:ext cx="271317" cy="198104"/>
            </a:xfrm>
            <a:custGeom>
              <a:avLst/>
              <a:gdLst/>
              <a:ahLst/>
              <a:cxnLst/>
              <a:rect l="l" t="t" r="r" b="b"/>
              <a:pathLst>
                <a:path w="13241" h="9668" extrusionOk="0">
                  <a:moveTo>
                    <a:pt x="13011" y="0"/>
                  </a:moveTo>
                  <a:cubicBezTo>
                    <a:pt x="12946" y="0"/>
                    <a:pt x="12884" y="32"/>
                    <a:pt x="12849" y="95"/>
                  </a:cubicBezTo>
                  <a:cubicBezTo>
                    <a:pt x="12794" y="182"/>
                    <a:pt x="7594" y="8602"/>
                    <a:pt x="186" y="9276"/>
                  </a:cubicBezTo>
                  <a:cubicBezTo>
                    <a:pt x="77" y="9287"/>
                    <a:pt x="1" y="9385"/>
                    <a:pt x="12" y="9494"/>
                  </a:cubicBezTo>
                  <a:cubicBezTo>
                    <a:pt x="23" y="9592"/>
                    <a:pt x="110" y="9668"/>
                    <a:pt x="208" y="9668"/>
                  </a:cubicBezTo>
                  <a:lnTo>
                    <a:pt x="229" y="9668"/>
                  </a:lnTo>
                  <a:cubicBezTo>
                    <a:pt x="7834" y="8982"/>
                    <a:pt x="13131" y="388"/>
                    <a:pt x="13186" y="301"/>
                  </a:cubicBezTo>
                  <a:cubicBezTo>
                    <a:pt x="13240" y="203"/>
                    <a:pt x="13208" y="84"/>
                    <a:pt x="13121" y="29"/>
                  </a:cubicBezTo>
                  <a:cubicBezTo>
                    <a:pt x="13086" y="10"/>
                    <a:pt x="1304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36"/>
            <p:cNvSpPr/>
            <p:nvPr/>
          </p:nvSpPr>
          <p:spPr>
            <a:xfrm>
              <a:off x="1924102" y="1135780"/>
              <a:ext cx="90302" cy="46452"/>
            </a:xfrm>
            <a:custGeom>
              <a:avLst/>
              <a:gdLst/>
              <a:ahLst/>
              <a:cxnLst/>
              <a:rect l="l" t="t" r="r" b="b"/>
              <a:pathLst>
                <a:path w="4407" h="2267" extrusionOk="0">
                  <a:moveTo>
                    <a:pt x="2735" y="1"/>
                  </a:moveTo>
                  <a:cubicBezTo>
                    <a:pt x="2701" y="1"/>
                    <a:pt x="2667" y="2"/>
                    <a:pt x="2633" y="3"/>
                  </a:cubicBezTo>
                  <a:cubicBezTo>
                    <a:pt x="1741" y="58"/>
                    <a:pt x="871" y="711"/>
                    <a:pt x="66" y="1951"/>
                  </a:cubicBezTo>
                  <a:cubicBezTo>
                    <a:pt x="0" y="2049"/>
                    <a:pt x="22" y="2168"/>
                    <a:pt x="120" y="2234"/>
                  </a:cubicBezTo>
                  <a:cubicBezTo>
                    <a:pt x="153" y="2255"/>
                    <a:pt x="185" y="2266"/>
                    <a:pt x="229" y="2266"/>
                  </a:cubicBezTo>
                  <a:cubicBezTo>
                    <a:pt x="294" y="2266"/>
                    <a:pt x="348" y="2234"/>
                    <a:pt x="392" y="2168"/>
                  </a:cubicBezTo>
                  <a:cubicBezTo>
                    <a:pt x="1132" y="1037"/>
                    <a:pt x="1893" y="449"/>
                    <a:pt x="2644" y="406"/>
                  </a:cubicBezTo>
                  <a:cubicBezTo>
                    <a:pt x="2677" y="404"/>
                    <a:pt x="2710" y="403"/>
                    <a:pt x="2742" y="403"/>
                  </a:cubicBezTo>
                  <a:cubicBezTo>
                    <a:pt x="3515" y="403"/>
                    <a:pt x="4036" y="1005"/>
                    <a:pt x="4036" y="1015"/>
                  </a:cubicBezTo>
                  <a:cubicBezTo>
                    <a:pt x="4078" y="1063"/>
                    <a:pt x="4133" y="1088"/>
                    <a:pt x="4189" y="1088"/>
                  </a:cubicBezTo>
                  <a:cubicBezTo>
                    <a:pt x="4234" y="1088"/>
                    <a:pt x="4280" y="1071"/>
                    <a:pt x="4319" y="1037"/>
                  </a:cubicBezTo>
                  <a:cubicBezTo>
                    <a:pt x="4395" y="972"/>
                    <a:pt x="4406" y="841"/>
                    <a:pt x="4341" y="765"/>
                  </a:cubicBezTo>
                  <a:cubicBezTo>
                    <a:pt x="4320" y="733"/>
                    <a:pt x="3699" y="1"/>
                    <a:pt x="27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0" name="Google Shape;440;p36"/>
            <p:cNvSpPr/>
            <p:nvPr/>
          </p:nvSpPr>
          <p:spPr>
            <a:xfrm>
              <a:off x="2094154" y="999904"/>
              <a:ext cx="59320" cy="62415"/>
            </a:xfrm>
            <a:custGeom>
              <a:avLst/>
              <a:gdLst/>
              <a:ahLst/>
              <a:cxnLst/>
              <a:rect l="l" t="t" r="r" b="b"/>
              <a:pathLst>
                <a:path w="2895" h="3046" extrusionOk="0">
                  <a:moveTo>
                    <a:pt x="223" y="1"/>
                  </a:moveTo>
                  <a:cubicBezTo>
                    <a:pt x="203" y="1"/>
                    <a:pt x="183" y="4"/>
                    <a:pt x="164" y="10"/>
                  </a:cubicBezTo>
                  <a:cubicBezTo>
                    <a:pt x="55" y="54"/>
                    <a:pt x="1" y="163"/>
                    <a:pt x="44" y="271"/>
                  </a:cubicBezTo>
                  <a:cubicBezTo>
                    <a:pt x="88" y="391"/>
                    <a:pt x="1034" y="3046"/>
                    <a:pt x="2427" y="3046"/>
                  </a:cubicBezTo>
                  <a:cubicBezTo>
                    <a:pt x="2525" y="3046"/>
                    <a:pt x="2622" y="3024"/>
                    <a:pt x="2731" y="3002"/>
                  </a:cubicBezTo>
                  <a:cubicBezTo>
                    <a:pt x="2829" y="2969"/>
                    <a:pt x="2894" y="2861"/>
                    <a:pt x="2862" y="2752"/>
                  </a:cubicBezTo>
                  <a:cubicBezTo>
                    <a:pt x="2835" y="2671"/>
                    <a:pt x="2757" y="2613"/>
                    <a:pt x="2675" y="2613"/>
                  </a:cubicBezTo>
                  <a:cubicBezTo>
                    <a:pt x="2658" y="2613"/>
                    <a:pt x="2640" y="2615"/>
                    <a:pt x="2622" y="2621"/>
                  </a:cubicBezTo>
                  <a:cubicBezTo>
                    <a:pt x="2559" y="2639"/>
                    <a:pt x="2496" y="2647"/>
                    <a:pt x="2434" y="2647"/>
                  </a:cubicBezTo>
                  <a:cubicBezTo>
                    <a:pt x="1515" y="2647"/>
                    <a:pt x="669" y="874"/>
                    <a:pt x="414" y="141"/>
                  </a:cubicBezTo>
                  <a:cubicBezTo>
                    <a:pt x="388" y="53"/>
                    <a:pt x="305" y="1"/>
                    <a:pt x="22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1" name="Google Shape;441;p36"/>
            <p:cNvSpPr/>
            <p:nvPr/>
          </p:nvSpPr>
          <p:spPr>
            <a:xfrm>
              <a:off x="2074547" y="1017298"/>
              <a:ext cx="41473" cy="56390"/>
            </a:xfrm>
            <a:custGeom>
              <a:avLst/>
              <a:gdLst/>
              <a:ahLst/>
              <a:cxnLst/>
              <a:rect l="l" t="t" r="r" b="b"/>
              <a:pathLst>
                <a:path w="2024" h="2752" extrusionOk="0">
                  <a:moveTo>
                    <a:pt x="216" y="1"/>
                  </a:moveTo>
                  <a:cubicBezTo>
                    <a:pt x="195" y="1"/>
                    <a:pt x="174" y="4"/>
                    <a:pt x="153" y="10"/>
                  </a:cubicBezTo>
                  <a:cubicBezTo>
                    <a:pt x="55" y="53"/>
                    <a:pt x="0" y="162"/>
                    <a:pt x="33" y="260"/>
                  </a:cubicBezTo>
                  <a:cubicBezTo>
                    <a:pt x="55" y="336"/>
                    <a:pt x="664" y="2109"/>
                    <a:pt x="1697" y="2719"/>
                  </a:cubicBezTo>
                  <a:cubicBezTo>
                    <a:pt x="1730" y="2740"/>
                    <a:pt x="1774" y="2751"/>
                    <a:pt x="1806" y="2751"/>
                  </a:cubicBezTo>
                  <a:cubicBezTo>
                    <a:pt x="1872" y="2751"/>
                    <a:pt x="1937" y="2719"/>
                    <a:pt x="1969" y="2653"/>
                  </a:cubicBezTo>
                  <a:cubicBezTo>
                    <a:pt x="2024" y="2556"/>
                    <a:pt x="2002" y="2436"/>
                    <a:pt x="1904" y="2381"/>
                  </a:cubicBezTo>
                  <a:cubicBezTo>
                    <a:pt x="990" y="1838"/>
                    <a:pt x="414" y="151"/>
                    <a:pt x="403" y="140"/>
                  </a:cubicBezTo>
                  <a:cubicBezTo>
                    <a:pt x="377" y="53"/>
                    <a:pt x="301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2" name="Google Shape;442;p36"/>
            <p:cNvSpPr/>
            <p:nvPr/>
          </p:nvSpPr>
          <p:spPr>
            <a:xfrm>
              <a:off x="892358" y="427900"/>
              <a:ext cx="1477431" cy="883242"/>
            </a:xfrm>
            <a:custGeom>
              <a:avLst/>
              <a:gdLst/>
              <a:ahLst/>
              <a:cxnLst/>
              <a:rect l="l" t="t" r="r" b="b"/>
              <a:pathLst>
                <a:path w="72105" h="43106" extrusionOk="0">
                  <a:moveTo>
                    <a:pt x="45672" y="1"/>
                  </a:moveTo>
                  <a:cubicBezTo>
                    <a:pt x="38136" y="1"/>
                    <a:pt x="36062" y="8196"/>
                    <a:pt x="34279" y="8196"/>
                  </a:cubicBezTo>
                  <a:cubicBezTo>
                    <a:pt x="34268" y="8196"/>
                    <a:pt x="34258" y="8196"/>
                    <a:pt x="34247" y="8196"/>
                  </a:cubicBezTo>
                  <a:cubicBezTo>
                    <a:pt x="32646" y="8100"/>
                    <a:pt x="29825" y="256"/>
                    <a:pt x="23916" y="256"/>
                  </a:cubicBezTo>
                  <a:cubicBezTo>
                    <a:pt x="21796" y="256"/>
                    <a:pt x="19278" y="1266"/>
                    <a:pt x="16275" y="4007"/>
                  </a:cubicBezTo>
                  <a:cubicBezTo>
                    <a:pt x="1" y="18868"/>
                    <a:pt x="34465" y="43105"/>
                    <a:pt x="34465" y="43105"/>
                  </a:cubicBezTo>
                  <a:cubicBezTo>
                    <a:pt x="34465" y="43105"/>
                    <a:pt x="72105" y="10339"/>
                    <a:pt x="51566" y="1396"/>
                  </a:cubicBezTo>
                  <a:cubicBezTo>
                    <a:pt x="49293" y="406"/>
                    <a:pt x="47347" y="1"/>
                    <a:pt x="45672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3" name="Google Shape;443;p36"/>
            <p:cNvSpPr/>
            <p:nvPr/>
          </p:nvSpPr>
          <p:spPr>
            <a:xfrm>
              <a:off x="1752022" y="472871"/>
              <a:ext cx="220275" cy="62558"/>
            </a:xfrm>
            <a:custGeom>
              <a:avLst/>
              <a:gdLst/>
              <a:ahLst/>
              <a:cxnLst/>
              <a:rect l="l" t="t" r="r" b="b"/>
              <a:pathLst>
                <a:path w="10750" h="3053" extrusionOk="0">
                  <a:moveTo>
                    <a:pt x="4677" y="1"/>
                  </a:moveTo>
                  <a:cubicBezTo>
                    <a:pt x="1991" y="1"/>
                    <a:pt x="125" y="1503"/>
                    <a:pt x="99" y="1529"/>
                  </a:cubicBezTo>
                  <a:cubicBezTo>
                    <a:pt x="12" y="1606"/>
                    <a:pt x="1" y="1725"/>
                    <a:pt x="66" y="1812"/>
                  </a:cubicBezTo>
                  <a:cubicBezTo>
                    <a:pt x="109" y="1855"/>
                    <a:pt x="165" y="1877"/>
                    <a:pt x="221" y="1877"/>
                  </a:cubicBezTo>
                  <a:cubicBezTo>
                    <a:pt x="266" y="1877"/>
                    <a:pt x="311" y="1863"/>
                    <a:pt x="349" y="1834"/>
                  </a:cubicBezTo>
                  <a:cubicBezTo>
                    <a:pt x="360" y="1823"/>
                    <a:pt x="1557" y="855"/>
                    <a:pt x="3384" y="507"/>
                  </a:cubicBezTo>
                  <a:cubicBezTo>
                    <a:pt x="3823" y="423"/>
                    <a:pt x="4260" y="381"/>
                    <a:pt x="4693" y="381"/>
                  </a:cubicBezTo>
                  <a:cubicBezTo>
                    <a:pt x="6674" y="381"/>
                    <a:pt x="8587" y="1257"/>
                    <a:pt x="10390" y="2998"/>
                  </a:cubicBezTo>
                  <a:cubicBezTo>
                    <a:pt x="10434" y="3042"/>
                    <a:pt x="10477" y="3052"/>
                    <a:pt x="10532" y="3052"/>
                  </a:cubicBezTo>
                  <a:cubicBezTo>
                    <a:pt x="10586" y="3052"/>
                    <a:pt x="10629" y="3042"/>
                    <a:pt x="10673" y="2998"/>
                  </a:cubicBezTo>
                  <a:cubicBezTo>
                    <a:pt x="10749" y="2922"/>
                    <a:pt x="10749" y="2791"/>
                    <a:pt x="10662" y="2715"/>
                  </a:cubicBezTo>
                  <a:cubicBezTo>
                    <a:pt x="8508" y="634"/>
                    <a:pt x="6420" y="1"/>
                    <a:pt x="467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4" name="Google Shape;444;p36"/>
            <p:cNvSpPr/>
            <p:nvPr/>
          </p:nvSpPr>
          <p:spPr>
            <a:xfrm>
              <a:off x="2006567" y="583609"/>
              <a:ext cx="44383" cy="80426"/>
            </a:xfrm>
            <a:custGeom>
              <a:avLst/>
              <a:gdLst/>
              <a:ahLst/>
              <a:cxnLst/>
              <a:rect l="l" t="t" r="r" b="b"/>
              <a:pathLst>
                <a:path w="2166" h="3925" extrusionOk="0">
                  <a:moveTo>
                    <a:pt x="218" y="1"/>
                  </a:moveTo>
                  <a:cubicBezTo>
                    <a:pt x="172" y="1"/>
                    <a:pt x="127" y="17"/>
                    <a:pt x="87" y="52"/>
                  </a:cubicBezTo>
                  <a:cubicBezTo>
                    <a:pt x="11" y="117"/>
                    <a:pt x="0" y="247"/>
                    <a:pt x="77" y="324"/>
                  </a:cubicBezTo>
                  <a:cubicBezTo>
                    <a:pt x="87" y="345"/>
                    <a:pt x="1697" y="2216"/>
                    <a:pt x="1099" y="3652"/>
                  </a:cubicBezTo>
                  <a:cubicBezTo>
                    <a:pt x="1056" y="3750"/>
                    <a:pt x="1099" y="3870"/>
                    <a:pt x="1197" y="3914"/>
                  </a:cubicBezTo>
                  <a:cubicBezTo>
                    <a:pt x="1230" y="3924"/>
                    <a:pt x="1251" y="3924"/>
                    <a:pt x="1273" y="3924"/>
                  </a:cubicBezTo>
                  <a:cubicBezTo>
                    <a:pt x="1349" y="3924"/>
                    <a:pt x="1426" y="3881"/>
                    <a:pt x="1458" y="3805"/>
                  </a:cubicBezTo>
                  <a:cubicBezTo>
                    <a:pt x="2165" y="2140"/>
                    <a:pt x="446" y="150"/>
                    <a:pt x="370" y="73"/>
                  </a:cubicBezTo>
                  <a:cubicBezTo>
                    <a:pt x="328" y="26"/>
                    <a:pt x="273" y="1"/>
                    <a:pt x="21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5" name="Google Shape;445;p36"/>
            <p:cNvSpPr/>
            <p:nvPr/>
          </p:nvSpPr>
          <p:spPr>
            <a:xfrm>
              <a:off x="1212199" y="493564"/>
              <a:ext cx="253920" cy="95364"/>
            </a:xfrm>
            <a:custGeom>
              <a:avLst/>
              <a:gdLst/>
              <a:ahLst/>
              <a:cxnLst/>
              <a:rect l="l" t="t" r="r" b="b"/>
              <a:pathLst>
                <a:path w="12392" h="4654" extrusionOk="0">
                  <a:moveTo>
                    <a:pt x="7683" y="0"/>
                  </a:moveTo>
                  <a:cubicBezTo>
                    <a:pt x="7070" y="0"/>
                    <a:pt x="6403" y="95"/>
                    <a:pt x="5690" y="324"/>
                  </a:cubicBezTo>
                  <a:cubicBezTo>
                    <a:pt x="1665" y="1607"/>
                    <a:pt x="120" y="4240"/>
                    <a:pt x="55" y="4360"/>
                  </a:cubicBezTo>
                  <a:cubicBezTo>
                    <a:pt x="1" y="4447"/>
                    <a:pt x="33" y="4577"/>
                    <a:pt x="131" y="4621"/>
                  </a:cubicBezTo>
                  <a:cubicBezTo>
                    <a:pt x="164" y="4642"/>
                    <a:pt x="197" y="4653"/>
                    <a:pt x="229" y="4653"/>
                  </a:cubicBezTo>
                  <a:cubicBezTo>
                    <a:pt x="295" y="4653"/>
                    <a:pt x="360" y="4621"/>
                    <a:pt x="403" y="4555"/>
                  </a:cubicBezTo>
                  <a:cubicBezTo>
                    <a:pt x="414" y="4523"/>
                    <a:pt x="1948" y="1934"/>
                    <a:pt x="5810" y="694"/>
                  </a:cubicBezTo>
                  <a:cubicBezTo>
                    <a:pt x="6493" y="475"/>
                    <a:pt x="7127" y="385"/>
                    <a:pt x="7709" y="385"/>
                  </a:cubicBezTo>
                  <a:cubicBezTo>
                    <a:pt x="10370" y="385"/>
                    <a:pt x="11931" y="2271"/>
                    <a:pt x="12011" y="2369"/>
                  </a:cubicBezTo>
                  <a:cubicBezTo>
                    <a:pt x="12048" y="2412"/>
                    <a:pt x="12106" y="2438"/>
                    <a:pt x="12166" y="2438"/>
                  </a:cubicBezTo>
                  <a:cubicBezTo>
                    <a:pt x="12211" y="2438"/>
                    <a:pt x="12256" y="2423"/>
                    <a:pt x="12294" y="2391"/>
                  </a:cubicBezTo>
                  <a:cubicBezTo>
                    <a:pt x="12370" y="2325"/>
                    <a:pt x="12392" y="2206"/>
                    <a:pt x="12315" y="2119"/>
                  </a:cubicBezTo>
                  <a:cubicBezTo>
                    <a:pt x="12298" y="2092"/>
                    <a:pt x="10570" y="0"/>
                    <a:pt x="768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6" name="Google Shape;446;p36"/>
            <p:cNvSpPr/>
            <p:nvPr/>
          </p:nvSpPr>
          <p:spPr>
            <a:xfrm>
              <a:off x="1312940" y="953519"/>
              <a:ext cx="31023" cy="30347"/>
            </a:xfrm>
            <a:custGeom>
              <a:avLst/>
              <a:gdLst/>
              <a:ahLst/>
              <a:cxnLst/>
              <a:rect l="l" t="t" r="r" b="b"/>
              <a:pathLst>
                <a:path w="1514" h="1481" extrusionOk="0">
                  <a:moveTo>
                    <a:pt x="208" y="1"/>
                  </a:moveTo>
                  <a:cubicBezTo>
                    <a:pt x="110" y="1"/>
                    <a:pt x="12" y="88"/>
                    <a:pt x="1" y="197"/>
                  </a:cubicBezTo>
                  <a:cubicBezTo>
                    <a:pt x="1" y="305"/>
                    <a:pt x="88" y="392"/>
                    <a:pt x="197" y="392"/>
                  </a:cubicBezTo>
                  <a:cubicBezTo>
                    <a:pt x="208" y="392"/>
                    <a:pt x="752" y="414"/>
                    <a:pt x="980" y="708"/>
                  </a:cubicBezTo>
                  <a:cubicBezTo>
                    <a:pt x="1078" y="849"/>
                    <a:pt x="1100" y="1012"/>
                    <a:pt x="1034" y="1230"/>
                  </a:cubicBezTo>
                  <a:cubicBezTo>
                    <a:pt x="1013" y="1339"/>
                    <a:pt x="1078" y="1448"/>
                    <a:pt x="1176" y="1480"/>
                  </a:cubicBezTo>
                  <a:lnTo>
                    <a:pt x="1230" y="1480"/>
                  </a:lnTo>
                  <a:cubicBezTo>
                    <a:pt x="1317" y="1480"/>
                    <a:pt x="1393" y="1426"/>
                    <a:pt x="1415" y="1339"/>
                  </a:cubicBezTo>
                  <a:cubicBezTo>
                    <a:pt x="1513" y="991"/>
                    <a:pt x="1459" y="708"/>
                    <a:pt x="1296" y="479"/>
                  </a:cubicBezTo>
                  <a:cubicBezTo>
                    <a:pt x="947" y="23"/>
                    <a:pt x="240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7" name="Google Shape;447;p36"/>
            <p:cNvSpPr/>
            <p:nvPr/>
          </p:nvSpPr>
          <p:spPr>
            <a:xfrm>
              <a:off x="1357973" y="981383"/>
              <a:ext cx="30777" cy="30552"/>
            </a:xfrm>
            <a:custGeom>
              <a:avLst/>
              <a:gdLst/>
              <a:ahLst/>
              <a:cxnLst/>
              <a:rect l="l" t="t" r="r" b="b"/>
              <a:pathLst>
                <a:path w="1502" h="1491" extrusionOk="0">
                  <a:moveTo>
                    <a:pt x="207" y="1"/>
                  </a:moveTo>
                  <a:cubicBezTo>
                    <a:pt x="98" y="11"/>
                    <a:pt x="0" y="88"/>
                    <a:pt x="0" y="196"/>
                  </a:cubicBezTo>
                  <a:cubicBezTo>
                    <a:pt x="0" y="305"/>
                    <a:pt x="88" y="392"/>
                    <a:pt x="196" y="403"/>
                  </a:cubicBezTo>
                  <a:cubicBezTo>
                    <a:pt x="196" y="403"/>
                    <a:pt x="751" y="425"/>
                    <a:pt x="969" y="719"/>
                  </a:cubicBezTo>
                  <a:cubicBezTo>
                    <a:pt x="1067" y="849"/>
                    <a:pt x="1088" y="1023"/>
                    <a:pt x="1034" y="1241"/>
                  </a:cubicBezTo>
                  <a:cubicBezTo>
                    <a:pt x="1001" y="1350"/>
                    <a:pt x="1067" y="1447"/>
                    <a:pt x="1175" y="1480"/>
                  </a:cubicBezTo>
                  <a:cubicBezTo>
                    <a:pt x="1186" y="1480"/>
                    <a:pt x="1208" y="1491"/>
                    <a:pt x="1219" y="1491"/>
                  </a:cubicBezTo>
                  <a:cubicBezTo>
                    <a:pt x="1317" y="1491"/>
                    <a:pt x="1393" y="1426"/>
                    <a:pt x="1415" y="1339"/>
                  </a:cubicBezTo>
                  <a:cubicBezTo>
                    <a:pt x="1502" y="1001"/>
                    <a:pt x="1458" y="708"/>
                    <a:pt x="1284" y="479"/>
                  </a:cubicBezTo>
                  <a:cubicBezTo>
                    <a:pt x="947" y="33"/>
                    <a:pt x="229" y="1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8" name="Google Shape;448;p36"/>
            <p:cNvSpPr/>
            <p:nvPr/>
          </p:nvSpPr>
          <p:spPr>
            <a:xfrm>
              <a:off x="1314066" y="914735"/>
              <a:ext cx="30777" cy="30347"/>
            </a:xfrm>
            <a:custGeom>
              <a:avLst/>
              <a:gdLst/>
              <a:ahLst/>
              <a:cxnLst/>
              <a:rect l="l" t="t" r="r" b="b"/>
              <a:pathLst>
                <a:path w="1502" h="1481" extrusionOk="0">
                  <a:moveTo>
                    <a:pt x="207" y="1"/>
                  </a:moveTo>
                  <a:cubicBezTo>
                    <a:pt x="98" y="1"/>
                    <a:pt x="0" y="77"/>
                    <a:pt x="0" y="186"/>
                  </a:cubicBezTo>
                  <a:cubicBezTo>
                    <a:pt x="0" y="295"/>
                    <a:pt x="87" y="393"/>
                    <a:pt x="196" y="393"/>
                  </a:cubicBezTo>
                  <a:cubicBezTo>
                    <a:pt x="196" y="393"/>
                    <a:pt x="751" y="414"/>
                    <a:pt x="969" y="708"/>
                  </a:cubicBezTo>
                  <a:cubicBezTo>
                    <a:pt x="1066" y="839"/>
                    <a:pt x="1088" y="1013"/>
                    <a:pt x="1034" y="1230"/>
                  </a:cubicBezTo>
                  <a:cubicBezTo>
                    <a:pt x="1001" y="1339"/>
                    <a:pt x="1066" y="1448"/>
                    <a:pt x="1175" y="1469"/>
                  </a:cubicBezTo>
                  <a:cubicBezTo>
                    <a:pt x="1197" y="1480"/>
                    <a:pt x="1208" y="1480"/>
                    <a:pt x="1230" y="1480"/>
                  </a:cubicBezTo>
                  <a:cubicBezTo>
                    <a:pt x="1317" y="1480"/>
                    <a:pt x="1393" y="1415"/>
                    <a:pt x="1415" y="1328"/>
                  </a:cubicBezTo>
                  <a:cubicBezTo>
                    <a:pt x="1502" y="991"/>
                    <a:pt x="1458" y="697"/>
                    <a:pt x="1284" y="469"/>
                  </a:cubicBezTo>
                  <a:cubicBezTo>
                    <a:pt x="947" y="23"/>
                    <a:pt x="22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9" name="Google Shape;449;p36"/>
            <p:cNvSpPr/>
            <p:nvPr/>
          </p:nvSpPr>
          <p:spPr>
            <a:xfrm>
              <a:off x="1267476" y="911847"/>
              <a:ext cx="30777" cy="30326"/>
            </a:xfrm>
            <a:custGeom>
              <a:avLst/>
              <a:gdLst/>
              <a:ahLst/>
              <a:cxnLst/>
              <a:rect l="l" t="t" r="r" b="b"/>
              <a:pathLst>
                <a:path w="1502" h="1480" extrusionOk="0">
                  <a:moveTo>
                    <a:pt x="207" y="0"/>
                  </a:moveTo>
                  <a:cubicBezTo>
                    <a:pt x="99" y="0"/>
                    <a:pt x="1" y="77"/>
                    <a:pt x="1" y="185"/>
                  </a:cubicBezTo>
                  <a:cubicBezTo>
                    <a:pt x="1" y="305"/>
                    <a:pt x="88" y="392"/>
                    <a:pt x="197" y="392"/>
                  </a:cubicBezTo>
                  <a:cubicBezTo>
                    <a:pt x="197" y="392"/>
                    <a:pt x="751" y="414"/>
                    <a:pt x="969" y="708"/>
                  </a:cubicBezTo>
                  <a:cubicBezTo>
                    <a:pt x="1067" y="838"/>
                    <a:pt x="1089" y="1012"/>
                    <a:pt x="1034" y="1230"/>
                  </a:cubicBezTo>
                  <a:cubicBezTo>
                    <a:pt x="1012" y="1339"/>
                    <a:pt x="1067" y="1447"/>
                    <a:pt x="1176" y="1469"/>
                  </a:cubicBezTo>
                  <a:cubicBezTo>
                    <a:pt x="1197" y="1480"/>
                    <a:pt x="1208" y="1480"/>
                    <a:pt x="1230" y="1480"/>
                  </a:cubicBezTo>
                  <a:cubicBezTo>
                    <a:pt x="1317" y="1480"/>
                    <a:pt x="1393" y="1426"/>
                    <a:pt x="1415" y="1328"/>
                  </a:cubicBezTo>
                  <a:cubicBezTo>
                    <a:pt x="1502" y="990"/>
                    <a:pt x="1458" y="708"/>
                    <a:pt x="1284" y="468"/>
                  </a:cubicBezTo>
                  <a:cubicBezTo>
                    <a:pt x="947" y="22"/>
                    <a:pt x="240" y="0"/>
                    <a:pt x="20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0" name="Google Shape;450;p36"/>
            <p:cNvSpPr/>
            <p:nvPr/>
          </p:nvSpPr>
          <p:spPr>
            <a:xfrm>
              <a:off x="1286653" y="872838"/>
              <a:ext cx="30777" cy="30347"/>
            </a:xfrm>
            <a:custGeom>
              <a:avLst/>
              <a:gdLst/>
              <a:ahLst/>
              <a:cxnLst/>
              <a:rect l="l" t="t" r="r" b="b"/>
              <a:pathLst>
                <a:path w="1502" h="1481" extrusionOk="0">
                  <a:moveTo>
                    <a:pt x="207" y="1"/>
                  </a:moveTo>
                  <a:cubicBezTo>
                    <a:pt x="98" y="1"/>
                    <a:pt x="0" y="77"/>
                    <a:pt x="0" y="186"/>
                  </a:cubicBezTo>
                  <a:cubicBezTo>
                    <a:pt x="0" y="294"/>
                    <a:pt x="87" y="392"/>
                    <a:pt x="196" y="392"/>
                  </a:cubicBezTo>
                  <a:cubicBezTo>
                    <a:pt x="196" y="392"/>
                    <a:pt x="751" y="414"/>
                    <a:pt x="969" y="708"/>
                  </a:cubicBezTo>
                  <a:cubicBezTo>
                    <a:pt x="1066" y="838"/>
                    <a:pt x="1088" y="1012"/>
                    <a:pt x="1034" y="1230"/>
                  </a:cubicBezTo>
                  <a:cubicBezTo>
                    <a:pt x="1001" y="1339"/>
                    <a:pt x="1066" y="1448"/>
                    <a:pt x="1175" y="1469"/>
                  </a:cubicBezTo>
                  <a:cubicBezTo>
                    <a:pt x="1197" y="1480"/>
                    <a:pt x="1208" y="1480"/>
                    <a:pt x="1230" y="1480"/>
                  </a:cubicBezTo>
                  <a:cubicBezTo>
                    <a:pt x="1317" y="1480"/>
                    <a:pt x="1393" y="1415"/>
                    <a:pt x="1415" y="1328"/>
                  </a:cubicBezTo>
                  <a:cubicBezTo>
                    <a:pt x="1502" y="991"/>
                    <a:pt x="1458" y="697"/>
                    <a:pt x="1284" y="468"/>
                  </a:cubicBezTo>
                  <a:cubicBezTo>
                    <a:pt x="947" y="22"/>
                    <a:pt x="229" y="1"/>
                    <a:pt x="20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1" name="Google Shape;451;p36"/>
            <p:cNvSpPr/>
            <p:nvPr/>
          </p:nvSpPr>
          <p:spPr>
            <a:xfrm>
              <a:off x="1241190" y="869949"/>
              <a:ext cx="30777" cy="30326"/>
            </a:xfrm>
            <a:custGeom>
              <a:avLst/>
              <a:gdLst/>
              <a:ahLst/>
              <a:cxnLst/>
              <a:rect l="l" t="t" r="r" b="b"/>
              <a:pathLst>
                <a:path w="1502" h="1480" extrusionOk="0">
                  <a:moveTo>
                    <a:pt x="196" y="0"/>
                  </a:moveTo>
                  <a:cubicBezTo>
                    <a:pt x="98" y="0"/>
                    <a:pt x="0" y="87"/>
                    <a:pt x="0" y="196"/>
                  </a:cubicBezTo>
                  <a:cubicBezTo>
                    <a:pt x="0" y="305"/>
                    <a:pt x="76" y="392"/>
                    <a:pt x="185" y="403"/>
                  </a:cubicBezTo>
                  <a:cubicBezTo>
                    <a:pt x="196" y="403"/>
                    <a:pt x="751" y="425"/>
                    <a:pt x="968" y="718"/>
                  </a:cubicBezTo>
                  <a:cubicBezTo>
                    <a:pt x="1066" y="849"/>
                    <a:pt x="1088" y="1023"/>
                    <a:pt x="1034" y="1240"/>
                  </a:cubicBezTo>
                  <a:cubicBezTo>
                    <a:pt x="1001" y="1349"/>
                    <a:pt x="1066" y="1447"/>
                    <a:pt x="1175" y="1480"/>
                  </a:cubicBezTo>
                  <a:lnTo>
                    <a:pt x="1218" y="1480"/>
                  </a:lnTo>
                  <a:cubicBezTo>
                    <a:pt x="1305" y="1480"/>
                    <a:pt x="1393" y="1425"/>
                    <a:pt x="1414" y="1338"/>
                  </a:cubicBezTo>
                  <a:cubicBezTo>
                    <a:pt x="1501" y="1001"/>
                    <a:pt x="1458" y="707"/>
                    <a:pt x="1284" y="479"/>
                  </a:cubicBezTo>
                  <a:cubicBezTo>
                    <a:pt x="946" y="33"/>
                    <a:pt x="229" y="0"/>
                    <a:pt x="1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2" name="Google Shape;452;p36"/>
            <p:cNvSpPr/>
            <p:nvPr/>
          </p:nvSpPr>
          <p:spPr>
            <a:xfrm>
              <a:off x="1357973" y="942579"/>
              <a:ext cx="30777" cy="30367"/>
            </a:xfrm>
            <a:custGeom>
              <a:avLst/>
              <a:gdLst/>
              <a:ahLst/>
              <a:cxnLst/>
              <a:rect l="l" t="t" r="r" b="b"/>
              <a:pathLst>
                <a:path w="1502" h="1482" extrusionOk="0">
                  <a:moveTo>
                    <a:pt x="178" y="1"/>
                  </a:moveTo>
                  <a:cubicBezTo>
                    <a:pt x="78" y="1"/>
                    <a:pt x="0" y="84"/>
                    <a:pt x="0" y="187"/>
                  </a:cubicBezTo>
                  <a:cubicBezTo>
                    <a:pt x="0" y="295"/>
                    <a:pt x="77" y="382"/>
                    <a:pt x="185" y="393"/>
                  </a:cubicBezTo>
                  <a:cubicBezTo>
                    <a:pt x="196" y="393"/>
                    <a:pt x="751" y="415"/>
                    <a:pt x="969" y="709"/>
                  </a:cubicBezTo>
                  <a:cubicBezTo>
                    <a:pt x="1067" y="839"/>
                    <a:pt x="1088" y="1013"/>
                    <a:pt x="1034" y="1231"/>
                  </a:cubicBezTo>
                  <a:cubicBezTo>
                    <a:pt x="1001" y="1340"/>
                    <a:pt x="1067" y="1449"/>
                    <a:pt x="1175" y="1470"/>
                  </a:cubicBezTo>
                  <a:cubicBezTo>
                    <a:pt x="1186" y="1470"/>
                    <a:pt x="1208" y="1481"/>
                    <a:pt x="1219" y="1481"/>
                  </a:cubicBezTo>
                  <a:cubicBezTo>
                    <a:pt x="1306" y="1481"/>
                    <a:pt x="1393" y="1416"/>
                    <a:pt x="1415" y="1329"/>
                  </a:cubicBezTo>
                  <a:cubicBezTo>
                    <a:pt x="1502" y="992"/>
                    <a:pt x="1458" y="698"/>
                    <a:pt x="1284" y="469"/>
                  </a:cubicBezTo>
                  <a:cubicBezTo>
                    <a:pt x="947" y="23"/>
                    <a:pt x="229" y="2"/>
                    <a:pt x="196" y="2"/>
                  </a:cubicBezTo>
                  <a:cubicBezTo>
                    <a:pt x="190" y="1"/>
                    <a:pt x="184" y="1"/>
                    <a:pt x="1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3" name="Google Shape;453;p36"/>
            <p:cNvSpPr/>
            <p:nvPr/>
          </p:nvSpPr>
          <p:spPr>
            <a:xfrm>
              <a:off x="1927893" y="850096"/>
              <a:ext cx="29445" cy="31453"/>
            </a:xfrm>
            <a:custGeom>
              <a:avLst/>
              <a:gdLst/>
              <a:ahLst/>
              <a:cxnLst/>
              <a:rect l="l" t="t" r="r" b="b"/>
              <a:pathLst>
                <a:path w="1437" h="1535" extrusionOk="0">
                  <a:moveTo>
                    <a:pt x="1064" y="0"/>
                  </a:moveTo>
                  <a:cubicBezTo>
                    <a:pt x="793" y="0"/>
                    <a:pt x="572" y="82"/>
                    <a:pt x="403" y="251"/>
                  </a:cubicBezTo>
                  <a:cubicBezTo>
                    <a:pt x="0" y="632"/>
                    <a:pt x="66" y="1328"/>
                    <a:pt x="66" y="1361"/>
                  </a:cubicBezTo>
                  <a:cubicBezTo>
                    <a:pt x="76" y="1459"/>
                    <a:pt x="163" y="1535"/>
                    <a:pt x="261" y="1535"/>
                  </a:cubicBezTo>
                  <a:lnTo>
                    <a:pt x="283" y="1535"/>
                  </a:lnTo>
                  <a:cubicBezTo>
                    <a:pt x="392" y="1524"/>
                    <a:pt x="468" y="1437"/>
                    <a:pt x="457" y="1328"/>
                  </a:cubicBezTo>
                  <a:cubicBezTo>
                    <a:pt x="446" y="1176"/>
                    <a:pt x="457" y="741"/>
                    <a:pt x="675" y="534"/>
                  </a:cubicBezTo>
                  <a:cubicBezTo>
                    <a:pt x="769" y="440"/>
                    <a:pt x="896" y="393"/>
                    <a:pt x="1063" y="393"/>
                  </a:cubicBezTo>
                  <a:cubicBezTo>
                    <a:pt x="1108" y="393"/>
                    <a:pt x="1156" y="397"/>
                    <a:pt x="1208" y="404"/>
                  </a:cubicBezTo>
                  <a:cubicBezTo>
                    <a:pt x="1215" y="404"/>
                    <a:pt x="1222" y="405"/>
                    <a:pt x="1228" y="405"/>
                  </a:cubicBezTo>
                  <a:cubicBezTo>
                    <a:pt x="1329" y="405"/>
                    <a:pt x="1415" y="331"/>
                    <a:pt x="1425" y="230"/>
                  </a:cubicBezTo>
                  <a:cubicBezTo>
                    <a:pt x="1436" y="121"/>
                    <a:pt x="1360" y="23"/>
                    <a:pt x="1251" y="12"/>
                  </a:cubicBezTo>
                  <a:cubicBezTo>
                    <a:pt x="1187" y="4"/>
                    <a:pt x="1124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4" name="Google Shape;454;p36"/>
            <p:cNvSpPr/>
            <p:nvPr/>
          </p:nvSpPr>
          <p:spPr>
            <a:xfrm>
              <a:off x="1950614" y="802625"/>
              <a:ext cx="29445" cy="31679"/>
            </a:xfrm>
            <a:custGeom>
              <a:avLst/>
              <a:gdLst/>
              <a:ahLst/>
              <a:cxnLst/>
              <a:rect l="l" t="t" r="r" b="b"/>
              <a:pathLst>
                <a:path w="1437" h="1546" extrusionOk="0">
                  <a:moveTo>
                    <a:pt x="1065" y="0"/>
                  </a:moveTo>
                  <a:cubicBezTo>
                    <a:pt x="793" y="0"/>
                    <a:pt x="573" y="82"/>
                    <a:pt x="403" y="251"/>
                  </a:cubicBezTo>
                  <a:cubicBezTo>
                    <a:pt x="1" y="632"/>
                    <a:pt x="55" y="1328"/>
                    <a:pt x="66" y="1361"/>
                  </a:cubicBezTo>
                  <a:cubicBezTo>
                    <a:pt x="66" y="1470"/>
                    <a:pt x="153" y="1546"/>
                    <a:pt x="262" y="1546"/>
                  </a:cubicBezTo>
                  <a:cubicBezTo>
                    <a:pt x="262" y="1546"/>
                    <a:pt x="273" y="1546"/>
                    <a:pt x="273" y="1535"/>
                  </a:cubicBezTo>
                  <a:cubicBezTo>
                    <a:pt x="382" y="1535"/>
                    <a:pt x="469" y="1437"/>
                    <a:pt x="458" y="1328"/>
                  </a:cubicBezTo>
                  <a:cubicBezTo>
                    <a:pt x="436" y="1176"/>
                    <a:pt x="458" y="741"/>
                    <a:pt x="675" y="534"/>
                  </a:cubicBezTo>
                  <a:cubicBezTo>
                    <a:pt x="769" y="440"/>
                    <a:pt x="897" y="393"/>
                    <a:pt x="1058" y="393"/>
                  </a:cubicBezTo>
                  <a:cubicBezTo>
                    <a:pt x="1102" y="393"/>
                    <a:pt x="1149" y="396"/>
                    <a:pt x="1198" y="403"/>
                  </a:cubicBezTo>
                  <a:cubicBezTo>
                    <a:pt x="1204" y="404"/>
                    <a:pt x="1211" y="404"/>
                    <a:pt x="1218" y="404"/>
                  </a:cubicBezTo>
                  <a:cubicBezTo>
                    <a:pt x="1318" y="404"/>
                    <a:pt x="1406" y="331"/>
                    <a:pt x="1426" y="229"/>
                  </a:cubicBezTo>
                  <a:cubicBezTo>
                    <a:pt x="1437" y="121"/>
                    <a:pt x="1361" y="23"/>
                    <a:pt x="1252" y="12"/>
                  </a:cubicBezTo>
                  <a:cubicBezTo>
                    <a:pt x="1187" y="4"/>
                    <a:pt x="1125" y="0"/>
                    <a:pt x="1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5" name="Google Shape;455;p36"/>
            <p:cNvSpPr/>
            <p:nvPr/>
          </p:nvSpPr>
          <p:spPr>
            <a:xfrm>
              <a:off x="1888658" y="853661"/>
              <a:ext cx="29445" cy="31679"/>
            </a:xfrm>
            <a:custGeom>
              <a:avLst/>
              <a:gdLst/>
              <a:ahLst/>
              <a:cxnLst/>
              <a:rect l="l" t="t" r="r" b="b"/>
              <a:pathLst>
                <a:path w="1437" h="1546" extrusionOk="0">
                  <a:moveTo>
                    <a:pt x="1070" y="0"/>
                  </a:moveTo>
                  <a:cubicBezTo>
                    <a:pt x="804" y="0"/>
                    <a:pt x="581" y="82"/>
                    <a:pt x="403" y="251"/>
                  </a:cubicBezTo>
                  <a:cubicBezTo>
                    <a:pt x="1" y="643"/>
                    <a:pt x="66" y="1339"/>
                    <a:pt x="66" y="1361"/>
                  </a:cubicBezTo>
                  <a:cubicBezTo>
                    <a:pt x="77" y="1470"/>
                    <a:pt x="164" y="1546"/>
                    <a:pt x="262" y="1546"/>
                  </a:cubicBezTo>
                  <a:lnTo>
                    <a:pt x="283" y="1546"/>
                  </a:lnTo>
                  <a:cubicBezTo>
                    <a:pt x="392" y="1535"/>
                    <a:pt x="468" y="1437"/>
                    <a:pt x="457" y="1328"/>
                  </a:cubicBezTo>
                  <a:cubicBezTo>
                    <a:pt x="447" y="1176"/>
                    <a:pt x="457" y="752"/>
                    <a:pt x="686" y="534"/>
                  </a:cubicBezTo>
                  <a:cubicBezTo>
                    <a:pt x="780" y="440"/>
                    <a:pt x="908" y="393"/>
                    <a:pt x="1069" y="393"/>
                  </a:cubicBezTo>
                  <a:cubicBezTo>
                    <a:pt x="1113" y="393"/>
                    <a:pt x="1159" y="397"/>
                    <a:pt x="1208" y="404"/>
                  </a:cubicBezTo>
                  <a:cubicBezTo>
                    <a:pt x="1215" y="404"/>
                    <a:pt x="1222" y="405"/>
                    <a:pt x="1229" y="405"/>
                  </a:cubicBezTo>
                  <a:cubicBezTo>
                    <a:pt x="1329" y="405"/>
                    <a:pt x="1416" y="331"/>
                    <a:pt x="1426" y="230"/>
                  </a:cubicBezTo>
                  <a:cubicBezTo>
                    <a:pt x="1437" y="132"/>
                    <a:pt x="1360" y="23"/>
                    <a:pt x="1252" y="12"/>
                  </a:cubicBezTo>
                  <a:cubicBezTo>
                    <a:pt x="1189" y="4"/>
                    <a:pt x="1128" y="0"/>
                    <a:pt x="107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6" name="Google Shape;456;p36"/>
            <p:cNvSpPr/>
            <p:nvPr/>
          </p:nvSpPr>
          <p:spPr>
            <a:xfrm>
              <a:off x="1891567" y="899800"/>
              <a:ext cx="29425" cy="31679"/>
            </a:xfrm>
            <a:custGeom>
              <a:avLst/>
              <a:gdLst/>
              <a:ahLst/>
              <a:cxnLst/>
              <a:rect l="l" t="t" r="r" b="b"/>
              <a:pathLst>
                <a:path w="1436" h="1546" extrusionOk="0">
                  <a:moveTo>
                    <a:pt x="1064" y="0"/>
                  </a:moveTo>
                  <a:cubicBezTo>
                    <a:pt x="793" y="0"/>
                    <a:pt x="572" y="82"/>
                    <a:pt x="403" y="251"/>
                  </a:cubicBezTo>
                  <a:cubicBezTo>
                    <a:pt x="0" y="632"/>
                    <a:pt x="54" y="1328"/>
                    <a:pt x="65" y="1361"/>
                  </a:cubicBezTo>
                  <a:cubicBezTo>
                    <a:pt x="65" y="1470"/>
                    <a:pt x="152" y="1546"/>
                    <a:pt x="261" y="1546"/>
                  </a:cubicBezTo>
                  <a:cubicBezTo>
                    <a:pt x="261" y="1546"/>
                    <a:pt x="272" y="1546"/>
                    <a:pt x="272" y="1535"/>
                  </a:cubicBezTo>
                  <a:cubicBezTo>
                    <a:pt x="381" y="1535"/>
                    <a:pt x="468" y="1437"/>
                    <a:pt x="457" y="1328"/>
                  </a:cubicBezTo>
                  <a:cubicBezTo>
                    <a:pt x="457" y="1317"/>
                    <a:pt x="413" y="784"/>
                    <a:pt x="674" y="534"/>
                  </a:cubicBezTo>
                  <a:cubicBezTo>
                    <a:pt x="769" y="440"/>
                    <a:pt x="896" y="393"/>
                    <a:pt x="1057" y="393"/>
                  </a:cubicBezTo>
                  <a:cubicBezTo>
                    <a:pt x="1101" y="393"/>
                    <a:pt x="1148" y="397"/>
                    <a:pt x="1197" y="404"/>
                  </a:cubicBezTo>
                  <a:cubicBezTo>
                    <a:pt x="1204" y="404"/>
                    <a:pt x="1210" y="405"/>
                    <a:pt x="1217" y="405"/>
                  </a:cubicBezTo>
                  <a:cubicBezTo>
                    <a:pt x="1318" y="405"/>
                    <a:pt x="1404" y="331"/>
                    <a:pt x="1414" y="229"/>
                  </a:cubicBezTo>
                  <a:cubicBezTo>
                    <a:pt x="1436" y="121"/>
                    <a:pt x="1360" y="23"/>
                    <a:pt x="1251" y="12"/>
                  </a:cubicBezTo>
                  <a:cubicBezTo>
                    <a:pt x="1186" y="4"/>
                    <a:pt x="1124" y="0"/>
                    <a:pt x="10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7" name="Google Shape;457;p36"/>
            <p:cNvSpPr/>
            <p:nvPr/>
          </p:nvSpPr>
          <p:spPr>
            <a:xfrm>
              <a:off x="1849874" y="885540"/>
              <a:ext cx="29445" cy="31679"/>
            </a:xfrm>
            <a:custGeom>
              <a:avLst/>
              <a:gdLst/>
              <a:ahLst/>
              <a:cxnLst/>
              <a:rect l="l" t="t" r="r" b="b"/>
              <a:pathLst>
                <a:path w="1437" h="1546" extrusionOk="0">
                  <a:moveTo>
                    <a:pt x="1087" y="1"/>
                  </a:moveTo>
                  <a:cubicBezTo>
                    <a:pt x="810" y="1"/>
                    <a:pt x="584" y="88"/>
                    <a:pt x="403" y="251"/>
                  </a:cubicBezTo>
                  <a:cubicBezTo>
                    <a:pt x="1" y="643"/>
                    <a:pt x="66" y="1339"/>
                    <a:pt x="66" y="1371"/>
                  </a:cubicBezTo>
                  <a:cubicBezTo>
                    <a:pt x="77" y="1469"/>
                    <a:pt x="164" y="1546"/>
                    <a:pt x="262" y="1546"/>
                  </a:cubicBezTo>
                  <a:lnTo>
                    <a:pt x="284" y="1546"/>
                  </a:lnTo>
                  <a:cubicBezTo>
                    <a:pt x="392" y="1535"/>
                    <a:pt x="468" y="1437"/>
                    <a:pt x="458" y="1328"/>
                  </a:cubicBezTo>
                  <a:cubicBezTo>
                    <a:pt x="447" y="1187"/>
                    <a:pt x="458" y="751"/>
                    <a:pt x="686" y="534"/>
                  </a:cubicBezTo>
                  <a:cubicBezTo>
                    <a:pt x="786" y="443"/>
                    <a:pt x="923" y="398"/>
                    <a:pt x="1099" y="398"/>
                  </a:cubicBezTo>
                  <a:cubicBezTo>
                    <a:pt x="1134" y="398"/>
                    <a:pt x="1170" y="400"/>
                    <a:pt x="1208" y="403"/>
                  </a:cubicBezTo>
                  <a:cubicBezTo>
                    <a:pt x="1221" y="406"/>
                    <a:pt x="1233" y="407"/>
                    <a:pt x="1245" y="407"/>
                  </a:cubicBezTo>
                  <a:cubicBezTo>
                    <a:pt x="1338" y="407"/>
                    <a:pt x="1416" y="336"/>
                    <a:pt x="1426" y="240"/>
                  </a:cubicBezTo>
                  <a:cubicBezTo>
                    <a:pt x="1437" y="131"/>
                    <a:pt x="1361" y="33"/>
                    <a:pt x="1263" y="12"/>
                  </a:cubicBezTo>
                  <a:cubicBezTo>
                    <a:pt x="1202" y="4"/>
                    <a:pt x="1143" y="1"/>
                    <a:pt x="10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8" name="Google Shape;458;p36"/>
            <p:cNvSpPr/>
            <p:nvPr/>
          </p:nvSpPr>
          <p:spPr>
            <a:xfrm>
              <a:off x="1852783" y="930573"/>
              <a:ext cx="29445" cy="31679"/>
            </a:xfrm>
            <a:custGeom>
              <a:avLst/>
              <a:gdLst/>
              <a:ahLst/>
              <a:cxnLst/>
              <a:rect l="l" t="t" r="r" b="b"/>
              <a:pathLst>
                <a:path w="1437" h="1546" extrusionOk="0">
                  <a:moveTo>
                    <a:pt x="1076" y="0"/>
                  </a:moveTo>
                  <a:cubicBezTo>
                    <a:pt x="799" y="0"/>
                    <a:pt x="574" y="88"/>
                    <a:pt x="403" y="250"/>
                  </a:cubicBezTo>
                  <a:cubicBezTo>
                    <a:pt x="0" y="642"/>
                    <a:pt x="55" y="1338"/>
                    <a:pt x="55" y="1371"/>
                  </a:cubicBezTo>
                  <a:cubicBezTo>
                    <a:pt x="65" y="1469"/>
                    <a:pt x="152" y="1545"/>
                    <a:pt x="261" y="1545"/>
                  </a:cubicBezTo>
                  <a:lnTo>
                    <a:pt x="272" y="1545"/>
                  </a:lnTo>
                  <a:cubicBezTo>
                    <a:pt x="381" y="1534"/>
                    <a:pt x="468" y="1436"/>
                    <a:pt x="457" y="1327"/>
                  </a:cubicBezTo>
                  <a:cubicBezTo>
                    <a:pt x="457" y="1327"/>
                    <a:pt x="414" y="794"/>
                    <a:pt x="675" y="533"/>
                  </a:cubicBezTo>
                  <a:cubicBezTo>
                    <a:pt x="774" y="443"/>
                    <a:pt x="912" y="397"/>
                    <a:pt x="1087" y="397"/>
                  </a:cubicBezTo>
                  <a:cubicBezTo>
                    <a:pt x="1122" y="397"/>
                    <a:pt x="1159" y="399"/>
                    <a:pt x="1197" y="403"/>
                  </a:cubicBezTo>
                  <a:cubicBezTo>
                    <a:pt x="1209" y="405"/>
                    <a:pt x="1222" y="406"/>
                    <a:pt x="1234" y="406"/>
                  </a:cubicBezTo>
                  <a:cubicBezTo>
                    <a:pt x="1327" y="406"/>
                    <a:pt x="1405" y="336"/>
                    <a:pt x="1414" y="240"/>
                  </a:cubicBezTo>
                  <a:cubicBezTo>
                    <a:pt x="1436" y="131"/>
                    <a:pt x="1360" y="33"/>
                    <a:pt x="1251" y="11"/>
                  </a:cubicBezTo>
                  <a:cubicBezTo>
                    <a:pt x="1190" y="4"/>
                    <a:pt x="1132" y="0"/>
                    <a:pt x="10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9" name="Google Shape;459;p36"/>
            <p:cNvSpPr/>
            <p:nvPr/>
          </p:nvSpPr>
          <p:spPr>
            <a:xfrm>
              <a:off x="1911400" y="807297"/>
              <a:ext cx="29445" cy="31699"/>
            </a:xfrm>
            <a:custGeom>
              <a:avLst/>
              <a:gdLst/>
              <a:ahLst/>
              <a:cxnLst/>
              <a:rect l="l" t="t" r="r" b="b"/>
              <a:pathLst>
                <a:path w="1437" h="1547" extrusionOk="0">
                  <a:moveTo>
                    <a:pt x="1068" y="0"/>
                  </a:moveTo>
                  <a:cubicBezTo>
                    <a:pt x="800" y="0"/>
                    <a:pt x="572" y="82"/>
                    <a:pt x="403" y="252"/>
                  </a:cubicBezTo>
                  <a:cubicBezTo>
                    <a:pt x="0" y="643"/>
                    <a:pt x="65" y="1339"/>
                    <a:pt x="65" y="1361"/>
                  </a:cubicBezTo>
                  <a:cubicBezTo>
                    <a:pt x="76" y="1470"/>
                    <a:pt x="163" y="1546"/>
                    <a:pt x="261" y="1546"/>
                  </a:cubicBezTo>
                  <a:lnTo>
                    <a:pt x="283" y="1546"/>
                  </a:lnTo>
                  <a:cubicBezTo>
                    <a:pt x="392" y="1535"/>
                    <a:pt x="468" y="1437"/>
                    <a:pt x="457" y="1329"/>
                  </a:cubicBezTo>
                  <a:cubicBezTo>
                    <a:pt x="446" y="1176"/>
                    <a:pt x="457" y="741"/>
                    <a:pt x="675" y="534"/>
                  </a:cubicBezTo>
                  <a:cubicBezTo>
                    <a:pt x="777" y="440"/>
                    <a:pt x="900" y="393"/>
                    <a:pt x="1064" y="393"/>
                  </a:cubicBezTo>
                  <a:cubicBezTo>
                    <a:pt x="1109" y="393"/>
                    <a:pt x="1156" y="397"/>
                    <a:pt x="1208" y="404"/>
                  </a:cubicBezTo>
                  <a:cubicBezTo>
                    <a:pt x="1215" y="405"/>
                    <a:pt x="1222" y="405"/>
                    <a:pt x="1228" y="405"/>
                  </a:cubicBezTo>
                  <a:cubicBezTo>
                    <a:pt x="1329" y="405"/>
                    <a:pt x="1415" y="332"/>
                    <a:pt x="1425" y="230"/>
                  </a:cubicBezTo>
                  <a:cubicBezTo>
                    <a:pt x="1436" y="121"/>
                    <a:pt x="1360" y="23"/>
                    <a:pt x="1251" y="12"/>
                  </a:cubicBezTo>
                  <a:cubicBezTo>
                    <a:pt x="1188" y="4"/>
                    <a:pt x="1127" y="0"/>
                    <a:pt x="10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0" name="Google Shape;460;p36"/>
            <p:cNvSpPr/>
            <p:nvPr/>
          </p:nvSpPr>
          <p:spPr>
            <a:xfrm>
              <a:off x="935158" y="651875"/>
              <a:ext cx="367602" cy="589701"/>
            </a:xfrm>
            <a:custGeom>
              <a:avLst/>
              <a:gdLst/>
              <a:ahLst/>
              <a:cxnLst/>
              <a:rect l="l" t="t" r="r" b="b"/>
              <a:pathLst>
                <a:path w="17940" h="28779" extrusionOk="0">
                  <a:moveTo>
                    <a:pt x="4020" y="1"/>
                  </a:moveTo>
                  <a:cubicBezTo>
                    <a:pt x="3933" y="1"/>
                    <a:pt x="3847" y="61"/>
                    <a:pt x="3819" y="146"/>
                  </a:cubicBezTo>
                  <a:cubicBezTo>
                    <a:pt x="3797" y="255"/>
                    <a:pt x="3863" y="364"/>
                    <a:pt x="3971" y="386"/>
                  </a:cubicBezTo>
                  <a:cubicBezTo>
                    <a:pt x="4004" y="397"/>
                    <a:pt x="8127" y="1484"/>
                    <a:pt x="10042" y="5836"/>
                  </a:cubicBezTo>
                  <a:cubicBezTo>
                    <a:pt x="10836" y="7620"/>
                    <a:pt x="10607" y="9437"/>
                    <a:pt x="10390" y="11199"/>
                  </a:cubicBezTo>
                  <a:cubicBezTo>
                    <a:pt x="10063" y="13734"/>
                    <a:pt x="9770" y="16127"/>
                    <a:pt x="12848" y="17628"/>
                  </a:cubicBezTo>
                  <a:cubicBezTo>
                    <a:pt x="16112" y="19217"/>
                    <a:pt x="17548" y="22774"/>
                    <a:pt x="17515" y="25591"/>
                  </a:cubicBezTo>
                  <a:cubicBezTo>
                    <a:pt x="17504" y="26995"/>
                    <a:pt x="17135" y="28061"/>
                    <a:pt x="16569" y="28333"/>
                  </a:cubicBezTo>
                  <a:cubicBezTo>
                    <a:pt x="16484" y="28369"/>
                    <a:pt x="16396" y="28387"/>
                    <a:pt x="16305" y="28387"/>
                  </a:cubicBezTo>
                  <a:cubicBezTo>
                    <a:pt x="16092" y="28387"/>
                    <a:pt x="15863" y="28288"/>
                    <a:pt x="15612" y="28083"/>
                  </a:cubicBezTo>
                  <a:cubicBezTo>
                    <a:pt x="14110" y="26843"/>
                    <a:pt x="12283" y="25733"/>
                    <a:pt x="10357" y="24547"/>
                  </a:cubicBezTo>
                  <a:cubicBezTo>
                    <a:pt x="6093" y="21947"/>
                    <a:pt x="1687" y="19249"/>
                    <a:pt x="414" y="14963"/>
                  </a:cubicBezTo>
                  <a:cubicBezTo>
                    <a:pt x="387" y="14883"/>
                    <a:pt x="309" y="14824"/>
                    <a:pt x="221" y="14824"/>
                  </a:cubicBezTo>
                  <a:cubicBezTo>
                    <a:pt x="202" y="14824"/>
                    <a:pt x="183" y="14827"/>
                    <a:pt x="164" y="14833"/>
                  </a:cubicBezTo>
                  <a:cubicBezTo>
                    <a:pt x="66" y="14865"/>
                    <a:pt x="1" y="14974"/>
                    <a:pt x="33" y="15083"/>
                  </a:cubicBezTo>
                  <a:cubicBezTo>
                    <a:pt x="1360" y="19510"/>
                    <a:pt x="5832" y="22241"/>
                    <a:pt x="10150" y="24884"/>
                  </a:cubicBezTo>
                  <a:cubicBezTo>
                    <a:pt x="12065" y="26059"/>
                    <a:pt x="13882" y="27169"/>
                    <a:pt x="15361" y="28387"/>
                  </a:cubicBezTo>
                  <a:cubicBezTo>
                    <a:pt x="15720" y="28681"/>
                    <a:pt x="16036" y="28779"/>
                    <a:pt x="16297" y="28779"/>
                  </a:cubicBezTo>
                  <a:cubicBezTo>
                    <a:pt x="16471" y="28779"/>
                    <a:pt x="16612" y="28746"/>
                    <a:pt x="16732" y="28692"/>
                  </a:cubicBezTo>
                  <a:cubicBezTo>
                    <a:pt x="17450" y="28355"/>
                    <a:pt x="17896" y="27169"/>
                    <a:pt x="17907" y="25602"/>
                  </a:cubicBezTo>
                  <a:cubicBezTo>
                    <a:pt x="17940" y="22872"/>
                    <a:pt x="16667" y="19053"/>
                    <a:pt x="13022" y="17269"/>
                  </a:cubicBezTo>
                  <a:cubicBezTo>
                    <a:pt x="10194" y="15888"/>
                    <a:pt x="10466" y="13745"/>
                    <a:pt x="10771" y="11253"/>
                  </a:cubicBezTo>
                  <a:cubicBezTo>
                    <a:pt x="10988" y="9524"/>
                    <a:pt x="11238" y="7555"/>
                    <a:pt x="10412" y="5673"/>
                  </a:cubicBezTo>
                  <a:cubicBezTo>
                    <a:pt x="8410" y="1147"/>
                    <a:pt x="4102" y="16"/>
                    <a:pt x="4058" y="5"/>
                  </a:cubicBezTo>
                  <a:cubicBezTo>
                    <a:pt x="4046" y="2"/>
                    <a:pt x="4033" y="1"/>
                    <a:pt x="40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1" name="Google Shape;461;p36"/>
            <p:cNvSpPr/>
            <p:nvPr/>
          </p:nvSpPr>
          <p:spPr>
            <a:xfrm>
              <a:off x="1883085" y="651875"/>
              <a:ext cx="367602" cy="589701"/>
            </a:xfrm>
            <a:custGeom>
              <a:avLst/>
              <a:gdLst/>
              <a:ahLst/>
              <a:cxnLst/>
              <a:rect l="l" t="t" r="r" b="b"/>
              <a:pathLst>
                <a:path w="17940" h="28779" extrusionOk="0">
                  <a:moveTo>
                    <a:pt x="13918" y="0"/>
                  </a:moveTo>
                  <a:cubicBezTo>
                    <a:pt x="13903" y="0"/>
                    <a:pt x="13887" y="2"/>
                    <a:pt x="13871" y="5"/>
                  </a:cubicBezTo>
                  <a:cubicBezTo>
                    <a:pt x="13827" y="16"/>
                    <a:pt x="9781" y="1147"/>
                    <a:pt x="7790" y="5673"/>
                  </a:cubicBezTo>
                  <a:cubicBezTo>
                    <a:pt x="6963" y="7533"/>
                    <a:pt x="7148" y="9469"/>
                    <a:pt x="7311" y="11188"/>
                  </a:cubicBezTo>
                  <a:cubicBezTo>
                    <a:pt x="7561" y="13701"/>
                    <a:pt x="7768" y="15877"/>
                    <a:pt x="4918" y="17269"/>
                  </a:cubicBezTo>
                  <a:cubicBezTo>
                    <a:pt x="1263" y="19053"/>
                    <a:pt x="1" y="22872"/>
                    <a:pt x="22" y="25602"/>
                  </a:cubicBezTo>
                  <a:cubicBezTo>
                    <a:pt x="44" y="27169"/>
                    <a:pt x="490" y="28355"/>
                    <a:pt x="1208" y="28692"/>
                  </a:cubicBezTo>
                  <a:cubicBezTo>
                    <a:pt x="1328" y="28746"/>
                    <a:pt x="1469" y="28779"/>
                    <a:pt x="1643" y="28779"/>
                  </a:cubicBezTo>
                  <a:cubicBezTo>
                    <a:pt x="1894" y="28779"/>
                    <a:pt x="2220" y="28681"/>
                    <a:pt x="2579" y="28387"/>
                  </a:cubicBezTo>
                  <a:cubicBezTo>
                    <a:pt x="4058" y="27169"/>
                    <a:pt x="5864" y="26059"/>
                    <a:pt x="7790" y="24884"/>
                  </a:cubicBezTo>
                  <a:cubicBezTo>
                    <a:pt x="12109" y="22241"/>
                    <a:pt x="16580" y="19510"/>
                    <a:pt x="17907" y="15083"/>
                  </a:cubicBezTo>
                  <a:cubicBezTo>
                    <a:pt x="17940" y="14974"/>
                    <a:pt x="17874" y="14865"/>
                    <a:pt x="17765" y="14833"/>
                  </a:cubicBezTo>
                  <a:cubicBezTo>
                    <a:pt x="17748" y="14827"/>
                    <a:pt x="17730" y="14824"/>
                    <a:pt x="17713" y="14824"/>
                  </a:cubicBezTo>
                  <a:cubicBezTo>
                    <a:pt x="17631" y="14824"/>
                    <a:pt x="17553" y="14883"/>
                    <a:pt x="17526" y="14963"/>
                  </a:cubicBezTo>
                  <a:cubicBezTo>
                    <a:pt x="16242" y="19249"/>
                    <a:pt x="11837" y="21947"/>
                    <a:pt x="7583" y="24547"/>
                  </a:cubicBezTo>
                  <a:cubicBezTo>
                    <a:pt x="5647" y="25733"/>
                    <a:pt x="3830" y="26843"/>
                    <a:pt x="2329" y="28083"/>
                  </a:cubicBezTo>
                  <a:cubicBezTo>
                    <a:pt x="2078" y="28288"/>
                    <a:pt x="1848" y="28387"/>
                    <a:pt x="1635" y="28387"/>
                  </a:cubicBezTo>
                  <a:cubicBezTo>
                    <a:pt x="1544" y="28387"/>
                    <a:pt x="1456" y="28369"/>
                    <a:pt x="1371" y="28333"/>
                  </a:cubicBezTo>
                  <a:cubicBezTo>
                    <a:pt x="806" y="28061"/>
                    <a:pt x="436" y="26995"/>
                    <a:pt x="425" y="25591"/>
                  </a:cubicBezTo>
                  <a:cubicBezTo>
                    <a:pt x="392" y="22774"/>
                    <a:pt x="1828" y="19217"/>
                    <a:pt x="5092" y="17628"/>
                  </a:cubicBezTo>
                  <a:cubicBezTo>
                    <a:pt x="8192" y="16116"/>
                    <a:pt x="7953" y="13701"/>
                    <a:pt x="7714" y="11145"/>
                  </a:cubicBezTo>
                  <a:cubicBezTo>
                    <a:pt x="7540" y="9404"/>
                    <a:pt x="7365" y="7598"/>
                    <a:pt x="8149" y="5836"/>
                  </a:cubicBezTo>
                  <a:cubicBezTo>
                    <a:pt x="10063" y="1484"/>
                    <a:pt x="13936" y="397"/>
                    <a:pt x="13969" y="386"/>
                  </a:cubicBezTo>
                  <a:cubicBezTo>
                    <a:pt x="14078" y="364"/>
                    <a:pt x="14143" y="255"/>
                    <a:pt x="14110" y="146"/>
                  </a:cubicBezTo>
                  <a:cubicBezTo>
                    <a:pt x="14092" y="54"/>
                    <a:pt x="14010" y="0"/>
                    <a:pt x="13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2" name="Google Shape;462;p36"/>
            <p:cNvSpPr/>
            <p:nvPr/>
          </p:nvSpPr>
          <p:spPr>
            <a:xfrm flipH="1">
              <a:off x="1298253" y="1153973"/>
              <a:ext cx="271308" cy="198097"/>
            </a:xfrm>
            <a:custGeom>
              <a:avLst/>
              <a:gdLst/>
              <a:ahLst/>
              <a:cxnLst/>
              <a:rect l="l" t="t" r="r" b="b"/>
              <a:pathLst>
                <a:path w="13241" h="9668" extrusionOk="0">
                  <a:moveTo>
                    <a:pt x="13011" y="0"/>
                  </a:moveTo>
                  <a:cubicBezTo>
                    <a:pt x="12946" y="0"/>
                    <a:pt x="12884" y="32"/>
                    <a:pt x="12849" y="95"/>
                  </a:cubicBezTo>
                  <a:cubicBezTo>
                    <a:pt x="12794" y="182"/>
                    <a:pt x="7594" y="8602"/>
                    <a:pt x="186" y="9276"/>
                  </a:cubicBezTo>
                  <a:cubicBezTo>
                    <a:pt x="77" y="9287"/>
                    <a:pt x="1" y="9385"/>
                    <a:pt x="12" y="9494"/>
                  </a:cubicBezTo>
                  <a:cubicBezTo>
                    <a:pt x="23" y="9592"/>
                    <a:pt x="110" y="9668"/>
                    <a:pt x="208" y="9668"/>
                  </a:cubicBezTo>
                  <a:lnTo>
                    <a:pt x="229" y="9668"/>
                  </a:lnTo>
                  <a:cubicBezTo>
                    <a:pt x="7834" y="8982"/>
                    <a:pt x="13131" y="388"/>
                    <a:pt x="13186" y="301"/>
                  </a:cubicBezTo>
                  <a:cubicBezTo>
                    <a:pt x="13240" y="203"/>
                    <a:pt x="13208" y="84"/>
                    <a:pt x="13121" y="29"/>
                  </a:cubicBezTo>
                  <a:cubicBezTo>
                    <a:pt x="13086" y="10"/>
                    <a:pt x="13048" y="0"/>
                    <a:pt x="130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63" name="Google Shape;463;p36"/>
          <p:cNvGrpSpPr/>
          <p:nvPr/>
        </p:nvGrpSpPr>
        <p:grpSpPr>
          <a:xfrm>
            <a:off x="6823154" y="3105752"/>
            <a:ext cx="2100459" cy="1519737"/>
            <a:chOff x="6899354" y="3029552"/>
            <a:chExt cx="2100459" cy="1519737"/>
          </a:xfrm>
        </p:grpSpPr>
        <p:grpSp>
          <p:nvGrpSpPr>
            <p:cNvPr id="464" name="Google Shape;464;p36"/>
            <p:cNvGrpSpPr/>
            <p:nvPr/>
          </p:nvGrpSpPr>
          <p:grpSpPr>
            <a:xfrm>
              <a:off x="6899354" y="3029552"/>
              <a:ext cx="2100420" cy="1519737"/>
              <a:chOff x="172488" y="295189"/>
              <a:chExt cx="1854021" cy="1341458"/>
            </a:xfrm>
          </p:grpSpPr>
          <p:sp>
            <p:nvSpPr>
              <p:cNvPr id="465" name="Google Shape;465;p36"/>
              <p:cNvSpPr/>
              <p:nvPr/>
            </p:nvSpPr>
            <p:spPr>
              <a:xfrm>
                <a:off x="374610" y="295189"/>
                <a:ext cx="982729" cy="786756"/>
              </a:xfrm>
              <a:custGeom>
                <a:avLst/>
                <a:gdLst/>
                <a:ahLst/>
                <a:cxnLst/>
                <a:rect l="l" t="t" r="r" b="b"/>
                <a:pathLst>
                  <a:path w="30529" h="24441" extrusionOk="0">
                    <a:moveTo>
                      <a:pt x="9647" y="0"/>
                    </a:moveTo>
                    <a:cubicBezTo>
                      <a:pt x="7248" y="0"/>
                      <a:pt x="1" y="7389"/>
                      <a:pt x="1" y="7389"/>
                    </a:cubicBezTo>
                    <a:cubicBezTo>
                      <a:pt x="486" y="8668"/>
                      <a:pt x="2558" y="9781"/>
                      <a:pt x="3044" y="10740"/>
                    </a:cubicBezTo>
                    <a:cubicBezTo>
                      <a:pt x="4962" y="15215"/>
                      <a:pt x="6075" y="15855"/>
                      <a:pt x="7200" y="17773"/>
                    </a:cubicBezTo>
                    <a:cubicBezTo>
                      <a:pt x="8400" y="19648"/>
                      <a:pt x="8819" y="24441"/>
                      <a:pt x="10428" y="24441"/>
                    </a:cubicBezTo>
                    <a:cubicBezTo>
                      <a:pt x="10739" y="24441"/>
                      <a:pt x="11095" y="24262"/>
                      <a:pt x="11509" y="23847"/>
                    </a:cubicBezTo>
                    <a:cubicBezTo>
                      <a:pt x="14067" y="21456"/>
                      <a:pt x="9757" y="19691"/>
                      <a:pt x="11036" y="16660"/>
                    </a:cubicBezTo>
                    <a:cubicBezTo>
                      <a:pt x="11189" y="16244"/>
                      <a:pt x="11575" y="16070"/>
                      <a:pt x="12125" y="16070"/>
                    </a:cubicBezTo>
                    <a:cubicBezTo>
                      <a:pt x="14905" y="16070"/>
                      <a:pt x="21877" y="20499"/>
                      <a:pt x="24122" y="20499"/>
                    </a:cubicBezTo>
                    <a:cubicBezTo>
                      <a:pt x="24682" y="20499"/>
                      <a:pt x="24948" y="20224"/>
                      <a:pt x="24783" y="19538"/>
                    </a:cubicBezTo>
                    <a:cubicBezTo>
                      <a:pt x="24783" y="19371"/>
                      <a:pt x="24783" y="19218"/>
                      <a:pt x="24617" y="19052"/>
                    </a:cubicBezTo>
                    <a:cubicBezTo>
                      <a:pt x="24783" y="19052"/>
                      <a:pt x="24783" y="19052"/>
                      <a:pt x="24783" y="18898"/>
                    </a:cubicBezTo>
                    <a:cubicBezTo>
                      <a:pt x="24617" y="18732"/>
                      <a:pt x="24463" y="18579"/>
                      <a:pt x="24463" y="18412"/>
                    </a:cubicBezTo>
                    <a:lnTo>
                      <a:pt x="24463" y="18412"/>
                    </a:lnTo>
                    <a:cubicBezTo>
                      <a:pt x="25380" y="18769"/>
                      <a:pt x="26174" y="18968"/>
                      <a:pt x="26732" y="18968"/>
                    </a:cubicBezTo>
                    <a:cubicBezTo>
                      <a:pt x="27435" y="18968"/>
                      <a:pt x="27765" y="18652"/>
                      <a:pt x="27494" y="17939"/>
                    </a:cubicBezTo>
                    <a:cubicBezTo>
                      <a:pt x="27340" y="17619"/>
                      <a:pt x="27174" y="17300"/>
                      <a:pt x="27021" y="17134"/>
                    </a:cubicBezTo>
                    <a:lnTo>
                      <a:pt x="27021" y="17134"/>
                    </a:lnTo>
                    <a:cubicBezTo>
                      <a:pt x="27380" y="17291"/>
                      <a:pt x="27691" y="17380"/>
                      <a:pt x="27935" y="17380"/>
                    </a:cubicBezTo>
                    <a:cubicBezTo>
                      <a:pt x="28446" y="17380"/>
                      <a:pt x="28669" y="16990"/>
                      <a:pt x="28453" y="16021"/>
                    </a:cubicBezTo>
                    <a:cubicBezTo>
                      <a:pt x="28299" y="15215"/>
                      <a:pt x="27813" y="14423"/>
                      <a:pt x="27494" y="13617"/>
                    </a:cubicBezTo>
                    <a:cubicBezTo>
                      <a:pt x="26854" y="12504"/>
                      <a:pt x="25895" y="11699"/>
                      <a:pt x="24783" y="11226"/>
                    </a:cubicBezTo>
                    <a:lnTo>
                      <a:pt x="24783" y="11226"/>
                    </a:lnTo>
                    <a:cubicBezTo>
                      <a:pt x="26452" y="11754"/>
                      <a:pt x="28560" y="12379"/>
                      <a:pt x="29582" y="12379"/>
                    </a:cubicBezTo>
                    <a:cubicBezTo>
                      <a:pt x="30416" y="12379"/>
                      <a:pt x="30528" y="11963"/>
                      <a:pt x="29092" y="10740"/>
                    </a:cubicBezTo>
                    <a:cubicBezTo>
                      <a:pt x="27494" y="9461"/>
                      <a:pt x="26062" y="8502"/>
                      <a:pt x="24617" y="8029"/>
                    </a:cubicBezTo>
                    <a:cubicBezTo>
                      <a:pt x="24617" y="7863"/>
                      <a:pt x="24783" y="7863"/>
                      <a:pt x="24617" y="7863"/>
                    </a:cubicBezTo>
                    <a:cubicBezTo>
                      <a:pt x="24617" y="7786"/>
                      <a:pt x="24617" y="7747"/>
                      <a:pt x="24597" y="7747"/>
                    </a:cubicBezTo>
                    <a:cubicBezTo>
                      <a:pt x="24578" y="7747"/>
                      <a:pt x="24540" y="7786"/>
                      <a:pt x="24463" y="7863"/>
                    </a:cubicBezTo>
                    <a:cubicBezTo>
                      <a:pt x="24143" y="7709"/>
                      <a:pt x="23977" y="7709"/>
                      <a:pt x="23657" y="7543"/>
                    </a:cubicBezTo>
                    <a:lnTo>
                      <a:pt x="23824" y="7543"/>
                    </a:lnTo>
                    <a:lnTo>
                      <a:pt x="23824" y="7389"/>
                    </a:lnTo>
                    <a:lnTo>
                      <a:pt x="23657" y="7389"/>
                    </a:lnTo>
                    <a:cubicBezTo>
                      <a:pt x="23657" y="7389"/>
                      <a:pt x="23504" y="7389"/>
                      <a:pt x="23504" y="7543"/>
                    </a:cubicBezTo>
                    <a:cubicBezTo>
                      <a:pt x="20947" y="6750"/>
                      <a:pt x="18709" y="6584"/>
                      <a:pt x="16944" y="6111"/>
                    </a:cubicBezTo>
                    <a:cubicBezTo>
                      <a:pt x="14067" y="5471"/>
                      <a:pt x="11995" y="676"/>
                      <a:pt x="9911" y="37"/>
                    </a:cubicBezTo>
                    <a:cubicBezTo>
                      <a:pt x="9831" y="12"/>
                      <a:pt x="9743" y="0"/>
                      <a:pt x="964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6" name="Google Shape;466;p36"/>
              <p:cNvSpPr/>
              <p:nvPr/>
            </p:nvSpPr>
            <p:spPr>
              <a:xfrm>
                <a:off x="1223818" y="526540"/>
                <a:ext cx="802690" cy="667073"/>
              </a:xfrm>
              <a:custGeom>
                <a:avLst/>
                <a:gdLst/>
                <a:ahLst/>
                <a:cxnLst/>
                <a:rect l="l" t="t" r="r" b="b"/>
                <a:pathLst>
                  <a:path w="24936" h="20723" extrusionOk="0">
                    <a:moveTo>
                      <a:pt x="10918" y="1"/>
                    </a:moveTo>
                    <a:cubicBezTo>
                      <a:pt x="9799" y="1"/>
                      <a:pt x="8694" y="150"/>
                      <a:pt x="7673" y="522"/>
                    </a:cubicBezTo>
                    <a:cubicBezTo>
                      <a:pt x="5435" y="1315"/>
                      <a:pt x="4476" y="12990"/>
                      <a:pt x="3351" y="13629"/>
                    </a:cubicBezTo>
                    <a:cubicBezTo>
                      <a:pt x="2391" y="14269"/>
                      <a:pt x="0" y="14269"/>
                      <a:pt x="1113" y="15062"/>
                    </a:cubicBezTo>
                    <a:cubicBezTo>
                      <a:pt x="2117" y="15917"/>
                      <a:pt x="9218" y="20722"/>
                      <a:pt x="13916" y="20722"/>
                    </a:cubicBezTo>
                    <a:cubicBezTo>
                      <a:pt x="14484" y="20722"/>
                      <a:pt x="15016" y="20652"/>
                      <a:pt x="15499" y="20496"/>
                    </a:cubicBezTo>
                    <a:cubicBezTo>
                      <a:pt x="19974" y="19064"/>
                      <a:pt x="24936" y="4678"/>
                      <a:pt x="20460" y="2594"/>
                    </a:cubicBezTo>
                    <a:cubicBezTo>
                      <a:pt x="20460" y="2594"/>
                      <a:pt x="15573" y="1"/>
                      <a:pt x="10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7" name="Google Shape;467;p36"/>
              <p:cNvSpPr/>
              <p:nvPr/>
            </p:nvSpPr>
            <p:spPr>
              <a:xfrm>
                <a:off x="580434" y="1014832"/>
                <a:ext cx="1075629" cy="621814"/>
              </a:xfrm>
              <a:custGeom>
                <a:avLst/>
                <a:gdLst/>
                <a:ahLst/>
                <a:cxnLst/>
                <a:rect l="l" t="t" r="r" b="b"/>
                <a:pathLst>
                  <a:path w="33415" h="19317" extrusionOk="0">
                    <a:moveTo>
                      <a:pt x="14011" y="0"/>
                    </a:moveTo>
                    <a:cubicBezTo>
                      <a:pt x="12031" y="0"/>
                      <a:pt x="11053" y="1171"/>
                      <a:pt x="10870" y="1811"/>
                    </a:cubicBezTo>
                    <a:cubicBezTo>
                      <a:pt x="10230" y="3895"/>
                      <a:pt x="17583" y="2616"/>
                      <a:pt x="15831" y="6286"/>
                    </a:cubicBezTo>
                    <a:cubicBezTo>
                      <a:pt x="15551" y="6884"/>
                      <a:pt x="14969" y="7127"/>
                      <a:pt x="14216" y="7127"/>
                    </a:cubicBezTo>
                    <a:cubicBezTo>
                      <a:pt x="11537" y="7127"/>
                      <a:pt x="6683" y="4054"/>
                      <a:pt x="5435" y="2936"/>
                    </a:cubicBezTo>
                    <a:cubicBezTo>
                      <a:pt x="5256" y="2757"/>
                      <a:pt x="5103" y="2679"/>
                      <a:pt x="4971" y="2679"/>
                    </a:cubicBezTo>
                    <a:cubicBezTo>
                      <a:pt x="4630" y="2679"/>
                      <a:pt x="4433" y="3204"/>
                      <a:pt x="4323" y="3895"/>
                    </a:cubicBezTo>
                    <a:cubicBezTo>
                      <a:pt x="4323" y="3895"/>
                      <a:pt x="4323" y="4534"/>
                      <a:pt x="4476" y="5174"/>
                    </a:cubicBezTo>
                    <a:cubicBezTo>
                      <a:pt x="3837" y="4534"/>
                      <a:pt x="3197" y="4048"/>
                      <a:pt x="2724" y="3575"/>
                    </a:cubicBezTo>
                    <a:cubicBezTo>
                      <a:pt x="2566" y="3450"/>
                      <a:pt x="2426" y="3392"/>
                      <a:pt x="2306" y="3392"/>
                    </a:cubicBezTo>
                    <a:cubicBezTo>
                      <a:pt x="1812" y="3392"/>
                      <a:pt x="1631" y="4362"/>
                      <a:pt x="1765" y="5647"/>
                    </a:cubicBezTo>
                    <a:cubicBezTo>
                      <a:pt x="1653" y="5534"/>
                      <a:pt x="1540" y="5482"/>
                      <a:pt x="1442" y="5482"/>
                    </a:cubicBezTo>
                    <a:cubicBezTo>
                      <a:pt x="1260" y="5482"/>
                      <a:pt x="1126" y="5660"/>
                      <a:pt x="1126" y="5967"/>
                    </a:cubicBezTo>
                    <a:cubicBezTo>
                      <a:pt x="0" y="9483"/>
                      <a:pt x="1765" y="14764"/>
                      <a:pt x="7839" y="15557"/>
                    </a:cubicBezTo>
                    <a:cubicBezTo>
                      <a:pt x="8719" y="15693"/>
                      <a:pt x="9526" y="15749"/>
                      <a:pt x="10270" y="15749"/>
                    </a:cubicBezTo>
                    <a:cubicBezTo>
                      <a:pt x="13751" y="15749"/>
                      <a:pt x="15854" y="14526"/>
                      <a:pt x="17639" y="14526"/>
                    </a:cubicBezTo>
                    <a:cubicBezTo>
                      <a:pt x="18172" y="14526"/>
                      <a:pt x="18677" y="14635"/>
                      <a:pt x="19182" y="14918"/>
                    </a:cubicBezTo>
                    <a:cubicBezTo>
                      <a:pt x="21530" y="16244"/>
                      <a:pt x="23608" y="19317"/>
                      <a:pt x="25051" y="19317"/>
                    </a:cubicBezTo>
                    <a:cubicBezTo>
                      <a:pt x="25180" y="19317"/>
                      <a:pt x="25303" y="19292"/>
                      <a:pt x="25422" y="19240"/>
                    </a:cubicBezTo>
                    <a:cubicBezTo>
                      <a:pt x="26854" y="18601"/>
                      <a:pt x="33414" y="11082"/>
                      <a:pt x="31649" y="10289"/>
                    </a:cubicBezTo>
                    <a:cubicBezTo>
                      <a:pt x="29731" y="9483"/>
                      <a:pt x="24463" y="6453"/>
                      <a:pt x="24463" y="6453"/>
                    </a:cubicBezTo>
                    <a:cubicBezTo>
                      <a:pt x="24463" y="6453"/>
                      <a:pt x="23504" y="5008"/>
                      <a:pt x="20141" y="2616"/>
                    </a:cubicBezTo>
                    <a:cubicBezTo>
                      <a:pt x="17492" y="642"/>
                      <a:pt x="15477" y="0"/>
                      <a:pt x="1401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68" name="Google Shape;468;p36"/>
              <p:cNvSpPr/>
              <p:nvPr/>
            </p:nvSpPr>
            <p:spPr>
              <a:xfrm>
                <a:off x="172488" y="679862"/>
                <a:ext cx="413320" cy="271684"/>
              </a:xfrm>
              <a:custGeom>
                <a:avLst/>
                <a:gdLst/>
                <a:ahLst/>
                <a:cxnLst/>
                <a:rect l="l" t="t" r="r" b="b"/>
                <a:pathLst>
                  <a:path w="12840" h="8440" extrusionOk="0">
                    <a:moveTo>
                      <a:pt x="6153" y="0"/>
                    </a:moveTo>
                    <a:cubicBezTo>
                      <a:pt x="4529" y="0"/>
                      <a:pt x="2929" y="388"/>
                      <a:pt x="2929" y="388"/>
                    </a:cubicBezTo>
                    <a:cubicBezTo>
                      <a:pt x="0" y="696"/>
                      <a:pt x="340" y="8263"/>
                      <a:pt x="3219" y="8263"/>
                    </a:cubicBezTo>
                    <a:cubicBezTo>
                      <a:pt x="3332" y="8263"/>
                      <a:pt x="3448" y="8251"/>
                      <a:pt x="3569" y="8227"/>
                    </a:cubicBezTo>
                    <a:cubicBezTo>
                      <a:pt x="4342" y="8079"/>
                      <a:pt x="5117" y="8025"/>
                      <a:pt x="5866" y="8025"/>
                    </a:cubicBezTo>
                    <a:cubicBezTo>
                      <a:pt x="7938" y="8025"/>
                      <a:pt x="9817" y="8439"/>
                      <a:pt x="10958" y="8439"/>
                    </a:cubicBezTo>
                    <a:cubicBezTo>
                      <a:pt x="11191" y="8439"/>
                      <a:pt x="11394" y="8422"/>
                      <a:pt x="11561" y="8380"/>
                    </a:cubicBezTo>
                    <a:cubicBezTo>
                      <a:pt x="12840" y="8061"/>
                      <a:pt x="11561" y="7421"/>
                      <a:pt x="10602" y="6629"/>
                    </a:cubicBezTo>
                    <a:cubicBezTo>
                      <a:pt x="9323" y="5823"/>
                      <a:pt x="10602" y="3112"/>
                      <a:pt x="9323" y="1194"/>
                    </a:cubicBezTo>
                    <a:cubicBezTo>
                      <a:pt x="8818" y="258"/>
                      <a:pt x="7477" y="0"/>
                      <a:pt x="615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469" name="Google Shape;469;p36"/>
            <p:cNvSpPr/>
            <p:nvPr/>
          </p:nvSpPr>
          <p:spPr>
            <a:xfrm>
              <a:off x="7128672" y="3029750"/>
              <a:ext cx="1110247" cy="891690"/>
            </a:xfrm>
            <a:custGeom>
              <a:avLst/>
              <a:gdLst/>
              <a:ahLst/>
              <a:cxnLst/>
              <a:rect l="l" t="t" r="r" b="b"/>
              <a:pathLst>
                <a:path w="30449" h="24455" extrusionOk="0">
                  <a:moveTo>
                    <a:pt x="9647" y="1"/>
                  </a:moveTo>
                  <a:cubicBezTo>
                    <a:pt x="7248" y="1"/>
                    <a:pt x="1" y="7390"/>
                    <a:pt x="1" y="7390"/>
                  </a:cubicBezTo>
                  <a:cubicBezTo>
                    <a:pt x="486" y="8669"/>
                    <a:pt x="2558" y="9794"/>
                    <a:pt x="3044" y="10753"/>
                  </a:cubicBezTo>
                  <a:cubicBezTo>
                    <a:pt x="4962" y="15229"/>
                    <a:pt x="6075" y="15868"/>
                    <a:pt x="7200" y="17786"/>
                  </a:cubicBezTo>
                  <a:cubicBezTo>
                    <a:pt x="8400" y="19661"/>
                    <a:pt x="8819" y="24454"/>
                    <a:pt x="10428" y="24454"/>
                  </a:cubicBezTo>
                  <a:cubicBezTo>
                    <a:pt x="10739" y="24454"/>
                    <a:pt x="11095" y="24275"/>
                    <a:pt x="11509" y="23860"/>
                  </a:cubicBezTo>
                  <a:cubicBezTo>
                    <a:pt x="14067" y="21456"/>
                    <a:pt x="9757" y="19704"/>
                    <a:pt x="11036" y="16661"/>
                  </a:cubicBezTo>
                  <a:cubicBezTo>
                    <a:pt x="11188" y="16248"/>
                    <a:pt x="11572" y="16075"/>
                    <a:pt x="12119" y="16075"/>
                  </a:cubicBezTo>
                  <a:cubicBezTo>
                    <a:pt x="14893" y="16075"/>
                    <a:pt x="21866" y="20505"/>
                    <a:pt x="24118" y="20505"/>
                  </a:cubicBezTo>
                  <a:cubicBezTo>
                    <a:pt x="24680" y="20505"/>
                    <a:pt x="24948" y="20229"/>
                    <a:pt x="24783" y="19538"/>
                  </a:cubicBezTo>
                  <a:cubicBezTo>
                    <a:pt x="24783" y="19218"/>
                    <a:pt x="24617" y="18745"/>
                    <a:pt x="24297" y="18426"/>
                  </a:cubicBezTo>
                  <a:lnTo>
                    <a:pt x="24297" y="18426"/>
                  </a:lnTo>
                  <a:cubicBezTo>
                    <a:pt x="25263" y="18793"/>
                    <a:pt x="26125" y="19026"/>
                    <a:pt x="26724" y="19026"/>
                  </a:cubicBezTo>
                  <a:cubicBezTo>
                    <a:pt x="27415" y="19026"/>
                    <a:pt x="27754" y="18715"/>
                    <a:pt x="27494" y="17940"/>
                  </a:cubicBezTo>
                  <a:cubicBezTo>
                    <a:pt x="27340" y="17620"/>
                    <a:pt x="27174" y="17300"/>
                    <a:pt x="27021" y="17147"/>
                  </a:cubicBezTo>
                  <a:lnTo>
                    <a:pt x="27021" y="17147"/>
                  </a:lnTo>
                  <a:cubicBezTo>
                    <a:pt x="27379" y="17299"/>
                    <a:pt x="27689" y="17387"/>
                    <a:pt x="27933" y="17387"/>
                  </a:cubicBezTo>
                  <a:cubicBezTo>
                    <a:pt x="28446" y="17387"/>
                    <a:pt x="28669" y="17001"/>
                    <a:pt x="28453" y="16022"/>
                  </a:cubicBezTo>
                  <a:cubicBezTo>
                    <a:pt x="27660" y="13311"/>
                    <a:pt x="25895" y="11866"/>
                    <a:pt x="24463" y="11073"/>
                  </a:cubicBezTo>
                  <a:lnTo>
                    <a:pt x="24463" y="11073"/>
                  </a:lnTo>
                  <a:cubicBezTo>
                    <a:pt x="26208" y="11625"/>
                    <a:pt x="28537" y="12389"/>
                    <a:pt x="29590" y="12389"/>
                  </a:cubicBezTo>
                  <a:cubicBezTo>
                    <a:pt x="30366" y="12389"/>
                    <a:pt x="30449" y="11974"/>
                    <a:pt x="29092" y="10753"/>
                  </a:cubicBezTo>
                  <a:cubicBezTo>
                    <a:pt x="24463" y="6751"/>
                    <a:pt x="19821" y="6751"/>
                    <a:pt x="16944" y="6111"/>
                  </a:cubicBezTo>
                  <a:cubicBezTo>
                    <a:pt x="14067" y="5472"/>
                    <a:pt x="11995" y="677"/>
                    <a:pt x="9911" y="37"/>
                  </a:cubicBezTo>
                  <a:cubicBezTo>
                    <a:pt x="9831" y="13"/>
                    <a:pt x="9743" y="1"/>
                    <a:pt x="9647" y="1"/>
                  </a:cubicBezTo>
                  <a:close/>
                </a:path>
              </a:pathLst>
            </a:custGeom>
            <a:solidFill>
              <a:srgbClr val="E77E7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0" name="Google Shape;470;p36"/>
            <p:cNvSpPr/>
            <p:nvPr/>
          </p:nvSpPr>
          <p:spPr>
            <a:xfrm>
              <a:off x="7472767" y="3778613"/>
              <a:ext cx="69972" cy="103444"/>
            </a:xfrm>
            <a:custGeom>
              <a:avLst/>
              <a:gdLst/>
              <a:ahLst/>
              <a:cxnLst/>
              <a:rect l="l" t="t" r="r" b="b"/>
              <a:pathLst>
                <a:path w="1919" h="2837" extrusionOk="0">
                  <a:moveTo>
                    <a:pt x="418" y="1"/>
                  </a:moveTo>
                  <a:cubicBezTo>
                    <a:pt x="359" y="1"/>
                    <a:pt x="320" y="42"/>
                    <a:pt x="320" y="125"/>
                  </a:cubicBezTo>
                  <a:cubicBezTo>
                    <a:pt x="1" y="279"/>
                    <a:pt x="474" y="2197"/>
                    <a:pt x="640" y="2683"/>
                  </a:cubicBezTo>
                  <a:lnTo>
                    <a:pt x="640" y="2836"/>
                  </a:lnTo>
                  <a:cubicBezTo>
                    <a:pt x="794" y="2836"/>
                    <a:pt x="794" y="2683"/>
                    <a:pt x="794" y="2683"/>
                  </a:cubicBezTo>
                  <a:cubicBezTo>
                    <a:pt x="474" y="1404"/>
                    <a:pt x="320" y="279"/>
                    <a:pt x="474" y="279"/>
                  </a:cubicBezTo>
                  <a:cubicBezTo>
                    <a:pt x="1113" y="599"/>
                    <a:pt x="1753" y="2363"/>
                    <a:pt x="1753" y="2517"/>
                  </a:cubicBezTo>
                  <a:lnTo>
                    <a:pt x="1919" y="2517"/>
                  </a:lnTo>
                  <a:lnTo>
                    <a:pt x="1919" y="2363"/>
                  </a:lnTo>
                  <a:cubicBezTo>
                    <a:pt x="1919" y="2363"/>
                    <a:pt x="1280" y="445"/>
                    <a:pt x="640" y="125"/>
                  </a:cubicBezTo>
                  <a:cubicBezTo>
                    <a:pt x="557" y="42"/>
                    <a:pt x="477" y="1"/>
                    <a:pt x="4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1" name="Google Shape;471;p36"/>
            <p:cNvSpPr/>
            <p:nvPr/>
          </p:nvSpPr>
          <p:spPr>
            <a:xfrm>
              <a:off x="7764173" y="3555646"/>
              <a:ext cx="268145" cy="169295"/>
            </a:xfrm>
            <a:custGeom>
              <a:avLst/>
              <a:gdLst/>
              <a:ahLst/>
              <a:cxnLst/>
              <a:rect l="l" t="t" r="r" b="b"/>
              <a:pathLst>
                <a:path w="7354" h="4643" extrusionOk="0">
                  <a:moveTo>
                    <a:pt x="1" y="0"/>
                  </a:moveTo>
                  <a:cubicBezTo>
                    <a:pt x="1" y="166"/>
                    <a:pt x="1" y="166"/>
                    <a:pt x="154" y="166"/>
                  </a:cubicBezTo>
                  <a:cubicBezTo>
                    <a:pt x="154" y="166"/>
                    <a:pt x="4950" y="1125"/>
                    <a:pt x="7188" y="4642"/>
                  </a:cubicBezTo>
                  <a:cubicBezTo>
                    <a:pt x="7354" y="4642"/>
                    <a:pt x="7354" y="4642"/>
                    <a:pt x="7354" y="4476"/>
                  </a:cubicBezTo>
                  <a:cubicBezTo>
                    <a:pt x="5116" y="959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2" name="Google Shape;472;p36"/>
            <p:cNvSpPr/>
            <p:nvPr/>
          </p:nvSpPr>
          <p:spPr>
            <a:xfrm>
              <a:off x="7828055" y="3462375"/>
              <a:ext cx="291481" cy="204263"/>
            </a:xfrm>
            <a:custGeom>
              <a:avLst/>
              <a:gdLst/>
              <a:ahLst/>
              <a:cxnLst/>
              <a:rect l="l" t="t" r="r" b="b"/>
              <a:pathLst>
                <a:path w="7994" h="5602" extrusionOk="0">
                  <a:moveTo>
                    <a:pt x="1" y="1"/>
                  </a:moveTo>
                  <a:lnTo>
                    <a:pt x="1" y="167"/>
                  </a:lnTo>
                  <a:cubicBezTo>
                    <a:pt x="4643" y="806"/>
                    <a:pt x="7673" y="5435"/>
                    <a:pt x="7673" y="5602"/>
                  </a:cubicBezTo>
                  <a:lnTo>
                    <a:pt x="7840" y="5602"/>
                  </a:lnTo>
                  <a:cubicBezTo>
                    <a:pt x="7993" y="5602"/>
                    <a:pt x="7993" y="5435"/>
                    <a:pt x="7993" y="5435"/>
                  </a:cubicBezTo>
                  <a:cubicBezTo>
                    <a:pt x="7840" y="5435"/>
                    <a:pt x="4796" y="640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3" name="Google Shape;473;p36"/>
            <p:cNvSpPr/>
            <p:nvPr/>
          </p:nvSpPr>
          <p:spPr>
            <a:xfrm>
              <a:off x="7886359" y="3386862"/>
              <a:ext cx="244809" cy="157153"/>
            </a:xfrm>
            <a:custGeom>
              <a:avLst/>
              <a:gdLst/>
              <a:ahLst/>
              <a:cxnLst/>
              <a:rect l="l" t="t" r="r" b="b"/>
              <a:pathLst>
                <a:path w="6714" h="4310" extrusionOk="0">
                  <a:moveTo>
                    <a:pt x="167" y="0"/>
                  </a:moveTo>
                  <a:cubicBezTo>
                    <a:pt x="167" y="0"/>
                    <a:pt x="0" y="0"/>
                    <a:pt x="0" y="154"/>
                  </a:cubicBezTo>
                  <a:lnTo>
                    <a:pt x="167" y="154"/>
                  </a:lnTo>
                  <a:cubicBezTo>
                    <a:pt x="167" y="320"/>
                    <a:pt x="4796" y="793"/>
                    <a:pt x="6560" y="4156"/>
                  </a:cubicBezTo>
                  <a:cubicBezTo>
                    <a:pt x="6560" y="4156"/>
                    <a:pt x="6560" y="4309"/>
                    <a:pt x="6714" y="4309"/>
                  </a:cubicBezTo>
                  <a:lnTo>
                    <a:pt x="6714" y="4156"/>
                  </a:lnTo>
                  <a:cubicBezTo>
                    <a:pt x="4962" y="639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4" name="Google Shape;474;p36"/>
            <p:cNvSpPr/>
            <p:nvPr/>
          </p:nvSpPr>
          <p:spPr>
            <a:xfrm>
              <a:off x="7944625" y="3687238"/>
              <a:ext cx="58340" cy="66581"/>
            </a:xfrm>
            <a:custGeom>
              <a:avLst/>
              <a:gdLst/>
              <a:ahLst/>
              <a:cxnLst/>
              <a:rect l="l" t="t" r="r" b="b"/>
              <a:pathLst>
                <a:path w="1600" h="1826" extrusionOk="0">
                  <a:moveTo>
                    <a:pt x="492" y="0"/>
                  </a:moveTo>
                  <a:cubicBezTo>
                    <a:pt x="487" y="0"/>
                    <a:pt x="487" y="19"/>
                    <a:pt x="487" y="74"/>
                  </a:cubicBezTo>
                  <a:cubicBezTo>
                    <a:pt x="487" y="74"/>
                    <a:pt x="1" y="227"/>
                    <a:pt x="1" y="713"/>
                  </a:cubicBezTo>
                  <a:cubicBezTo>
                    <a:pt x="1" y="1033"/>
                    <a:pt x="487" y="1353"/>
                    <a:pt x="1446" y="1826"/>
                  </a:cubicBezTo>
                  <a:lnTo>
                    <a:pt x="1446" y="1672"/>
                  </a:lnTo>
                  <a:cubicBezTo>
                    <a:pt x="1599" y="1672"/>
                    <a:pt x="1446" y="1506"/>
                    <a:pt x="1446" y="1506"/>
                  </a:cubicBezTo>
                  <a:cubicBezTo>
                    <a:pt x="320" y="1186"/>
                    <a:pt x="167" y="867"/>
                    <a:pt x="167" y="713"/>
                  </a:cubicBezTo>
                  <a:cubicBezTo>
                    <a:pt x="167" y="394"/>
                    <a:pt x="487" y="227"/>
                    <a:pt x="487" y="227"/>
                  </a:cubicBezTo>
                  <a:cubicBezTo>
                    <a:pt x="640" y="227"/>
                    <a:pt x="640" y="74"/>
                    <a:pt x="640" y="74"/>
                  </a:cubicBezTo>
                  <a:cubicBezTo>
                    <a:pt x="538" y="74"/>
                    <a:pt x="504" y="0"/>
                    <a:pt x="4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5" name="Google Shape;475;p36"/>
            <p:cNvSpPr/>
            <p:nvPr/>
          </p:nvSpPr>
          <p:spPr>
            <a:xfrm>
              <a:off x="8026228" y="3596666"/>
              <a:ext cx="52725" cy="81640"/>
            </a:xfrm>
            <a:custGeom>
              <a:avLst/>
              <a:gdLst/>
              <a:ahLst/>
              <a:cxnLst/>
              <a:rect l="l" t="t" r="r" b="b"/>
              <a:pathLst>
                <a:path w="1446" h="2239" extrusionOk="0">
                  <a:moveTo>
                    <a:pt x="486" y="0"/>
                  </a:moveTo>
                  <a:cubicBezTo>
                    <a:pt x="486" y="0"/>
                    <a:pt x="320" y="0"/>
                    <a:pt x="320" y="154"/>
                  </a:cubicBezTo>
                  <a:cubicBezTo>
                    <a:pt x="320" y="154"/>
                    <a:pt x="1" y="640"/>
                    <a:pt x="167" y="1279"/>
                  </a:cubicBezTo>
                  <a:cubicBezTo>
                    <a:pt x="320" y="1752"/>
                    <a:pt x="640" y="2072"/>
                    <a:pt x="1279" y="2238"/>
                  </a:cubicBezTo>
                  <a:lnTo>
                    <a:pt x="1446" y="2238"/>
                  </a:lnTo>
                  <a:cubicBezTo>
                    <a:pt x="1446" y="2072"/>
                    <a:pt x="1446" y="2072"/>
                    <a:pt x="1279" y="2072"/>
                  </a:cubicBezTo>
                  <a:cubicBezTo>
                    <a:pt x="806" y="1919"/>
                    <a:pt x="486" y="1599"/>
                    <a:pt x="486" y="1279"/>
                  </a:cubicBezTo>
                  <a:cubicBezTo>
                    <a:pt x="167" y="793"/>
                    <a:pt x="486" y="154"/>
                    <a:pt x="486" y="154"/>
                  </a:cubicBezTo>
                  <a:cubicBezTo>
                    <a:pt x="640" y="154"/>
                    <a:pt x="486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6" name="Google Shape;476;p36"/>
            <p:cNvSpPr/>
            <p:nvPr/>
          </p:nvSpPr>
          <p:spPr>
            <a:xfrm>
              <a:off x="8090584" y="3532310"/>
              <a:ext cx="46636" cy="81640"/>
            </a:xfrm>
            <a:custGeom>
              <a:avLst/>
              <a:gdLst/>
              <a:ahLst/>
              <a:cxnLst/>
              <a:rect l="l" t="t" r="r" b="b"/>
              <a:pathLst>
                <a:path w="1279" h="2239" extrusionOk="0">
                  <a:moveTo>
                    <a:pt x="154" y="1"/>
                  </a:moveTo>
                  <a:cubicBezTo>
                    <a:pt x="0" y="1"/>
                    <a:pt x="0" y="167"/>
                    <a:pt x="0" y="167"/>
                  </a:cubicBezTo>
                  <a:cubicBezTo>
                    <a:pt x="0" y="320"/>
                    <a:pt x="0" y="1765"/>
                    <a:pt x="1113" y="2239"/>
                  </a:cubicBezTo>
                  <a:lnTo>
                    <a:pt x="1279" y="2239"/>
                  </a:lnTo>
                  <a:cubicBezTo>
                    <a:pt x="1279" y="2239"/>
                    <a:pt x="1279" y="2085"/>
                    <a:pt x="1113" y="2085"/>
                  </a:cubicBezTo>
                  <a:cubicBezTo>
                    <a:pt x="320" y="1599"/>
                    <a:pt x="154" y="167"/>
                    <a:pt x="154" y="16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7" name="Google Shape;477;p36"/>
            <p:cNvSpPr/>
            <p:nvPr/>
          </p:nvSpPr>
          <p:spPr>
            <a:xfrm>
              <a:off x="8142798" y="3398493"/>
              <a:ext cx="41057" cy="52251"/>
            </a:xfrm>
            <a:custGeom>
              <a:avLst/>
              <a:gdLst/>
              <a:ahLst/>
              <a:cxnLst/>
              <a:rect l="l" t="t" r="r" b="b"/>
              <a:pathLst>
                <a:path w="1126" h="1433" extrusionOk="0">
                  <a:moveTo>
                    <a:pt x="167" y="1"/>
                  </a:moveTo>
                  <a:cubicBezTo>
                    <a:pt x="0" y="1"/>
                    <a:pt x="0" y="1"/>
                    <a:pt x="0" y="154"/>
                  </a:cubicBezTo>
                  <a:cubicBezTo>
                    <a:pt x="0" y="154"/>
                    <a:pt x="0" y="1113"/>
                    <a:pt x="959" y="1433"/>
                  </a:cubicBezTo>
                  <a:lnTo>
                    <a:pt x="1126" y="1433"/>
                  </a:lnTo>
                  <a:lnTo>
                    <a:pt x="1126" y="1280"/>
                  </a:lnTo>
                  <a:cubicBezTo>
                    <a:pt x="167" y="1113"/>
                    <a:pt x="167" y="154"/>
                    <a:pt x="167" y="154"/>
                  </a:cubicBezTo>
                  <a:lnTo>
                    <a:pt x="167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8" name="Google Shape;478;p36"/>
            <p:cNvSpPr/>
            <p:nvPr/>
          </p:nvSpPr>
          <p:spPr>
            <a:xfrm>
              <a:off x="7793088" y="3608334"/>
              <a:ext cx="41093" cy="52251"/>
            </a:xfrm>
            <a:custGeom>
              <a:avLst/>
              <a:gdLst/>
              <a:ahLst/>
              <a:cxnLst/>
              <a:rect l="l" t="t" r="r" b="b"/>
              <a:pathLst>
                <a:path w="1127" h="1433" extrusionOk="0">
                  <a:moveTo>
                    <a:pt x="960" y="0"/>
                  </a:moveTo>
                  <a:cubicBezTo>
                    <a:pt x="960" y="0"/>
                    <a:pt x="1" y="473"/>
                    <a:pt x="167" y="1432"/>
                  </a:cubicBezTo>
                  <a:lnTo>
                    <a:pt x="320" y="1432"/>
                  </a:lnTo>
                  <a:cubicBezTo>
                    <a:pt x="487" y="1432"/>
                    <a:pt x="487" y="1432"/>
                    <a:pt x="487" y="1279"/>
                  </a:cubicBezTo>
                  <a:cubicBezTo>
                    <a:pt x="320" y="473"/>
                    <a:pt x="1126" y="154"/>
                    <a:pt x="1126" y="154"/>
                  </a:cubicBezTo>
                  <a:lnTo>
                    <a:pt x="112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9" name="Google Shape;479;p36"/>
            <p:cNvSpPr/>
            <p:nvPr/>
          </p:nvSpPr>
          <p:spPr>
            <a:xfrm>
              <a:off x="7769789" y="3578945"/>
              <a:ext cx="35004" cy="52725"/>
            </a:xfrm>
            <a:custGeom>
              <a:avLst/>
              <a:gdLst/>
              <a:ahLst/>
              <a:cxnLst/>
              <a:rect l="l" t="t" r="r" b="b"/>
              <a:pathLst>
                <a:path w="960" h="1446" extrusionOk="0">
                  <a:moveTo>
                    <a:pt x="806" y="1"/>
                  </a:moveTo>
                  <a:cubicBezTo>
                    <a:pt x="806" y="167"/>
                    <a:pt x="0" y="486"/>
                    <a:pt x="0" y="1446"/>
                  </a:cubicBezTo>
                  <a:lnTo>
                    <a:pt x="320" y="1446"/>
                  </a:lnTo>
                  <a:cubicBezTo>
                    <a:pt x="167" y="640"/>
                    <a:pt x="806" y="320"/>
                    <a:pt x="806" y="320"/>
                  </a:cubicBezTo>
                  <a:cubicBezTo>
                    <a:pt x="959" y="320"/>
                    <a:pt x="959" y="167"/>
                    <a:pt x="959" y="167"/>
                  </a:cubicBezTo>
                  <a:cubicBezTo>
                    <a:pt x="959" y="1"/>
                    <a:pt x="806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0" name="Google Shape;480;p36"/>
            <p:cNvSpPr/>
            <p:nvPr/>
          </p:nvSpPr>
          <p:spPr>
            <a:xfrm>
              <a:off x="7880743" y="3497343"/>
              <a:ext cx="40619" cy="64393"/>
            </a:xfrm>
            <a:custGeom>
              <a:avLst/>
              <a:gdLst/>
              <a:ahLst/>
              <a:cxnLst/>
              <a:rect l="l" t="t" r="r" b="b"/>
              <a:pathLst>
                <a:path w="1114" h="1766" extrusionOk="0">
                  <a:moveTo>
                    <a:pt x="960" y="1"/>
                  </a:moveTo>
                  <a:cubicBezTo>
                    <a:pt x="960" y="167"/>
                    <a:pt x="1" y="806"/>
                    <a:pt x="1" y="1765"/>
                  </a:cubicBezTo>
                  <a:lnTo>
                    <a:pt x="154" y="1765"/>
                  </a:lnTo>
                  <a:cubicBezTo>
                    <a:pt x="154" y="960"/>
                    <a:pt x="1113" y="167"/>
                    <a:pt x="1113" y="167"/>
                  </a:cubicBezTo>
                  <a:cubicBezTo>
                    <a:pt x="1113" y="1"/>
                    <a:pt x="960" y="1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1" name="Google Shape;481;p36"/>
            <p:cNvSpPr/>
            <p:nvPr/>
          </p:nvSpPr>
          <p:spPr>
            <a:xfrm>
              <a:off x="7845776" y="3485711"/>
              <a:ext cx="46672" cy="58304"/>
            </a:xfrm>
            <a:custGeom>
              <a:avLst/>
              <a:gdLst/>
              <a:ahLst/>
              <a:cxnLst/>
              <a:rect l="l" t="t" r="r" b="b"/>
              <a:pathLst>
                <a:path w="1280" h="1599" extrusionOk="0">
                  <a:moveTo>
                    <a:pt x="960" y="0"/>
                  </a:moveTo>
                  <a:cubicBezTo>
                    <a:pt x="960" y="0"/>
                    <a:pt x="1" y="806"/>
                    <a:pt x="320" y="1598"/>
                  </a:cubicBezTo>
                  <a:cubicBezTo>
                    <a:pt x="474" y="1598"/>
                    <a:pt x="474" y="1445"/>
                    <a:pt x="474" y="1445"/>
                  </a:cubicBezTo>
                  <a:cubicBezTo>
                    <a:pt x="154" y="806"/>
                    <a:pt x="1113" y="166"/>
                    <a:pt x="1113" y="166"/>
                  </a:cubicBezTo>
                  <a:cubicBezTo>
                    <a:pt x="1113" y="166"/>
                    <a:pt x="1280" y="166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2" name="Google Shape;482;p36"/>
            <p:cNvSpPr/>
            <p:nvPr/>
          </p:nvSpPr>
          <p:spPr>
            <a:xfrm>
              <a:off x="7932994" y="3424928"/>
              <a:ext cx="35004" cy="55204"/>
            </a:xfrm>
            <a:custGeom>
              <a:avLst/>
              <a:gdLst/>
              <a:ahLst/>
              <a:cxnLst/>
              <a:rect l="l" t="t" r="r" b="b"/>
              <a:pathLst>
                <a:path w="960" h="1514" extrusionOk="0">
                  <a:moveTo>
                    <a:pt x="919" y="0"/>
                  </a:moveTo>
                  <a:cubicBezTo>
                    <a:pt x="874" y="0"/>
                    <a:pt x="806" y="69"/>
                    <a:pt x="806" y="69"/>
                  </a:cubicBezTo>
                  <a:lnTo>
                    <a:pt x="0" y="1347"/>
                  </a:lnTo>
                  <a:lnTo>
                    <a:pt x="0" y="1514"/>
                  </a:lnTo>
                  <a:lnTo>
                    <a:pt x="166" y="1514"/>
                  </a:lnTo>
                  <a:lnTo>
                    <a:pt x="959" y="235"/>
                  </a:lnTo>
                  <a:lnTo>
                    <a:pt x="959" y="69"/>
                  </a:lnTo>
                  <a:cubicBezTo>
                    <a:pt x="959" y="17"/>
                    <a:pt x="942" y="0"/>
                    <a:pt x="91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3" name="Google Shape;483;p36"/>
            <p:cNvSpPr/>
            <p:nvPr/>
          </p:nvSpPr>
          <p:spPr>
            <a:xfrm>
              <a:off x="7909658" y="3410161"/>
              <a:ext cx="29425" cy="40583"/>
            </a:xfrm>
            <a:custGeom>
              <a:avLst/>
              <a:gdLst/>
              <a:ahLst/>
              <a:cxnLst/>
              <a:rect l="l" t="t" r="r" b="b"/>
              <a:pathLst>
                <a:path w="807" h="1113" extrusionOk="0">
                  <a:moveTo>
                    <a:pt x="640" y="0"/>
                  </a:moveTo>
                  <a:cubicBezTo>
                    <a:pt x="640" y="0"/>
                    <a:pt x="1" y="640"/>
                    <a:pt x="167" y="1113"/>
                  </a:cubicBezTo>
                  <a:lnTo>
                    <a:pt x="320" y="1113"/>
                  </a:lnTo>
                  <a:lnTo>
                    <a:pt x="320" y="960"/>
                  </a:lnTo>
                  <a:cubicBezTo>
                    <a:pt x="320" y="793"/>
                    <a:pt x="640" y="320"/>
                    <a:pt x="806" y="154"/>
                  </a:cubicBez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4" name="Google Shape;484;p36"/>
            <p:cNvSpPr/>
            <p:nvPr/>
          </p:nvSpPr>
          <p:spPr>
            <a:xfrm>
              <a:off x="7997313" y="3312369"/>
              <a:ext cx="35004" cy="56809"/>
            </a:xfrm>
            <a:custGeom>
              <a:avLst/>
              <a:gdLst/>
              <a:ahLst/>
              <a:cxnLst/>
              <a:rect l="l" t="t" r="r" b="b"/>
              <a:pathLst>
                <a:path w="960" h="1558" extrusionOk="0">
                  <a:moveTo>
                    <a:pt x="774" y="0"/>
                  </a:moveTo>
                  <a:cubicBezTo>
                    <a:pt x="755" y="0"/>
                    <a:pt x="717" y="42"/>
                    <a:pt x="640" y="125"/>
                  </a:cubicBezTo>
                  <a:cubicBezTo>
                    <a:pt x="640" y="125"/>
                    <a:pt x="1" y="445"/>
                    <a:pt x="320" y="1557"/>
                  </a:cubicBezTo>
                  <a:lnTo>
                    <a:pt x="474" y="1557"/>
                  </a:lnTo>
                  <a:lnTo>
                    <a:pt x="474" y="1404"/>
                  </a:lnTo>
                  <a:cubicBezTo>
                    <a:pt x="320" y="598"/>
                    <a:pt x="794" y="278"/>
                    <a:pt x="794" y="278"/>
                  </a:cubicBezTo>
                  <a:cubicBezTo>
                    <a:pt x="794" y="125"/>
                    <a:pt x="960" y="125"/>
                    <a:pt x="794" y="125"/>
                  </a:cubicBezTo>
                  <a:cubicBezTo>
                    <a:pt x="794" y="42"/>
                    <a:pt x="794" y="0"/>
                    <a:pt x="77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5" name="Google Shape;485;p36"/>
            <p:cNvSpPr/>
            <p:nvPr/>
          </p:nvSpPr>
          <p:spPr>
            <a:xfrm>
              <a:off x="7967961" y="3299206"/>
              <a:ext cx="29389" cy="52725"/>
            </a:xfrm>
            <a:custGeom>
              <a:avLst/>
              <a:gdLst/>
              <a:ahLst/>
              <a:cxnLst/>
              <a:rect l="l" t="t" r="r" b="b"/>
              <a:pathLst>
                <a:path w="806" h="1446" extrusionOk="0">
                  <a:moveTo>
                    <a:pt x="639" y="0"/>
                  </a:moveTo>
                  <a:cubicBezTo>
                    <a:pt x="639" y="0"/>
                    <a:pt x="0" y="639"/>
                    <a:pt x="166" y="1445"/>
                  </a:cubicBezTo>
                  <a:lnTo>
                    <a:pt x="320" y="1445"/>
                  </a:lnTo>
                  <a:cubicBezTo>
                    <a:pt x="166" y="806"/>
                    <a:pt x="806" y="166"/>
                    <a:pt x="806" y="166"/>
                  </a:cubicBezTo>
                  <a:lnTo>
                    <a:pt x="80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6" name="Google Shape;486;p36"/>
            <p:cNvSpPr/>
            <p:nvPr/>
          </p:nvSpPr>
          <p:spPr>
            <a:xfrm>
              <a:off x="7426168" y="3677430"/>
              <a:ext cx="69972" cy="35843"/>
            </a:xfrm>
            <a:custGeom>
              <a:avLst/>
              <a:gdLst/>
              <a:ahLst/>
              <a:cxnLst/>
              <a:rect l="l" t="t" r="r" b="b"/>
              <a:pathLst>
                <a:path w="1919" h="983" extrusionOk="0">
                  <a:moveTo>
                    <a:pt x="1567" y="1"/>
                  </a:moveTo>
                  <a:cubicBezTo>
                    <a:pt x="943" y="1"/>
                    <a:pt x="153" y="677"/>
                    <a:pt x="153" y="816"/>
                  </a:cubicBezTo>
                  <a:cubicBezTo>
                    <a:pt x="0" y="816"/>
                    <a:pt x="0" y="982"/>
                    <a:pt x="153" y="982"/>
                  </a:cubicBezTo>
                  <a:lnTo>
                    <a:pt x="320" y="982"/>
                  </a:lnTo>
                  <a:cubicBezTo>
                    <a:pt x="473" y="663"/>
                    <a:pt x="1279" y="177"/>
                    <a:pt x="1752" y="177"/>
                  </a:cubicBezTo>
                  <a:lnTo>
                    <a:pt x="1918" y="177"/>
                  </a:lnTo>
                  <a:cubicBezTo>
                    <a:pt x="1918" y="23"/>
                    <a:pt x="1752" y="23"/>
                    <a:pt x="1752" y="23"/>
                  </a:cubicBezTo>
                  <a:cubicBezTo>
                    <a:pt x="1693" y="8"/>
                    <a:pt x="1631" y="1"/>
                    <a:pt x="15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7" name="Google Shape;487;p36"/>
            <p:cNvSpPr/>
            <p:nvPr/>
          </p:nvSpPr>
          <p:spPr>
            <a:xfrm>
              <a:off x="7426168" y="3646401"/>
              <a:ext cx="52251" cy="25852"/>
            </a:xfrm>
            <a:custGeom>
              <a:avLst/>
              <a:gdLst/>
              <a:ahLst/>
              <a:cxnLst/>
              <a:rect l="l" t="t" r="r" b="b"/>
              <a:pathLst>
                <a:path w="1433" h="709" extrusionOk="0">
                  <a:moveTo>
                    <a:pt x="1387" y="0"/>
                  </a:moveTo>
                  <a:cubicBezTo>
                    <a:pt x="1364" y="0"/>
                    <a:pt x="1330" y="18"/>
                    <a:pt x="1279" y="69"/>
                  </a:cubicBezTo>
                  <a:cubicBezTo>
                    <a:pt x="1279" y="69"/>
                    <a:pt x="320" y="388"/>
                    <a:pt x="0" y="555"/>
                  </a:cubicBezTo>
                  <a:lnTo>
                    <a:pt x="0" y="708"/>
                  </a:lnTo>
                  <a:lnTo>
                    <a:pt x="153" y="708"/>
                  </a:lnTo>
                  <a:cubicBezTo>
                    <a:pt x="320" y="555"/>
                    <a:pt x="1113" y="235"/>
                    <a:pt x="1432" y="235"/>
                  </a:cubicBezTo>
                  <a:lnTo>
                    <a:pt x="1432" y="69"/>
                  </a:lnTo>
                  <a:cubicBezTo>
                    <a:pt x="1432" y="69"/>
                    <a:pt x="1432" y="0"/>
                    <a:pt x="13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36"/>
            <p:cNvSpPr/>
            <p:nvPr/>
          </p:nvSpPr>
          <p:spPr>
            <a:xfrm>
              <a:off x="7513349" y="3188689"/>
              <a:ext cx="29389" cy="28951"/>
            </a:xfrm>
            <a:custGeom>
              <a:avLst/>
              <a:gdLst/>
              <a:ahLst/>
              <a:cxnLst/>
              <a:rect l="l" t="t" r="r" b="b"/>
              <a:pathLst>
                <a:path w="806" h="794" extrusionOk="0">
                  <a:moveTo>
                    <a:pt x="0" y="0"/>
                  </a:moveTo>
                  <a:cubicBezTo>
                    <a:pt x="0" y="154"/>
                    <a:pt x="0" y="154"/>
                    <a:pt x="167" y="154"/>
                  </a:cubicBezTo>
                  <a:cubicBezTo>
                    <a:pt x="167" y="154"/>
                    <a:pt x="486" y="154"/>
                    <a:pt x="486" y="320"/>
                  </a:cubicBezTo>
                  <a:lnTo>
                    <a:pt x="486" y="640"/>
                  </a:lnTo>
                  <a:cubicBezTo>
                    <a:pt x="486" y="640"/>
                    <a:pt x="486" y="793"/>
                    <a:pt x="640" y="793"/>
                  </a:cubicBezTo>
                  <a:lnTo>
                    <a:pt x="640" y="640"/>
                  </a:lnTo>
                  <a:cubicBezTo>
                    <a:pt x="806" y="474"/>
                    <a:pt x="806" y="320"/>
                    <a:pt x="640" y="154"/>
                  </a:cubicBezTo>
                  <a:cubicBezTo>
                    <a:pt x="486" y="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36"/>
            <p:cNvSpPr/>
            <p:nvPr/>
          </p:nvSpPr>
          <p:spPr>
            <a:xfrm>
              <a:off x="7554369" y="3217604"/>
              <a:ext cx="28951" cy="29389"/>
            </a:xfrm>
            <a:custGeom>
              <a:avLst/>
              <a:gdLst/>
              <a:ahLst/>
              <a:cxnLst/>
              <a:rect l="l" t="t" r="r" b="b"/>
              <a:pathLst>
                <a:path w="794" h="806" extrusionOk="0">
                  <a:moveTo>
                    <a:pt x="1" y="0"/>
                  </a:moveTo>
                  <a:cubicBezTo>
                    <a:pt x="1" y="166"/>
                    <a:pt x="1" y="166"/>
                    <a:pt x="154" y="166"/>
                  </a:cubicBezTo>
                  <a:cubicBezTo>
                    <a:pt x="154" y="166"/>
                    <a:pt x="320" y="166"/>
                    <a:pt x="474" y="320"/>
                  </a:cubicBezTo>
                  <a:lnTo>
                    <a:pt x="474" y="640"/>
                  </a:lnTo>
                  <a:cubicBezTo>
                    <a:pt x="474" y="806"/>
                    <a:pt x="474" y="806"/>
                    <a:pt x="640" y="806"/>
                  </a:cubicBezTo>
                  <a:cubicBezTo>
                    <a:pt x="793" y="486"/>
                    <a:pt x="793" y="320"/>
                    <a:pt x="640" y="320"/>
                  </a:cubicBezTo>
                  <a:cubicBezTo>
                    <a:pt x="474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0" name="Google Shape;490;p36"/>
            <p:cNvSpPr/>
            <p:nvPr/>
          </p:nvSpPr>
          <p:spPr>
            <a:xfrm>
              <a:off x="7519402" y="3147669"/>
              <a:ext cx="23336" cy="29389"/>
            </a:xfrm>
            <a:custGeom>
              <a:avLst/>
              <a:gdLst/>
              <a:ahLst/>
              <a:cxnLst/>
              <a:rect l="l" t="t" r="r" b="b"/>
              <a:pathLst>
                <a:path w="640" h="806" extrusionOk="0">
                  <a:moveTo>
                    <a:pt x="1" y="0"/>
                  </a:moveTo>
                  <a:lnTo>
                    <a:pt x="1" y="166"/>
                  </a:lnTo>
                  <a:cubicBezTo>
                    <a:pt x="1" y="166"/>
                    <a:pt x="320" y="320"/>
                    <a:pt x="474" y="486"/>
                  </a:cubicBezTo>
                  <a:lnTo>
                    <a:pt x="474" y="806"/>
                  </a:lnTo>
                  <a:lnTo>
                    <a:pt x="640" y="806"/>
                  </a:lnTo>
                  <a:lnTo>
                    <a:pt x="640" y="320"/>
                  </a:lnTo>
                  <a:cubicBezTo>
                    <a:pt x="474" y="0"/>
                    <a:pt x="1" y="0"/>
                    <a:pt x="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1" name="Google Shape;491;p36"/>
            <p:cNvSpPr/>
            <p:nvPr/>
          </p:nvSpPr>
          <p:spPr>
            <a:xfrm>
              <a:off x="7472767" y="3142054"/>
              <a:ext cx="28951" cy="28951"/>
            </a:xfrm>
            <a:custGeom>
              <a:avLst/>
              <a:gdLst/>
              <a:ahLst/>
              <a:cxnLst/>
              <a:rect l="l" t="t" r="r" b="b"/>
              <a:pathLst>
                <a:path w="794" h="794" extrusionOk="0">
                  <a:moveTo>
                    <a:pt x="154" y="1"/>
                  </a:moveTo>
                  <a:cubicBezTo>
                    <a:pt x="1" y="1"/>
                    <a:pt x="1" y="1"/>
                    <a:pt x="1" y="154"/>
                  </a:cubicBezTo>
                  <a:lnTo>
                    <a:pt x="154" y="154"/>
                  </a:lnTo>
                  <a:cubicBezTo>
                    <a:pt x="154" y="154"/>
                    <a:pt x="474" y="320"/>
                    <a:pt x="474" y="474"/>
                  </a:cubicBezTo>
                  <a:lnTo>
                    <a:pt x="474" y="640"/>
                  </a:lnTo>
                  <a:cubicBezTo>
                    <a:pt x="474" y="793"/>
                    <a:pt x="474" y="793"/>
                    <a:pt x="640" y="793"/>
                  </a:cubicBezTo>
                  <a:cubicBezTo>
                    <a:pt x="794" y="640"/>
                    <a:pt x="794" y="474"/>
                    <a:pt x="640" y="320"/>
                  </a:cubicBezTo>
                  <a:cubicBezTo>
                    <a:pt x="474" y="1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36"/>
            <p:cNvSpPr/>
            <p:nvPr/>
          </p:nvSpPr>
          <p:spPr>
            <a:xfrm>
              <a:off x="7496103" y="3107086"/>
              <a:ext cx="28915" cy="28951"/>
            </a:xfrm>
            <a:custGeom>
              <a:avLst/>
              <a:gdLst/>
              <a:ahLst/>
              <a:cxnLst/>
              <a:rect l="l" t="t" r="r" b="b"/>
              <a:pathLst>
                <a:path w="793" h="794" extrusionOk="0">
                  <a:moveTo>
                    <a:pt x="0" y="1"/>
                  </a:moveTo>
                  <a:lnTo>
                    <a:pt x="0" y="154"/>
                  </a:lnTo>
                  <a:cubicBezTo>
                    <a:pt x="154" y="154"/>
                    <a:pt x="320" y="320"/>
                    <a:pt x="473" y="320"/>
                  </a:cubicBezTo>
                  <a:lnTo>
                    <a:pt x="473" y="640"/>
                  </a:lnTo>
                  <a:lnTo>
                    <a:pt x="473" y="793"/>
                  </a:lnTo>
                  <a:lnTo>
                    <a:pt x="640" y="793"/>
                  </a:lnTo>
                  <a:cubicBezTo>
                    <a:pt x="793" y="640"/>
                    <a:pt x="640" y="474"/>
                    <a:pt x="640" y="320"/>
                  </a:cubicBezTo>
                  <a:cubicBezTo>
                    <a:pt x="473" y="1"/>
                    <a:pt x="154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36"/>
            <p:cNvSpPr/>
            <p:nvPr/>
          </p:nvSpPr>
          <p:spPr>
            <a:xfrm>
              <a:off x="7449467" y="3101034"/>
              <a:ext cx="28951" cy="29389"/>
            </a:xfrm>
            <a:custGeom>
              <a:avLst/>
              <a:gdLst/>
              <a:ahLst/>
              <a:cxnLst/>
              <a:rect l="l" t="t" r="r" b="b"/>
              <a:pathLst>
                <a:path w="794" h="806" extrusionOk="0">
                  <a:moveTo>
                    <a:pt x="0" y="0"/>
                  </a:moveTo>
                  <a:cubicBezTo>
                    <a:pt x="0" y="167"/>
                    <a:pt x="0" y="167"/>
                    <a:pt x="154" y="167"/>
                  </a:cubicBezTo>
                  <a:lnTo>
                    <a:pt x="474" y="320"/>
                  </a:lnTo>
                  <a:cubicBezTo>
                    <a:pt x="640" y="486"/>
                    <a:pt x="640" y="486"/>
                    <a:pt x="474" y="640"/>
                  </a:cubicBezTo>
                  <a:cubicBezTo>
                    <a:pt x="474" y="806"/>
                    <a:pt x="640" y="806"/>
                    <a:pt x="640" y="806"/>
                  </a:cubicBezTo>
                  <a:lnTo>
                    <a:pt x="793" y="806"/>
                  </a:lnTo>
                  <a:lnTo>
                    <a:pt x="793" y="320"/>
                  </a:lnTo>
                  <a:cubicBezTo>
                    <a:pt x="474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36"/>
            <p:cNvSpPr/>
            <p:nvPr/>
          </p:nvSpPr>
          <p:spPr>
            <a:xfrm>
              <a:off x="7554369" y="3177021"/>
              <a:ext cx="28951" cy="35004"/>
            </a:xfrm>
            <a:custGeom>
              <a:avLst/>
              <a:gdLst/>
              <a:ahLst/>
              <a:cxnLst/>
              <a:rect l="l" t="t" r="r" b="b"/>
              <a:pathLst>
                <a:path w="794" h="960" extrusionOk="0">
                  <a:moveTo>
                    <a:pt x="154" y="1"/>
                  </a:moveTo>
                  <a:lnTo>
                    <a:pt x="1" y="154"/>
                  </a:lnTo>
                  <a:lnTo>
                    <a:pt x="154" y="320"/>
                  </a:lnTo>
                  <a:cubicBezTo>
                    <a:pt x="320" y="320"/>
                    <a:pt x="474" y="320"/>
                    <a:pt x="640" y="474"/>
                  </a:cubicBezTo>
                  <a:lnTo>
                    <a:pt x="640" y="794"/>
                  </a:lnTo>
                  <a:lnTo>
                    <a:pt x="640" y="960"/>
                  </a:lnTo>
                  <a:cubicBezTo>
                    <a:pt x="793" y="960"/>
                    <a:pt x="793" y="794"/>
                    <a:pt x="793" y="794"/>
                  </a:cubicBezTo>
                  <a:lnTo>
                    <a:pt x="793" y="320"/>
                  </a:lnTo>
                  <a:cubicBezTo>
                    <a:pt x="640" y="1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36"/>
            <p:cNvSpPr/>
            <p:nvPr/>
          </p:nvSpPr>
          <p:spPr>
            <a:xfrm>
              <a:off x="8090584" y="3291877"/>
              <a:ext cx="909229" cy="755904"/>
            </a:xfrm>
            <a:custGeom>
              <a:avLst/>
              <a:gdLst/>
              <a:ahLst/>
              <a:cxnLst/>
              <a:rect l="l" t="t" r="r" b="b"/>
              <a:pathLst>
                <a:path w="24936" h="20731" extrusionOk="0">
                  <a:moveTo>
                    <a:pt x="10910" y="0"/>
                  </a:moveTo>
                  <a:cubicBezTo>
                    <a:pt x="9794" y="0"/>
                    <a:pt x="8691" y="150"/>
                    <a:pt x="7673" y="521"/>
                  </a:cubicBezTo>
                  <a:cubicBezTo>
                    <a:pt x="5435" y="1326"/>
                    <a:pt x="4476" y="12989"/>
                    <a:pt x="3351" y="13628"/>
                  </a:cubicBezTo>
                  <a:cubicBezTo>
                    <a:pt x="2391" y="14267"/>
                    <a:pt x="0" y="14267"/>
                    <a:pt x="1113" y="15073"/>
                  </a:cubicBezTo>
                  <a:cubicBezTo>
                    <a:pt x="2117" y="15929"/>
                    <a:pt x="9228" y="20730"/>
                    <a:pt x="13926" y="20730"/>
                  </a:cubicBezTo>
                  <a:cubicBezTo>
                    <a:pt x="14490" y="20730"/>
                    <a:pt x="15019" y="20661"/>
                    <a:pt x="15499" y="20508"/>
                  </a:cubicBezTo>
                  <a:cubicBezTo>
                    <a:pt x="19974" y="19063"/>
                    <a:pt x="24936" y="4677"/>
                    <a:pt x="20460" y="2605"/>
                  </a:cubicBezTo>
                  <a:cubicBezTo>
                    <a:pt x="20460" y="2605"/>
                    <a:pt x="15567" y="0"/>
                    <a:pt x="1091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36"/>
            <p:cNvSpPr/>
            <p:nvPr/>
          </p:nvSpPr>
          <p:spPr>
            <a:xfrm>
              <a:off x="8375938" y="3369141"/>
              <a:ext cx="58304" cy="145959"/>
            </a:xfrm>
            <a:custGeom>
              <a:avLst/>
              <a:gdLst/>
              <a:ahLst/>
              <a:cxnLst/>
              <a:rect l="l" t="t" r="r" b="b"/>
              <a:pathLst>
                <a:path w="1599" h="4003" extrusionOk="0">
                  <a:moveTo>
                    <a:pt x="1125" y="0"/>
                  </a:moveTo>
                  <a:cubicBezTo>
                    <a:pt x="959" y="0"/>
                    <a:pt x="959" y="166"/>
                    <a:pt x="806" y="166"/>
                  </a:cubicBezTo>
                  <a:lnTo>
                    <a:pt x="640" y="320"/>
                  </a:lnTo>
                  <a:cubicBezTo>
                    <a:pt x="486" y="486"/>
                    <a:pt x="486" y="640"/>
                    <a:pt x="486" y="640"/>
                  </a:cubicBezTo>
                  <a:cubicBezTo>
                    <a:pt x="320" y="806"/>
                    <a:pt x="320" y="959"/>
                    <a:pt x="320" y="1125"/>
                  </a:cubicBezTo>
                  <a:cubicBezTo>
                    <a:pt x="320" y="1125"/>
                    <a:pt x="320" y="1279"/>
                    <a:pt x="166" y="1445"/>
                  </a:cubicBezTo>
                  <a:lnTo>
                    <a:pt x="166" y="1918"/>
                  </a:lnTo>
                  <a:lnTo>
                    <a:pt x="166" y="2085"/>
                  </a:lnTo>
                  <a:lnTo>
                    <a:pt x="166" y="2238"/>
                  </a:lnTo>
                  <a:lnTo>
                    <a:pt x="0" y="2404"/>
                  </a:lnTo>
                  <a:cubicBezTo>
                    <a:pt x="0" y="3044"/>
                    <a:pt x="0" y="3517"/>
                    <a:pt x="166" y="3836"/>
                  </a:cubicBezTo>
                  <a:lnTo>
                    <a:pt x="486" y="3836"/>
                  </a:lnTo>
                  <a:cubicBezTo>
                    <a:pt x="486" y="4003"/>
                    <a:pt x="640" y="4003"/>
                    <a:pt x="640" y="4003"/>
                  </a:cubicBezTo>
                  <a:cubicBezTo>
                    <a:pt x="959" y="4003"/>
                    <a:pt x="1125" y="4003"/>
                    <a:pt x="1125" y="3836"/>
                  </a:cubicBezTo>
                  <a:cubicBezTo>
                    <a:pt x="1125" y="3836"/>
                    <a:pt x="1125" y="3683"/>
                    <a:pt x="959" y="3683"/>
                  </a:cubicBezTo>
                  <a:lnTo>
                    <a:pt x="640" y="3683"/>
                  </a:lnTo>
                  <a:lnTo>
                    <a:pt x="320" y="3363"/>
                  </a:lnTo>
                  <a:lnTo>
                    <a:pt x="320" y="3044"/>
                  </a:lnTo>
                  <a:lnTo>
                    <a:pt x="320" y="2558"/>
                  </a:lnTo>
                  <a:cubicBezTo>
                    <a:pt x="486" y="2404"/>
                    <a:pt x="486" y="2238"/>
                    <a:pt x="486" y="2085"/>
                  </a:cubicBezTo>
                  <a:lnTo>
                    <a:pt x="640" y="1445"/>
                  </a:lnTo>
                  <a:cubicBezTo>
                    <a:pt x="640" y="1279"/>
                    <a:pt x="640" y="1125"/>
                    <a:pt x="806" y="806"/>
                  </a:cubicBezTo>
                  <a:cubicBezTo>
                    <a:pt x="806" y="640"/>
                    <a:pt x="959" y="486"/>
                    <a:pt x="959" y="320"/>
                  </a:cubicBezTo>
                  <a:lnTo>
                    <a:pt x="1599" y="320"/>
                  </a:lnTo>
                  <a:lnTo>
                    <a:pt x="1599" y="166"/>
                  </a:lnTo>
                  <a:lnTo>
                    <a:pt x="159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36"/>
            <p:cNvSpPr/>
            <p:nvPr/>
          </p:nvSpPr>
          <p:spPr>
            <a:xfrm>
              <a:off x="8434205" y="3375194"/>
              <a:ext cx="64393" cy="151575"/>
            </a:xfrm>
            <a:custGeom>
              <a:avLst/>
              <a:gdLst/>
              <a:ahLst/>
              <a:cxnLst/>
              <a:rect l="l" t="t" r="r" b="b"/>
              <a:pathLst>
                <a:path w="1766" h="4157" extrusionOk="0">
                  <a:moveTo>
                    <a:pt x="640" y="0"/>
                  </a:moveTo>
                  <a:lnTo>
                    <a:pt x="640" y="154"/>
                  </a:lnTo>
                  <a:cubicBezTo>
                    <a:pt x="640" y="320"/>
                    <a:pt x="487" y="474"/>
                    <a:pt x="487" y="793"/>
                  </a:cubicBezTo>
                  <a:lnTo>
                    <a:pt x="487" y="1433"/>
                  </a:lnTo>
                  <a:lnTo>
                    <a:pt x="320" y="1919"/>
                  </a:lnTo>
                  <a:lnTo>
                    <a:pt x="320" y="2072"/>
                  </a:lnTo>
                  <a:lnTo>
                    <a:pt x="320" y="2238"/>
                  </a:lnTo>
                  <a:cubicBezTo>
                    <a:pt x="320" y="2392"/>
                    <a:pt x="167" y="2558"/>
                    <a:pt x="167" y="2558"/>
                  </a:cubicBezTo>
                  <a:lnTo>
                    <a:pt x="167" y="3031"/>
                  </a:lnTo>
                  <a:cubicBezTo>
                    <a:pt x="1" y="3351"/>
                    <a:pt x="1" y="3517"/>
                    <a:pt x="1" y="3670"/>
                  </a:cubicBezTo>
                  <a:cubicBezTo>
                    <a:pt x="1" y="3837"/>
                    <a:pt x="167" y="3837"/>
                    <a:pt x="167" y="3990"/>
                  </a:cubicBezTo>
                  <a:cubicBezTo>
                    <a:pt x="167" y="3990"/>
                    <a:pt x="320" y="3990"/>
                    <a:pt x="320" y="3837"/>
                  </a:cubicBezTo>
                  <a:lnTo>
                    <a:pt x="320" y="3670"/>
                  </a:lnTo>
                  <a:cubicBezTo>
                    <a:pt x="487" y="3670"/>
                    <a:pt x="487" y="3517"/>
                    <a:pt x="487" y="3197"/>
                  </a:cubicBezTo>
                  <a:lnTo>
                    <a:pt x="487" y="2711"/>
                  </a:lnTo>
                  <a:lnTo>
                    <a:pt x="640" y="2072"/>
                  </a:lnTo>
                  <a:lnTo>
                    <a:pt x="806" y="2072"/>
                  </a:lnTo>
                  <a:lnTo>
                    <a:pt x="960" y="2238"/>
                  </a:lnTo>
                  <a:lnTo>
                    <a:pt x="1126" y="2238"/>
                  </a:lnTo>
                  <a:lnTo>
                    <a:pt x="1126" y="2392"/>
                  </a:lnTo>
                  <a:lnTo>
                    <a:pt x="1126" y="2711"/>
                  </a:lnTo>
                  <a:lnTo>
                    <a:pt x="960" y="3031"/>
                  </a:lnTo>
                  <a:cubicBezTo>
                    <a:pt x="806" y="3670"/>
                    <a:pt x="806" y="3990"/>
                    <a:pt x="960" y="4156"/>
                  </a:cubicBezTo>
                  <a:cubicBezTo>
                    <a:pt x="1126" y="4156"/>
                    <a:pt x="1126" y="4156"/>
                    <a:pt x="1126" y="3990"/>
                  </a:cubicBezTo>
                  <a:lnTo>
                    <a:pt x="1279" y="3990"/>
                  </a:lnTo>
                  <a:lnTo>
                    <a:pt x="1446" y="2392"/>
                  </a:lnTo>
                  <a:cubicBezTo>
                    <a:pt x="1599" y="1433"/>
                    <a:pt x="1765" y="793"/>
                    <a:pt x="1765" y="154"/>
                  </a:cubicBezTo>
                  <a:lnTo>
                    <a:pt x="1446" y="154"/>
                  </a:lnTo>
                  <a:lnTo>
                    <a:pt x="1446" y="320"/>
                  </a:lnTo>
                  <a:cubicBezTo>
                    <a:pt x="1446" y="474"/>
                    <a:pt x="1279" y="793"/>
                    <a:pt x="1279" y="1113"/>
                  </a:cubicBezTo>
                  <a:lnTo>
                    <a:pt x="1279" y="1919"/>
                  </a:lnTo>
                  <a:cubicBezTo>
                    <a:pt x="1279" y="1919"/>
                    <a:pt x="1126" y="1919"/>
                    <a:pt x="1126" y="2072"/>
                  </a:cubicBezTo>
                  <a:lnTo>
                    <a:pt x="960" y="1919"/>
                  </a:lnTo>
                  <a:lnTo>
                    <a:pt x="640" y="1919"/>
                  </a:lnTo>
                  <a:cubicBezTo>
                    <a:pt x="640" y="1599"/>
                    <a:pt x="806" y="1433"/>
                    <a:pt x="806" y="1113"/>
                  </a:cubicBezTo>
                  <a:lnTo>
                    <a:pt x="960" y="474"/>
                  </a:lnTo>
                  <a:cubicBezTo>
                    <a:pt x="960" y="154"/>
                    <a:pt x="960" y="0"/>
                    <a:pt x="8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36"/>
            <p:cNvSpPr/>
            <p:nvPr/>
          </p:nvSpPr>
          <p:spPr>
            <a:xfrm>
              <a:off x="8492508" y="3386862"/>
              <a:ext cx="69972" cy="151575"/>
            </a:xfrm>
            <a:custGeom>
              <a:avLst/>
              <a:gdLst/>
              <a:ahLst/>
              <a:cxnLst/>
              <a:rect l="l" t="t" r="r" b="b"/>
              <a:pathLst>
                <a:path w="1919" h="4157" extrusionOk="0">
                  <a:moveTo>
                    <a:pt x="1445" y="793"/>
                  </a:moveTo>
                  <a:lnTo>
                    <a:pt x="1445" y="1432"/>
                  </a:lnTo>
                  <a:cubicBezTo>
                    <a:pt x="1445" y="1918"/>
                    <a:pt x="1445" y="2391"/>
                    <a:pt x="1279" y="2711"/>
                  </a:cubicBezTo>
                  <a:lnTo>
                    <a:pt x="1279" y="3031"/>
                  </a:lnTo>
                  <a:cubicBezTo>
                    <a:pt x="959" y="2877"/>
                    <a:pt x="806" y="2877"/>
                    <a:pt x="806" y="2877"/>
                  </a:cubicBezTo>
                  <a:cubicBezTo>
                    <a:pt x="959" y="2391"/>
                    <a:pt x="1125" y="1599"/>
                    <a:pt x="1445" y="793"/>
                  </a:cubicBezTo>
                  <a:close/>
                  <a:moveTo>
                    <a:pt x="1445" y="0"/>
                  </a:moveTo>
                  <a:lnTo>
                    <a:pt x="1445" y="320"/>
                  </a:lnTo>
                  <a:cubicBezTo>
                    <a:pt x="1279" y="320"/>
                    <a:pt x="1279" y="473"/>
                    <a:pt x="1279" y="639"/>
                  </a:cubicBezTo>
                  <a:lnTo>
                    <a:pt x="1279" y="793"/>
                  </a:lnTo>
                  <a:cubicBezTo>
                    <a:pt x="959" y="1752"/>
                    <a:pt x="486" y="2711"/>
                    <a:pt x="0" y="3670"/>
                  </a:cubicBezTo>
                  <a:cubicBezTo>
                    <a:pt x="0" y="3836"/>
                    <a:pt x="0" y="3836"/>
                    <a:pt x="166" y="3836"/>
                  </a:cubicBezTo>
                  <a:lnTo>
                    <a:pt x="166" y="3990"/>
                  </a:lnTo>
                  <a:cubicBezTo>
                    <a:pt x="320" y="3990"/>
                    <a:pt x="320" y="3990"/>
                    <a:pt x="320" y="3836"/>
                  </a:cubicBezTo>
                  <a:cubicBezTo>
                    <a:pt x="320" y="3836"/>
                    <a:pt x="486" y="3670"/>
                    <a:pt x="486" y="3517"/>
                  </a:cubicBezTo>
                  <a:cubicBezTo>
                    <a:pt x="639" y="3197"/>
                    <a:pt x="639" y="3031"/>
                    <a:pt x="639" y="3031"/>
                  </a:cubicBezTo>
                  <a:lnTo>
                    <a:pt x="1279" y="3197"/>
                  </a:lnTo>
                  <a:lnTo>
                    <a:pt x="1279" y="3350"/>
                  </a:lnTo>
                  <a:lnTo>
                    <a:pt x="1279" y="3990"/>
                  </a:lnTo>
                  <a:lnTo>
                    <a:pt x="1279" y="4156"/>
                  </a:lnTo>
                  <a:lnTo>
                    <a:pt x="1445" y="4156"/>
                  </a:lnTo>
                  <a:cubicBezTo>
                    <a:pt x="1599" y="4156"/>
                    <a:pt x="1599" y="4156"/>
                    <a:pt x="1599" y="3990"/>
                  </a:cubicBezTo>
                  <a:lnTo>
                    <a:pt x="1599" y="3670"/>
                  </a:lnTo>
                  <a:lnTo>
                    <a:pt x="1599" y="3350"/>
                  </a:lnTo>
                  <a:lnTo>
                    <a:pt x="1599" y="3031"/>
                  </a:lnTo>
                  <a:lnTo>
                    <a:pt x="1599" y="2877"/>
                  </a:lnTo>
                  <a:cubicBezTo>
                    <a:pt x="1599" y="2711"/>
                    <a:pt x="1765" y="2238"/>
                    <a:pt x="1765" y="1599"/>
                  </a:cubicBezTo>
                  <a:cubicBezTo>
                    <a:pt x="1765" y="959"/>
                    <a:pt x="1765" y="639"/>
                    <a:pt x="1918" y="320"/>
                  </a:cubicBezTo>
                  <a:cubicBezTo>
                    <a:pt x="1918" y="320"/>
                    <a:pt x="1918" y="154"/>
                    <a:pt x="1765" y="154"/>
                  </a:cubicBezTo>
                  <a:lnTo>
                    <a:pt x="1599" y="154"/>
                  </a:lnTo>
                  <a:lnTo>
                    <a:pt x="1445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36"/>
            <p:cNvSpPr/>
            <p:nvPr/>
          </p:nvSpPr>
          <p:spPr>
            <a:xfrm>
              <a:off x="8568495" y="3398493"/>
              <a:ext cx="58304" cy="151575"/>
            </a:xfrm>
            <a:custGeom>
              <a:avLst/>
              <a:gdLst/>
              <a:ahLst/>
              <a:cxnLst/>
              <a:rect l="l" t="t" r="r" b="b"/>
              <a:pathLst>
                <a:path w="1599" h="4157" extrusionOk="0">
                  <a:moveTo>
                    <a:pt x="1113" y="320"/>
                  </a:moveTo>
                  <a:cubicBezTo>
                    <a:pt x="1113" y="474"/>
                    <a:pt x="1279" y="474"/>
                    <a:pt x="1279" y="474"/>
                  </a:cubicBezTo>
                  <a:cubicBezTo>
                    <a:pt x="1279" y="640"/>
                    <a:pt x="1279" y="794"/>
                    <a:pt x="1113" y="960"/>
                  </a:cubicBezTo>
                  <a:cubicBezTo>
                    <a:pt x="1113" y="1113"/>
                    <a:pt x="1113" y="1280"/>
                    <a:pt x="960" y="1433"/>
                  </a:cubicBezTo>
                  <a:cubicBezTo>
                    <a:pt x="960" y="1599"/>
                    <a:pt x="793" y="1753"/>
                    <a:pt x="640" y="1753"/>
                  </a:cubicBezTo>
                  <a:cubicBezTo>
                    <a:pt x="793" y="1433"/>
                    <a:pt x="793" y="1280"/>
                    <a:pt x="793" y="1113"/>
                  </a:cubicBezTo>
                  <a:lnTo>
                    <a:pt x="960" y="320"/>
                  </a:lnTo>
                  <a:close/>
                  <a:moveTo>
                    <a:pt x="960" y="1"/>
                  </a:moveTo>
                  <a:cubicBezTo>
                    <a:pt x="793" y="1"/>
                    <a:pt x="640" y="154"/>
                    <a:pt x="640" y="320"/>
                  </a:cubicBezTo>
                  <a:cubicBezTo>
                    <a:pt x="640" y="640"/>
                    <a:pt x="474" y="1113"/>
                    <a:pt x="474" y="1919"/>
                  </a:cubicBezTo>
                  <a:cubicBezTo>
                    <a:pt x="320" y="2558"/>
                    <a:pt x="154" y="3198"/>
                    <a:pt x="154" y="3517"/>
                  </a:cubicBezTo>
                  <a:lnTo>
                    <a:pt x="0" y="3837"/>
                  </a:lnTo>
                  <a:lnTo>
                    <a:pt x="154" y="3990"/>
                  </a:lnTo>
                  <a:lnTo>
                    <a:pt x="320" y="3990"/>
                  </a:lnTo>
                  <a:lnTo>
                    <a:pt x="320" y="3837"/>
                  </a:lnTo>
                  <a:cubicBezTo>
                    <a:pt x="320" y="3517"/>
                    <a:pt x="474" y="3198"/>
                    <a:pt x="474" y="2712"/>
                  </a:cubicBezTo>
                  <a:lnTo>
                    <a:pt x="640" y="2392"/>
                  </a:lnTo>
                  <a:lnTo>
                    <a:pt x="640" y="2072"/>
                  </a:lnTo>
                  <a:cubicBezTo>
                    <a:pt x="793" y="2072"/>
                    <a:pt x="793" y="2392"/>
                    <a:pt x="793" y="3031"/>
                  </a:cubicBezTo>
                  <a:lnTo>
                    <a:pt x="793" y="3198"/>
                  </a:lnTo>
                  <a:lnTo>
                    <a:pt x="793" y="3837"/>
                  </a:lnTo>
                  <a:cubicBezTo>
                    <a:pt x="793" y="4157"/>
                    <a:pt x="960" y="4157"/>
                    <a:pt x="960" y="4157"/>
                  </a:cubicBezTo>
                  <a:lnTo>
                    <a:pt x="1113" y="4157"/>
                  </a:lnTo>
                  <a:lnTo>
                    <a:pt x="1113" y="3837"/>
                  </a:lnTo>
                  <a:cubicBezTo>
                    <a:pt x="1113" y="3671"/>
                    <a:pt x="960" y="3517"/>
                    <a:pt x="960" y="3351"/>
                  </a:cubicBezTo>
                  <a:lnTo>
                    <a:pt x="960" y="2558"/>
                  </a:lnTo>
                  <a:lnTo>
                    <a:pt x="960" y="2072"/>
                  </a:lnTo>
                  <a:lnTo>
                    <a:pt x="960" y="1919"/>
                  </a:lnTo>
                  <a:lnTo>
                    <a:pt x="1113" y="1753"/>
                  </a:lnTo>
                  <a:lnTo>
                    <a:pt x="1279" y="1599"/>
                  </a:lnTo>
                  <a:cubicBezTo>
                    <a:pt x="1279" y="1599"/>
                    <a:pt x="1279" y="1433"/>
                    <a:pt x="1433" y="1433"/>
                  </a:cubicBezTo>
                  <a:lnTo>
                    <a:pt x="1433" y="1280"/>
                  </a:lnTo>
                  <a:lnTo>
                    <a:pt x="1433" y="794"/>
                  </a:lnTo>
                  <a:cubicBezTo>
                    <a:pt x="1599" y="640"/>
                    <a:pt x="1433" y="474"/>
                    <a:pt x="1433" y="320"/>
                  </a:cubicBezTo>
                  <a:cubicBezTo>
                    <a:pt x="1279" y="154"/>
                    <a:pt x="1113" y="154"/>
                    <a:pt x="9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36"/>
            <p:cNvSpPr/>
            <p:nvPr/>
          </p:nvSpPr>
          <p:spPr>
            <a:xfrm>
              <a:off x="8620709" y="3415740"/>
              <a:ext cx="64393" cy="139943"/>
            </a:xfrm>
            <a:custGeom>
              <a:avLst/>
              <a:gdLst/>
              <a:ahLst/>
              <a:cxnLst/>
              <a:rect l="l" t="t" r="r" b="b"/>
              <a:pathLst>
                <a:path w="1766" h="3838" extrusionOk="0">
                  <a:moveTo>
                    <a:pt x="960" y="1"/>
                  </a:moveTo>
                  <a:cubicBezTo>
                    <a:pt x="806" y="1"/>
                    <a:pt x="806" y="1"/>
                    <a:pt x="806" y="167"/>
                  </a:cubicBezTo>
                  <a:lnTo>
                    <a:pt x="960" y="321"/>
                  </a:lnTo>
                  <a:lnTo>
                    <a:pt x="960" y="640"/>
                  </a:lnTo>
                  <a:lnTo>
                    <a:pt x="960" y="960"/>
                  </a:lnTo>
                  <a:lnTo>
                    <a:pt x="806" y="1126"/>
                  </a:lnTo>
                  <a:cubicBezTo>
                    <a:pt x="806" y="1446"/>
                    <a:pt x="640" y="1919"/>
                    <a:pt x="640" y="2558"/>
                  </a:cubicBezTo>
                  <a:lnTo>
                    <a:pt x="640" y="3044"/>
                  </a:lnTo>
                  <a:cubicBezTo>
                    <a:pt x="487" y="3198"/>
                    <a:pt x="487" y="3364"/>
                    <a:pt x="487" y="3364"/>
                  </a:cubicBezTo>
                  <a:lnTo>
                    <a:pt x="487" y="3517"/>
                  </a:lnTo>
                  <a:lnTo>
                    <a:pt x="320" y="3517"/>
                  </a:lnTo>
                  <a:cubicBezTo>
                    <a:pt x="269" y="3466"/>
                    <a:pt x="235" y="3449"/>
                    <a:pt x="206" y="3449"/>
                  </a:cubicBezTo>
                  <a:cubicBezTo>
                    <a:pt x="148" y="3449"/>
                    <a:pt x="111" y="3517"/>
                    <a:pt x="1" y="3517"/>
                  </a:cubicBezTo>
                  <a:cubicBezTo>
                    <a:pt x="1" y="3684"/>
                    <a:pt x="167" y="3837"/>
                    <a:pt x="487" y="3837"/>
                  </a:cubicBezTo>
                  <a:lnTo>
                    <a:pt x="1126" y="3837"/>
                  </a:lnTo>
                  <a:cubicBezTo>
                    <a:pt x="1126" y="3684"/>
                    <a:pt x="1126" y="3517"/>
                    <a:pt x="960" y="3517"/>
                  </a:cubicBezTo>
                  <a:lnTo>
                    <a:pt x="806" y="3517"/>
                  </a:lnTo>
                  <a:lnTo>
                    <a:pt x="806" y="3364"/>
                  </a:lnTo>
                  <a:cubicBezTo>
                    <a:pt x="960" y="3044"/>
                    <a:pt x="960" y="2878"/>
                    <a:pt x="960" y="2725"/>
                  </a:cubicBezTo>
                  <a:lnTo>
                    <a:pt x="960" y="2085"/>
                  </a:lnTo>
                  <a:cubicBezTo>
                    <a:pt x="1126" y="1280"/>
                    <a:pt x="1279" y="807"/>
                    <a:pt x="1279" y="321"/>
                  </a:cubicBezTo>
                  <a:lnTo>
                    <a:pt x="1599" y="321"/>
                  </a:lnTo>
                  <a:cubicBezTo>
                    <a:pt x="1599" y="321"/>
                    <a:pt x="1599" y="167"/>
                    <a:pt x="1765" y="167"/>
                  </a:cubicBezTo>
                  <a:lnTo>
                    <a:pt x="159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36"/>
            <p:cNvSpPr/>
            <p:nvPr/>
          </p:nvSpPr>
          <p:spPr>
            <a:xfrm>
              <a:off x="8690644" y="3421829"/>
              <a:ext cx="52725" cy="145485"/>
            </a:xfrm>
            <a:custGeom>
              <a:avLst/>
              <a:gdLst/>
              <a:ahLst/>
              <a:cxnLst/>
              <a:rect l="l" t="t" r="r" b="b"/>
              <a:pathLst>
                <a:path w="1446" h="3990" extrusionOk="0">
                  <a:moveTo>
                    <a:pt x="167" y="0"/>
                  </a:moveTo>
                  <a:lnTo>
                    <a:pt x="167" y="154"/>
                  </a:lnTo>
                  <a:cubicBezTo>
                    <a:pt x="167" y="154"/>
                    <a:pt x="320" y="320"/>
                    <a:pt x="640" y="320"/>
                  </a:cubicBezTo>
                  <a:cubicBezTo>
                    <a:pt x="487" y="640"/>
                    <a:pt x="487" y="1113"/>
                    <a:pt x="320" y="1918"/>
                  </a:cubicBezTo>
                  <a:cubicBezTo>
                    <a:pt x="167" y="2711"/>
                    <a:pt x="167" y="3197"/>
                    <a:pt x="167" y="3197"/>
                  </a:cubicBezTo>
                  <a:lnTo>
                    <a:pt x="1" y="3350"/>
                  </a:lnTo>
                  <a:lnTo>
                    <a:pt x="1" y="3670"/>
                  </a:lnTo>
                  <a:lnTo>
                    <a:pt x="1" y="3836"/>
                  </a:lnTo>
                  <a:lnTo>
                    <a:pt x="167" y="3990"/>
                  </a:lnTo>
                  <a:lnTo>
                    <a:pt x="320" y="3836"/>
                  </a:lnTo>
                  <a:cubicBezTo>
                    <a:pt x="487" y="3517"/>
                    <a:pt x="487" y="2877"/>
                    <a:pt x="640" y="2072"/>
                  </a:cubicBezTo>
                  <a:cubicBezTo>
                    <a:pt x="640" y="1432"/>
                    <a:pt x="806" y="793"/>
                    <a:pt x="806" y="473"/>
                  </a:cubicBezTo>
                  <a:lnTo>
                    <a:pt x="1280" y="473"/>
                  </a:lnTo>
                  <a:cubicBezTo>
                    <a:pt x="1446" y="320"/>
                    <a:pt x="1280" y="320"/>
                    <a:pt x="1126" y="154"/>
                  </a:cubicBezTo>
                  <a:lnTo>
                    <a:pt x="640" y="154"/>
                  </a:lnTo>
                  <a:cubicBezTo>
                    <a:pt x="487" y="0"/>
                    <a:pt x="487" y="0"/>
                    <a:pt x="32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36"/>
            <p:cNvSpPr/>
            <p:nvPr/>
          </p:nvSpPr>
          <p:spPr>
            <a:xfrm>
              <a:off x="8743332" y="3433461"/>
              <a:ext cx="58340" cy="151575"/>
            </a:xfrm>
            <a:custGeom>
              <a:avLst/>
              <a:gdLst/>
              <a:ahLst/>
              <a:cxnLst/>
              <a:rect l="l" t="t" r="r" b="b"/>
              <a:pathLst>
                <a:path w="1600" h="4157" extrusionOk="0">
                  <a:moveTo>
                    <a:pt x="474" y="1"/>
                  </a:moveTo>
                  <a:lnTo>
                    <a:pt x="320" y="154"/>
                  </a:lnTo>
                  <a:lnTo>
                    <a:pt x="320" y="640"/>
                  </a:lnTo>
                  <a:lnTo>
                    <a:pt x="320" y="1280"/>
                  </a:lnTo>
                  <a:cubicBezTo>
                    <a:pt x="474" y="1599"/>
                    <a:pt x="474" y="1753"/>
                    <a:pt x="474" y="1919"/>
                  </a:cubicBezTo>
                  <a:lnTo>
                    <a:pt x="474" y="2072"/>
                  </a:lnTo>
                  <a:cubicBezTo>
                    <a:pt x="474" y="2072"/>
                    <a:pt x="474" y="2239"/>
                    <a:pt x="320" y="2392"/>
                  </a:cubicBezTo>
                  <a:lnTo>
                    <a:pt x="320" y="2558"/>
                  </a:lnTo>
                  <a:lnTo>
                    <a:pt x="320" y="2878"/>
                  </a:lnTo>
                  <a:cubicBezTo>
                    <a:pt x="154" y="3517"/>
                    <a:pt x="1" y="3837"/>
                    <a:pt x="1" y="3991"/>
                  </a:cubicBezTo>
                  <a:lnTo>
                    <a:pt x="154" y="4157"/>
                  </a:lnTo>
                  <a:cubicBezTo>
                    <a:pt x="320" y="4157"/>
                    <a:pt x="320" y="3991"/>
                    <a:pt x="474" y="3671"/>
                  </a:cubicBezTo>
                  <a:lnTo>
                    <a:pt x="794" y="1919"/>
                  </a:lnTo>
                  <a:cubicBezTo>
                    <a:pt x="794" y="1753"/>
                    <a:pt x="960" y="1599"/>
                    <a:pt x="1280" y="1113"/>
                  </a:cubicBezTo>
                  <a:cubicBezTo>
                    <a:pt x="1433" y="794"/>
                    <a:pt x="1433" y="640"/>
                    <a:pt x="1599" y="321"/>
                  </a:cubicBezTo>
                  <a:cubicBezTo>
                    <a:pt x="1433" y="321"/>
                    <a:pt x="1433" y="154"/>
                    <a:pt x="1433" y="154"/>
                  </a:cubicBezTo>
                  <a:lnTo>
                    <a:pt x="1113" y="474"/>
                  </a:lnTo>
                  <a:cubicBezTo>
                    <a:pt x="1113" y="640"/>
                    <a:pt x="960" y="794"/>
                    <a:pt x="794" y="1113"/>
                  </a:cubicBezTo>
                  <a:cubicBezTo>
                    <a:pt x="794" y="1280"/>
                    <a:pt x="640" y="1433"/>
                    <a:pt x="640" y="1433"/>
                  </a:cubicBezTo>
                  <a:lnTo>
                    <a:pt x="640" y="1113"/>
                  </a:lnTo>
                  <a:lnTo>
                    <a:pt x="640" y="321"/>
                  </a:lnTo>
                  <a:cubicBezTo>
                    <a:pt x="474" y="154"/>
                    <a:pt x="474" y="154"/>
                    <a:pt x="47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36"/>
            <p:cNvSpPr/>
            <p:nvPr/>
          </p:nvSpPr>
          <p:spPr>
            <a:xfrm>
              <a:off x="8259368" y="3724904"/>
              <a:ext cx="58304" cy="145485"/>
            </a:xfrm>
            <a:custGeom>
              <a:avLst/>
              <a:gdLst/>
              <a:ahLst/>
              <a:cxnLst/>
              <a:rect l="l" t="t" r="r" b="b"/>
              <a:pathLst>
                <a:path w="1599" h="3990" extrusionOk="0">
                  <a:moveTo>
                    <a:pt x="806" y="320"/>
                  </a:moveTo>
                  <a:cubicBezTo>
                    <a:pt x="1279" y="320"/>
                    <a:pt x="1445" y="1113"/>
                    <a:pt x="1279" y="2238"/>
                  </a:cubicBezTo>
                  <a:cubicBezTo>
                    <a:pt x="1279" y="2391"/>
                    <a:pt x="1279" y="2391"/>
                    <a:pt x="1126" y="2391"/>
                  </a:cubicBezTo>
                  <a:cubicBezTo>
                    <a:pt x="1126" y="2558"/>
                    <a:pt x="1126" y="2877"/>
                    <a:pt x="959" y="3031"/>
                  </a:cubicBezTo>
                  <a:lnTo>
                    <a:pt x="959" y="3197"/>
                  </a:lnTo>
                  <a:cubicBezTo>
                    <a:pt x="806" y="3350"/>
                    <a:pt x="806" y="3350"/>
                    <a:pt x="806" y="3517"/>
                  </a:cubicBezTo>
                  <a:lnTo>
                    <a:pt x="640" y="3517"/>
                  </a:lnTo>
                  <a:cubicBezTo>
                    <a:pt x="486" y="3670"/>
                    <a:pt x="486" y="3670"/>
                    <a:pt x="320" y="3670"/>
                  </a:cubicBezTo>
                  <a:lnTo>
                    <a:pt x="320" y="3517"/>
                  </a:lnTo>
                  <a:cubicBezTo>
                    <a:pt x="486" y="3197"/>
                    <a:pt x="486" y="2711"/>
                    <a:pt x="486" y="2238"/>
                  </a:cubicBezTo>
                  <a:cubicBezTo>
                    <a:pt x="640" y="1598"/>
                    <a:pt x="640" y="1113"/>
                    <a:pt x="806" y="793"/>
                  </a:cubicBezTo>
                  <a:lnTo>
                    <a:pt x="806" y="320"/>
                  </a:lnTo>
                  <a:close/>
                  <a:moveTo>
                    <a:pt x="486" y="0"/>
                  </a:moveTo>
                  <a:lnTo>
                    <a:pt x="486" y="153"/>
                  </a:lnTo>
                  <a:lnTo>
                    <a:pt x="486" y="639"/>
                  </a:lnTo>
                  <a:cubicBezTo>
                    <a:pt x="320" y="959"/>
                    <a:pt x="320" y="1113"/>
                    <a:pt x="320" y="1279"/>
                  </a:cubicBezTo>
                  <a:cubicBezTo>
                    <a:pt x="320" y="1598"/>
                    <a:pt x="167" y="1918"/>
                    <a:pt x="167" y="2072"/>
                  </a:cubicBezTo>
                  <a:lnTo>
                    <a:pt x="0" y="3031"/>
                  </a:lnTo>
                  <a:lnTo>
                    <a:pt x="0" y="3836"/>
                  </a:lnTo>
                  <a:lnTo>
                    <a:pt x="486" y="3990"/>
                  </a:lnTo>
                  <a:cubicBezTo>
                    <a:pt x="640" y="3836"/>
                    <a:pt x="640" y="3836"/>
                    <a:pt x="806" y="3836"/>
                  </a:cubicBezTo>
                  <a:cubicBezTo>
                    <a:pt x="959" y="3670"/>
                    <a:pt x="1126" y="3517"/>
                    <a:pt x="1126" y="3350"/>
                  </a:cubicBezTo>
                  <a:cubicBezTo>
                    <a:pt x="1279" y="3350"/>
                    <a:pt x="1279" y="3197"/>
                    <a:pt x="1445" y="2877"/>
                  </a:cubicBezTo>
                  <a:cubicBezTo>
                    <a:pt x="1445" y="2711"/>
                    <a:pt x="1445" y="2558"/>
                    <a:pt x="1599" y="2391"/>
                  </a:cubicBezTo>
                  <a:lnTo>
                    <a:pt x="1599" y="2072"/>
                  </a:lnTo>
                  <a:lnTo>
                    <a:pt x="1599" y="1918"/>
                  </a:lnTo>
                  <a:lnTo>
                    <a:pt x="1599" y="1752"/>
                  </a:lnTo>
                  <a:lnTo>
                    <a:pt x="1599" y="1279"/>
                  </a:lnTo>
                  <a:cubicBezTo>
                    <a:pt x="1599" y="959"/>
                    <a:pt x="1599" y="639"/>
                    <a:pt x="1445" y="473"/>
                  </a:cubicBezTo>
                  <a:cubicBezTo>
                    <a:pt x="1279" y="320"/>
                    <a:pt x="1279" y="153"/>
                    <a:pt x="1126" y="153"/>
                  </a:cubicBezTo>
                  <a:cubicBezTo>
                    <a:pt x="959" y="0"/>
                    <a:pt x="806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36"/>
            <p:cNvSpPr/>
            <p:nvPr/>
          </p:nvSpPr>
          <p:spPr>
            <a:xfrm>
              <a:off x="8335355" y="3736536"/>
              <a:ext cx="63919" cy="151575"/>
            </a:xfrm>
            <a:custGeom>
              <a:avLst/>
              <a:gdLst/>
              <a:ahLst/>
              <a:cxnLst/>
              <a:rect l="l" t="t" r="r" b="b"/>
              <a:pathLst>
                <a:path w="1753" h="4157" extrusionOk="0">
                  <a:moveTo>
                    <a:pt x="1113" y="320"/>
                  </a:moveTo>
                  <a:cubicBezTo>
                    <a:pt x="1279" y="320"/>
                    <a:pt x="1279" y="474"/>
                    <a:pt x="1433" y="640"/>
                  </a:cubicBezTo>
                  <a:lnTo>
                    <a:pt x="1433" y="960"/>
                  </a:lnTo>
                  <a:lnTo>
                    <a:pt x="1433" y="1113"/>
                  </a:lnTo>
                  <a:cubicBezTo>
                    <a:pt x="1433" y="1279"/>
                    <a:pt x="1433" y="1433"/>
                    <a:pt x="1279" y="1753"/>
                  </a:cubicBezTo>
                  <a:lnTo>
                    <a:pt x="1279" y="2392"/>
                  </a:lnTo>
                  <a:cubicBezTo>
                    <a:pt x="1279" y="2558"/>
                    <a:pt x="1113" y="2712"/>
                    <a:pt x="1113" y="3031"/>
                  </a:cubicBezTo>
                  <a:cubicBezTo>
                    <a:pt x="1113" y="3198"/>
                    <a:pt x="960" y="3351"/>
                    <a:pt x="794" y="3517"/>
                  </a:cubicBezTo>
                  <a:cubicBezTo>
                    <a:pt x="794" y="3671"/>
                    <a:pt x="794" y="3671"/>
                    <a:pt x="640" y="3837"/>
                  </a:cubicBezTo>
                  <a:lnTo>
                    <a:pt x="474" y="3837"/>
                  </a:lnTo>
                  <a:cubicBezTo>
                    <a:pt x="320" y="3837"/>
                    <a:pt x="320" y="3671"/>
                    <a:pt x="320" y="3351"/>
                  </a:cubicBezTo>
                  <a:lnTo>
                    <a:pt x="320" y="2392"/>
                  </a:lnTo>
                  <a:cubicBezTo>
                    <a:pt x="320" y="2239"/>
                    <a:pt x="320" y="2072"/>
                    <a:pt x="474" y="1919"/>
                  </a:cubicBezTo>
                  <a:lnTo>
                    <a:pt x="474" y="1599"/>
                  </a:lnTo>
                  <a:lnTo>
                    <a:pt x="640" y="1279"/>
                  </a:lnTo>
                  <a:lnTo>
                    <a:pt x="640" y="1113"/>
                  </a:lnTo>
                  <a:lnTo>
                    <a:pt x="640" y="960"/>
                  </a:lnTo>
                  <a:cubicBezTo>
                    <a:pt x="640" y="794"/>
                    <a:pt x="794" y="640"/>
                    <a:pt x="794" y="474"/>
                  </a:cubicBezTo>
                  <a:cubicBezTo>
                    <a:pt x="794" y="320"/>
                    <a:pt x="960" y="320"/>
                    <a:pt x="1113" y="320"/>
                  </a:cubicBezTo>
                  <a:close/>
                  <a:moveTo>
                    <a:pt x="794" y="1"/>
                  </a:moveTo>
                  <a:lnTo>
                    <a:pt x="640" y="154"/>
                  </a:lnTo>
                  <a:cubicBezTo>
                    <a:pt x="474" y="320"/>
                    <a:pt x="474" y="474"/>
                    <a:pt x="320" y="640"/>
                  </a:cubicBezTo>
                  <a:cubicBezTo>
                    <a:pt x="320" y="960"/>
                    <a:pt x="320" y="1113"/>
                    <a:pt x="154" y="1279"/>
                  </a:cubicBezTo>
                  <a:lnTo>
                    <a:pt x="154" y="1753"/>
                  </a:lnTo>
                  <a:lnTo>
                    <a:pt x="154" y="1919"/>
                  </a:lnTo>
                  <a:cubicBezTo>
                    <a:pt x="154" y="1919"/>
                    <a:pt x="1" y="1919"/>
                    <a:pt x="1" y="2072"/>
                  </a:cubicBezTo>
                  <a:lnTo>
                    <a:pt x="1" y="2878"/>
                  </a:lnTo>
                  <a:lnTo>
                    <a:pt x="1" y="3671"/>
                  </a:lnTo>
                  <a:cubicBezTo>
                    <a:pt x="1" y="3671"/>
                    <a:pt x="154" y="3837"/>
                    <a:pt x="154" y="3990"/>
                  </a:cubicBezTo>
                  <a:cubicBezTo>
                    <a:pt x="320" y="3990"/>
                    <a:pt x="320" y="3990"/>
                    <a:pt x="474" y="4157"/>
                  </a:cubicBezTo>
                  <a:cubicBezTo>
                    <a:pt x="960" y="4157"/>
                    <a:pt x="1279" y="3671"/>
                    <a:pt x="1599" y="2558"/>
                  </a:cubicBezTo>
                  <a:lnTo>
                    <a:pt x="1599" y="2239"/>
                  </a:lnTo>
                  <a:lnTo>
                    <a:pt x="1599" y="1919"/>
                  </a:lnTo>
                  <a:lnTo>
                    <a:pt x="1753" y="1919"/>
                  </a:lnTo>
                  <a:lnTo>
                    <a:pt x="1753" y="1279"/>
                  </a:lnTo>
                  <a:lnTo>
                    <a:pt x="1753" y="794"/>
                  </a:lnTo>
                  <a:cubicBezTo>
                    <a:pt x="1753" y="640"/>
                    <a:pt x="1599" y="640"/>
                    <a:pt x="1599" y="474"/>
                  </a:cubicBezTo>
                  <a:cubicBezTo>
                    <a:pt x="1599" y="320"/>
                    <a:pt x="1433" y="154"/>
                    <a:pt x="1279" y="154"/>
                  </a:cubicBezTo>
                  <a:cubicBezTo>
                    <a:pt x="1279" y="1"/>
                    <a:pt x="1113" y="1"/>
                    <a:pt x="96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36"/>
            <p:cNvSpPr/>
            <p:nvPr/>
          </p:nvSpPr>
          <p:spPr>
            <a:xfrm>
              <a:off x="8405290" y="3753782"/>
              <a:ext cx="104939" cy="151575"/>
            </a:xfrm>
            <a:custGeom>
              <a:avLst/>
              <a:gdLst/>
              <a:ahLst/>
              <a:cxnLst/>
              <a:rect l="l" t="t" r="r" b="b"/>
              <a:pathLst>
                <a:path w="2878" h="4157" extrusionOk="0">
                  <a:moveTo>
                    <a:pt x="1113" y="1"/>
                  </a:moveTo>
                  <a:cubicBezTo>
                    <a:pt x="960" y="1"/>
                    <a:pt x="960" y="167"/>
                    <a:pt x="794" y="321"/>
                  </a:cubicBezTo>
                  <a:cubicBezTo>
                    <a:pt x="794" y="487"/>
                    <a:pt x="794" y="640"/>
                    <a:pt x="640" y="960"/>
                  </a:cubicBezTo>
                  <a:cubicBezTo>
                    <a:pt x="640" y="1126"/>
                    <a:pt x="640" y="1280"/>
                    <a:pt x="474" y="1446"/>
                  </a:cubicBezTo>
                  <a:cubicBezTo>
                    <a:pt x="474" y="1766"/>
                    <a:pt x="320" y="2085"/>
                    <a:pt x="320" y="2405"/>
                  </a:cubicBezTo>
                  <a:lnTo>
                    <a:pt x="1" y="3517"/>
                  </a:lnTo>
                  <a:cubicBezTo>
                    <a:pt x="1" y="3684"/>
                    <a:pt x="1" y="3837"/>
                    <a:pt x="154" y="3837"/>
                  </a:cubicBezTo>
                  <a:lnTo>
                    <a:pt x="320" y="3837"/>
                  </a:lnTo>
                  <a:lnTo>
                    <a:pt x="320" y="3684"/>
                  </a:lnTo>
                  <a:lnTo>
                    <a:pt x="320" y="3517"/>
                  </a:lnTo>
                  <a:lnTo>
                    <a:pt x="1113" y="640"/>
                  </a:lnTo>
                  <a:cubicBezTo>
                    <a:pt x="1113" y="960"/>
                    <a:pt x="1280" y="1599"/>
                    <a:pt x="1280" y="2405"/>
                  </a:cubicBezTo>
                  <a:cubicBezTo>
                    <a:pt x="1433" y="3198"/>
                    <a:pt x="1433" y="3684"/>
                    <a:pt x="1433" y="3837"/>
                  </a:cubicBezTo>
                  <a:lnTo>
                    <a:pt x="1433" y="4003"/>
                  </a:lnTo>
                  <a:lnTo>
                    <a:pt x="1433" y="4157"/>
                  </a:lnTo>
                  <a:lnTo>
                    <a:pt x="1753" y="4157"/>
                  </a:lnTo>
                  <a:cubicBezTo>
                    <a:pt x="1753" y="4157"/>
                    <a:pt x="1919" y="3684"/>
                    <a:pt x="2072" y="3044"/>
                  </a:cubicBezTo>
                  <a:cubicBezTo>
                    <a:pt x="2392" y="2405"/>
                    <a:pt x="2558" y="1766"/>
                    <a:pt x="2712" y="1126"/>
                  </a:cubicBezTo>
                  <a:lnTo>
                    <a:pt x="2712" y="640"/>
                  </a:lnTo>
                  <a:cubicBezTo>
                    <a:pt x="2878" y="640"/>
                    <a:pt x="2712" y="640"/>
                    <a:pt x="2712" y="487"/>
                  </a:cubicBezTo>
                  <a:cubicBezTo>
                    <a:pt x="2661" y="431"/>
                    <a:pt x="2627" y="413"/>
                    <a:pt x="2604" y="413"/>
                  </a:cubicBezTo>
                  <a:cubicBezTo>
                    <a:pt x="2558" y="413"/>
                    <a:pt x="2558" y="487"/>
                    <a:pt x="2558" y="487"/>
                  </a:cubicBezTo>
                  <a:cubicBezTo>
                    <a:pt x="2558" y="640"/>
                    <a:pt x="2392" y="640"/>
                    <a:pt x="2392" y="640"/>
                  </a:cubicBezTo>
                  <a:cubicBezTo>
                    <a:pt x="2239" y="1919"/>
                    <a:pt x="1919" y="2878"/>
                    <a:pt x="1599" y="3684"/>
                  </a:cubicBezTo>
                  <a:lnTo>
                    <a:pt x="1599" y="2878"/>
                  </a:lnTo>
                  <a:lnTo>
                    <a:pt x="1599" y="2725"/>
                  </a:lnTo>
                  <a:cubicBezTo>
                    <a:pt x="1599" y="2085"/>
                    <a:pt x="1599" y="1766"/>
                    <a:pt x="1433" y="1446"/>
                  </a:cubicBezTo>
                  <a:lnTo>
                    <a:pt x="1433" y="640"/>
                  </a:lnTo>
                  <a:cubicBezTo>
                    <a:pt x="1280" y="167"/>
                    <a:pt x="1280" y="1"/>
                    <a:pt x="111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36"/>
            <p:cNvSpPr/>
            <p:nvPr/>
          </p:nvSpPr>
          <p:spPr>
            <a:xfrm>
              <a:off x="8492508" y="3783171"/>
              <a:ext cx="76024" cy="145522"/>
            </a:xfrm>
            <a:custGeom>
              <a:avLst/>
              <a:gdLst/>
              <a:ahLst/>
              <a:cxnLst/>
              <a:rect l="l" t="t" r="r" b="b"/>
              <a:pathLst>
                <a:path w="2085" h="3991" extrusionOk="0">
                  <a:moveTo>
                    <a:pt x="1765" y="640"/>
                  </a:moveTo>
                  <a:lnTo>
                    <a:pt x="1599" y="1279"/>
                  </a:lnTo>
                  <a:cubicBezTo>
                    <a:pt x="1599" y="1752"/>
                    <a:pt x="1445" y="2238"/>
                    <a:pt x="1279" y="2558"/>
                  </a:cubicBezTo>
                  <a:lnTo>
                    <a:pt x="1279" y="2878"/>
                  </a:lnTo>
                  <a:cubicBezTo>
                    <a:pt x="959" y="2711"/>
                    <a:pt x="806" y="2711"/>
                    <a:pt x="806" y="2558"/>
                  </a:cubicBezTo>
                  <a:cubicBezTo>
                    <a:pt x="959" y="2072"/>
                    <a:pt x="1279" y="1433"/>
                    <a:pt x="1765" y="640"/>
                  </a:cubicBezTo>
                  <a:close/>
                  <a:moveTo>
                    <a:pt x="1765" y="0"/>
                  </a:moveTo>
                  <a:lnTo>
                    <a:pt x="1599" y="154"/>
                  </a:lnTo>
                  <a:lnTo>
                    <a:pt x="1599" y="474"/>
                  </a:lnTo>
                  <a:cubicBezTo>
                    <a:pt x="1445" y="474"/>
                    <a:pt x="1445" y="640"/>
                    <a:pt x="1445" y="640"/>
                  </a:cubicBezTo>
                  <a:cubicBezTo>
                    <a:pt x="1125" y="1599"/>
                    <a:pt x="639" y="2558"/>
                    <a:pt x="0" y="3351"/>
                  </a:cubicBezTo>
                  <a:lnTo>
                    <a:pt x="0" y="3517"/>
                  </a:lnTo>
                  <a:cubicBezTo>
                    <a:pt x="0" y="3670"/>
                    <a:pt x="166" y="3670"/>
                    <a:pt x="166" y="3670"/>
                  </a:cubicBezTo>
                  <a:lnTo>
                    <a:pt x="320" y="3670"/>
                  </a:lnTo>
                  <a:cubicBezTo>
                    <a:pt x="320" y="3670"/>
                    <a:pt x="486" y="3517"/>
                    <a:pt x="486" y="3351"/>
                  </a:cubicBezTo>
                  <a:cubicBezTo>
                    <a:pt x="639" y="3031"/>
                    <a:pt x="639" y="2878"/>
                    <a:pt x="806" y="2878"/>
                  </a:cubicBezTo>
                  <a:lnTo>
                    <a:pt x="1279" y="3031"/>
                  </a:lnTo>
                  <a:lnTo>
                    <a:pt x="1279" y="3197"/>
                  </a:lnTo>
                  <a:cubicBezTo>
                    <a:pt x="1279" y="3517"/>
                    <a:pt x="1125" y="3670"/>
                    <a:pt x="1125" y="3837"/>
                  </a:cubicBezTo>
                  <a:lnTo>
                    <a:pt x="1125" y="3990"/>
                  </a:lnTo>
                  <a:lnTo>
                    <a:pt x="1279" y="3990"/>
                  </a:lnTo>
                  <a:cubicBezTo>
                    <a:pt x="1445" y="3990"/>
                    <a:pt x="1445" y="3990"/>
                    <a:pt x="1445" y="3837"/>
                  </a:cubicBezTo>
                  <a:cubicBezTo>
                    <a:pt x="1445" y="3837"/>
                    <a:pt x="1599" y="3670"/>
                    <a:pt x="1599" y="3517"/>
                  </a:cubicBezTo>
                  <a:lnTo>
                    <a:pt x="1599" y="3197"/>
                  </a:lnTo>
                  <a:lnTo>
                    <a:pt x="1599" y="3031"/>
                  </a:lnTo>
                  <a:lnTo>
                    <a:pt x="1599" y="2878"/>
                  </a:lnTo>
                  <a:cubicBezTo>
                    <a:pt x="1765" y="2558"/>
                    <a:pt x="1765" y="2072"/>
                    <a:pt x="1918" y="1599"/>
                  </a:cubicBezTo>
                  <a:cubicBezTo>
                    <a:pt x="1918" y="960"/>
                    <a:pt x="2084" y="474"/>
                    <a:pt x="2084" y="154"/>
                  </a:cubicBezTo>
                  <a:cubicBezTo>
                    <a:pt x="2084" y="0"/>
                    <a:pt x="2084" y="0"/>
                    <a:pt x="191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7" name="Google Shape;507;p36"/>
            <p:cNvSpPr/>
            <p:nvPr/>
          </p:nvSpPr>
          <p:spPr>
            <a:xfrm>
              <a:off x="8574074" y="3794839"/>
              <a:ext cx="64393" cy="145485"/>
            </a:xfrm>
            <a:custGeom>
              <a:avLst/>
              <a:gdLst/>
              <a:ahLst/>
              <a:cxnLst/>
              <a:rect l="l" t="t" r="r" b="b"/>
              <a:pathLst>
                <a:path w="1766" h="3990" extrusionOk="0">
                  <a:moveTo>
                    <a:pt x="640" y="0"/>
                  </a:moveTo>
                  <a:lnTo>
                    <a:pt x="640" y="154"/>
                  </a:lnTo>
                  <a:cubicBezTo>
                    <a:pt x="640" y="320"/>
                    <a:pt x="807" y="320"/>
                    <a:pt x="960" y="473"/>
                  </a:cubicBezTo>
                  <a:cubicBezTo>
                    <a:pt x="960" y="640"/>
                    <a:pt x="807" y="1113"/>
                    <a:pt x="487" y="1918"/>
                  </a:cubicBezTo>
                  <a:cubicBezTo>
                    <a:pt x="321" y="2711"/>
                    <a:pt x="167" y="3197"/>
                    <a:pt x="167" y="3197"/>
                  </a:cubicBezTo>
                  <a:lnTo>
                    <a:pt x="167" y="3350"/>
                  </a:lnTo>
                  <a:cubicBezTo>
                    <a:pt x="167" y="3517"/>
                    <a:pt x="167" y="3517"/>
                    <a:pt x="1" y="3670"/>
                  </a:cubicBezTo>
                  <a:lnTo>
                    <a:pt x="1" y="3836"/>
                  </a:lnTo>
                  <a:lnTo>
                    <a:pt x="1" y="3990"/>
                  </a:lnTo>
                  <a:lnTo>
                    <a:pt x="167" y="3990"/>
                  </a:lnTo>
                  <a:cubicBezTo>
                    <a:pt x="321" y="3990"/>
                    <a:pt x="321" y="3990"/>
                    <a:pt x="321" y="3836"/>
                  </a:cubicBezTo>
                  <a:cubicBezTo>
                    <a:pt x="487" y="3517"/>
                    <a:pt x="640" y="2877"/>
                    <a:pt x="807" y="2238"/>
                  </a:cubicBezTo>
                  <a:cubicBezTo>
                    <a:pt x="960" y="1432"/>
                    <a:pt x="1126" y="959"/>
                    <a:pt x="1280" y="640"/>
                  </a:cubicBezTo>
                  <a:lnTo>
                    <a:pt x="1280" y="473"/>
                  </a:lnTo>
                  <a:lnTo>
                    <a:pt x="1446" y="640"/>
                  </a:lnTo>
                  <a:lnTo>
                    <a:pt x="1766" y="640"/>
                  </a:lnTo>
                  <a:cubicBezTo>
                    <a:pt x="1766" y="473"/>
                    <a:pt x="1766" y="473"/>
                    <a:pt x="1599" y="473"/>
                  </a:cubicBezTo>
                  <a:lnTo>
                    <a:pt x="1599" y="320"/>
                  </a:lnTo>
                  <a:cubicBezTo>
                    <a:pt x="1446" y="320"/>
                    <a:pt x="1280" y="320"/>
                    <a:pt x="1126" y="154"/>
                  </a:cubicBezTo>
                  <a:cubicBezTo>
                    <a:pt x="960" y="154"/>
                    <a:pt x="960" y="154"/>
                    <a:pt x="8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8" name="Google Shape;508;p36"/>
            <p:cNvSpPr/>
            <p:nvPr/>
          </p:nvSpPr>
          <p:spPr>
            <a:xfrm>
              <a:off x="8615131" y="3823717"/>
              <a:ext cx="81603" cy="145996"/>
            </a:xfrm>
            <a:custGeom>
              <a:avLst/>
              <a:gdLst/>
              <a:ahLst/>
              <a:cxnLst/>
              <a:rect l="l" t="t" r="r" b="b"/>
              <a:pathLst>
                <a:path w="2238" h="4004" extrusionOk="0">
                  <a:moveTo>
                    <a:pt x="1752" y="1"/>
                  </a:moveTo>
                  <a:cubicBezTo>
                    <a:pt x="1599" y="1"/>
                    <a:pt x="1432" y="1"/>
                    <a:pt x="1279" y="321"/>
                  </a:cubicBezTo>
                  <a:lnTo>
                    <a:pt x="1279" y="640"/>
                  </a:lnTo>
                  <a:lnTo>
                    <a:pt x="1113" y="807"/>
                  </a:lnTo>
                  <a:cubicBezTo>
                    <a:pt x="1113" y="960"/>
                    <a:pt x="959" y="1280"/>
                    <a:pt x="793" y="1599"/>
                  </a:cubicBezTo>
                  <a:cubicBezTo>
                    <a:pt x="640" y="1919"/>
                    <a:pt x="473" y="2239"/>
                    <a:pt x="473" y="2405"/>
                  </a:cubicBezTo>
                  <a:lnTo>
                    <a:pt x="320" y="2725"/>
                  </a:lnTo>
                  <a:cubicBezTo>
                    <a:pt x="154" y="2878"/>
                    <a:pt x="154" y="3044"/>
                    <a:pt x="154" y="3044"/>
                  </a:cubicBezTo>
                  <a:lnTo>
                    <a:pt x="154" y="3198"/>
                  </a:lnTo>
                  <a:lnTo>
                    <a:pt x="0" y="3364"/>
                  </a:lnTo>
                  <a:lnTo>
                    <a:pt x="0" y="3518"/>
                  </a:lnTo>
                  <a:lnTo>
                    <a:pt x="0" y="3684"/>
                  </a:lnTo>
                  <a:lnTo>
                    <a:pt x="154" y="3684"/>
                  </a:lnTo>
                  <a:lnTo>
                    <a:pt x="640" y="4003"/>
                  </a:lnTo>
                  <a:lnTo>
                    <a:pt x="793" y="4003"/>
                  </a:lnTo>
                  <a:lnTo>
                    <a:pt x="959" y="3837"/>
                  </a:lnTo>
                  <a:cubicBezTo>
                    <a:pt x="959" y="3837"/>
                    <a:pt x="959" y="3684"/>
                    <a:pt x="793" y="3684"/>
                  </a:cubicBezTo>
                  <a:cubicBezTo>
                    <a:pt x="640" y="3684"/>
                    <a:pt x="640" y="3518"/>
                    <a:pt x="473" y="3518"/>
                  </a:cubicBezTo>
                  <a:lnTo>
                    <a:pt x="320" y="3518"/>
                  </a:lnTo>
                  <a:cubicBezTo>
                    <a:pt x="320" y="3518"/>
                    <a:pt x="320" y="3364"/>
                    <a:pt x="473" y="3198"/>
                  </a:cubicBezTo>
                  <a:cubicBezTo>
                    <a:pt x="473" y="3044"/>
                    <a:pt x="640" y="2878"/>
                    <a:pt x="640" y="2725"/>
                  </a:cubicBezTo>
                  <a:cubicBezTo>
                    <a:pt x="793" y="2558"/>
                    <a:pt x="793" y="2405"/>
                    <a:pt x="959" y="2239"/>
                  </a:cubicBezTo>
                  <a:cubicBezTo>
                    <a:pt x="959" y="2085"/>
                    <a:pt x="1113" y="1919"/>
                    <a:pt x="1113" y="1766"/>
                  </a:cubicBezTo>
                  <a:lnTo>
                    <a:pt x="1279" y="1766"/>
                  </a:lnTo>
                  <a:cubicBezTo>
                    <a:pt x="1279" y="1919"/>
                    <a:pt x="1279" y="1919"/>
                    <a:pt x="1432" y="1919"/>
                  </a:cubicBezTo>
                  <a:cubicBezTo>
                    <a:pt x="1599" y="1919"/>
                    <a:pt x="1599" y="1919"/>
                    <a:pt x="1599" y="1766"/>
                  </a:cubicBezTo>
                  <a:cubicBezTo>
                    <a:pt x="1599" y="1766"/>
                    <a:pt x="1599" y="1599"/>
                    <a:pt x="1432" y="1599"/>
                  </a:cubicBezTo>
                  <a:lnTo>
                    <a:pt x="1279" y="1599"/>
                  </a:lnTo>
                  <a:lnTo>
                    <a:pt x="1113" y="1446"/>
                  </a:lnTo>
                  <a:lnTo>
                    <a:pt x="1279" y="1446"/>
                  </a:lnTo>
                  <a:cubicBezTo>
                    <a:pt x="1279" y="1280"/>
                    <a:pt x="1279" y="1126"/>
                    <a:pt x="1432" y="960"/>
                  </a:cubicBezTo>
                  <a:cubicBezTo>
                    <a:pt x="1432" y="960"/>
                    <a:pt x="1599" y="807"/>
                    <a:pt x="1599" y="640"/>
                  </a:cubicBezTo>
                  <a:lnTo>
                    <a:pt x="1599" y="321"/>
                  </a:lnTo>
                  <a:cubicBezTo>
                    <a:pt x="1752" y="487"/>
                    <a:pt x="1918" y="487"/>
                    <a:pt x="2072" y="640"/>
                  </a:cubicBezTo>
                  <a:lnTo>
                    <a:pt x="2238" y="640"/>
                  </a:lnTo>
                  <a:cubicBezTo>
                    <a:pt x="2238" y="487"/>
                    <a:pt x="2238" y="487"/>
                    <a:pt x="2072" y="321"/>
                  </a:cubicBezTo>
                  <a:lnTo>
                    <a:pt x="1752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36"/>
            <p:cNvSpPr/>
            <p:nvPr/>
          </p:nvSpPr>
          <p:spPr>
            <a:xfrm>
              <a:off x="8498561" y="3555646"/>
              <a:ext cx="93271" cy="169295"/>
            </a:xfrm>
            <a:custGeom>
              <a:avLst/>
              <a:gdLst/>
              <a:ahLst/>
              <a:cxnLst/>
              <a:rect l="l" t="t" r="r" b="b"/>
              <a:pathLst>
                <a:path w="2558" h="4643" extrusionOk="0">
                  <a:moveTo>
                    <a:pt x="1599" y="320"/>
                  </a:moveTo>
                  <a:lnTo>
                    <a:pt x="1752" y="486"/>
                  </a:lnTo>
                  <a:lnTo>
                    <a:pt x="1752" y="806"/>
                  </a:lnTo>
                  <a:cubicBezTo>
                    <a:pt x="1752" y="959"/>
                    <a:pt x="1752" y="1125"/>
                    <a:pt x="1599" y="1125"/>
                  </a:cubicBezTo>
                  <a:lnTo>
                    <a:pt x="1136" y="1576"/>
                  </a:lnTo>
                  <a:lnTo>
                    <a:pt x="1136" y="1576"/>
                  </a:lnTo>
                  <a:cubicBezTo>
                    <a:pt x="1279" y="1429"/>
                    <a:pt x="1279" y="1271"/>
                    <a:pt x="1279" y="1125"/>
                  </a:cubicBezTo>
                  <a:lnTo>
                    <a:pt x="1279" y="806"/>
                  </a:lnTo>
                  <a:lnTo>
                    <a:pt x="1433" y="486"/>
                  </a:lnTo>
                  <a:cubicBezTo>
                    <a:pt x="1433" y="320"/>
                    <a:pt x="1599" y="320"/>
                    <a:pt x="1599" y="320"/>
                  </a:cubicBezTo>
                  <a:close/>
                  <a:moveTo>
                    <a:pt x="959" y="2085"/>
                  </a:moveTo>
                  <a:lnTo>
                    <a:pt x="959" y="2085"/>
                  </a:lnTo>
                  <a:cubicBezTo>
                    <a:pt x="793" y="2877"/>
                    <a:pt x="959" y="3517"/>
                    <a:pt x="1279" y="4156"/>
                  </a:cubicBezTo>
                  <a:lnTo>
                    <a:pt x="793" y="4156"/>
                  </a:lnTo>
                  <a:cubicBezTo>
                    <a:pt x="640" y="4156"/>
                    <a:pt x="640" y="4156"/>
                    <a:pt x="473" y="4003"/>
                  </a:cubicBezTo>
                  <a:lnTo>
                    <a:pt x="320" y="3836"/>
                  </a:lnTo>
                  <a:lnTo>
                    <a:pt x="320" y="3197"/>
                  </a:lnTo>
                  <a:cubicBezTo>
                    <a:pt x="473" y="2724"/>
                    <a:pt x="640" y="2404"/>
                    <a:pt x="959" y="2085"/>
                  </a:cubicBezTo>
                  <a:close/>
                  <a:moveTo>
                    <a:pt x="1599" y="0"/>
                  </a:moveTo>
                  <a:cubicBezTo>
                    <a:pt x="1433" y="0"/>
                    <a:pt x="1433" y="0"/>
                    <a:pt x="1279" y="166"/>
                  </a:cubicBezTo>
                  <a:lnTo>
                    <a:pt x="1113" y="320"/>
                  </a:lnTo>
                  <a:lnTo>
                    <a:pt x="959" y="806"/>
                  </a:lnTo>
                  <a:lnTo>
                    <a:pt x="959" y="1279"/>
                  </a:lnTo>
                  <a:lnTo>
                    <a:pt x="959" y="1765"/>
                  </a:lnTo>
                  <a:cubicBezTo>
                    <a:pt x="793" y="1765"/>
                    <a:pt x="793" y="1918"/>
                    <a:pt x="793" y="1918"/>
                  </a:cubicBezTo>
                  <a:cubicBezTo>
                    <a:pt x="640" y="1918"/>
                    <a:pt x="640" y="2085"/>
                    <a:pt x="640" y="2085"/>
                  </a:cubicBezTo>
                  <a:lnTo>
                    <a:pt x="473" y="2238"/>
                  </a:lnTo>
                  <a:cubicBezTo>
                    <a:pt x="473" y="2404"/>
                    <a:pt x="320" y="2404"/>
                    <a:pt x="320" y="2404"/>
                  </a:cubicBezTo>
                  <a:lnTo>
                    <a:pt x="320" y="2558"/>
                  </a:lnTo>
                  <a:lnTo>
                    <a:pt x="154" y="2724"/>
                  </a:lnTo>
                  <a:cubicBezTo>
                    <a:pt x="154" y="2877"/>
                    <a:pt x="154" y="3044"/>
                    <a:pt x="0" y="3197"/>
                  </a:cubicBezTo>
                  <a:lnTo>
                    <a:pt x="0" y="3683"/>
                  </a:lnTo>
                  <a:cubicBezTo>
                    <a:pt x="154" y="3836"/>
                    <a:pt x="154" y="4003"/>
                    <a:pt x="320" y="4156"/>
                  </a:cubicBezTo>
                  <a:cubicBezTo>
                    <a:pt x="320" y="4322"/>
                    <a:pt x="473" y="4322"/>
                    <a:pt x="640" y="4322"/>
                  </a:cubicBezTo>
                  <a:cubicBezTo>
                    <a:pt x="716" y="4399"/>
                    <a:pt x="835" y="4437"/>
                    <a:pt x="955" y="4437"/>
                  </a:cubicBezTo>
                  <a:cubicBezTo>
                    <a:pt x="1074" y="4437"/>
                    <a:pt x="1196" y="4399"/>
                    <a:pt x="1279" y="4322"/>
                  </a:cubicBezTo>
                  <a:cubicBezTo>
                    <a:pt x="1599" y="4476"/>
                    <a:pt x="1752" y="4642"/>
                    <a:pt x="1918" y="4642"/>
                  </a:cubicBezTo>
                  <a:lnTo>
                    <a:pt x="2072" y="4642"/>
                  </a:lnTo>
                  <a:cubicBezTo>
                    <a:pt x="2238" y="4642"/>
                    <a:pt x="2238" y="4642"/>
                    <a:pt x="2238" y="4476"/>
                  </a:cubicBezTo>
                  <a:lnTo>
                    <a:pt x="2072" y="4476"/>
                  </a:lnTo>
                  <a:lnTo>
                    <a:pt x="2072" y="4322"/>
                  </a:lnTo>
                  <a:lnTo>
                    <a:pt x="1918" y="4322"/>
                  </a:lnTo>
                  <a:cubicBezTo>
                    <a:pt x="1752" y="4322"/>
                    <a:pt x="1599" y="4322"/>
                    <a:pt x="1599" y="4156"/>
                  </a:cubicBezTo>
                  <a:cubicBezTo>
                    <a:pt x="1752" y="4003"/>
                    <a:pt x="1918" y="3517"/>
                    <a:pt x="2072" y="2877"/>
                  </a:cubicBezTo>
                  <a:lnTo>
                    <a:pt x="2238" y="2877"/>
                  </a:lnTo>
                  <a:cubicBezTo>
                    <a:pt x="2238" y="2960"/>
                    <a:pt x="2276" y="3002"/>
                    <a:pt x="2315" y="3002"/>
                  </a:cubicBezTo>
                  <a:cubicBezTo>
                    <a:pt x="2353" y="3002"/>
                    <a:pt x="2392" y="2960"/>
                    <a:pt x="2392" y="2877"/>
                  </a:cubicBezTo>
                  <a:lnTo>
                    <a:pt x="2558" y="2877"/>
                  </a:lnTo>
                  <a:cubicBezTo>
                    <a:pt x="2558" y="2724"/>
                    <a:pt x="2558" y="2724"/>
                    <a:pt x="2392" y="2724"/>
                  </a:cubicBezTo>
                  <a:lnTo>
                    <a:pt x="2072" y="2724"/>
                  </a:lnTo>
                  <a:cubicBezTo>
                    <a:pt x="1918" y="2724"/>
                    <a:pt x="1918" y="2558"/>
                    <a:pt x="1752" y="2558"/>
                  </a:cubicBezTo>
                  <a:lnTo>
                    <a:pt x="1752" y="2724"/>
                  </a:lnTo>
                  <a:lnTo>
                    <a:pt x="1752" y="2877"/>
                  </a:lnTo>
                  <a:cubicBezTo>
                    <a:pt x="1752" y="3363"/>
                    <a:pt x="1599" y="3683"/>
                    <a:pt x="1433" y="3836"/>
                  </a:cubicBezTo>
                  <a:cubicBezTo>
                    <a:pt x="1279" y="3836"/>
                    <a:pt x="1279" y="3683"/>
                    <a:pt x="1279" y="3363"/>
                  </a:cubicBezTo>
                  <a:cubicBezTo>
                    <a:pt x="1113" y="3197"/>
                    <a:pt x="1113" y="2877"/>
                    <a:pt x="1113" y="2558"/>
                  </a:cubicBezTo>
                  <a:lnTo>
                    <a:pt x="1113" y="2085"/>
                  </a:lnTo>
                  <a:cubicBezTo>
                    <a:pt x="1113" y="1918"/>
                    <a:pt x="1279" y="1918"/>
                    <a:pt x="1279" y="1918"/>
                  </a:cubicBezTo>
                  <a:cubicBezTo>
                    <a:pt x="1279" y="1765"/>
                    <a:pt x="1279" y="1765"/>
                    <a:pt x="1433" y="1765"/>
                  </a:cubicBezTo>
                  <a:lnTo>
                    <a:pt x="1918" y="1279"/>
                  </a:lnTo>
                  <a:cubicBezTo>
                    <a:pt x="1918" y="1125"/>
                    <a:pt x="2072" y="959"/>
                    <a:pt x="2072" y="640"/>
                  </a:cubicBezTo>
                  <a:cubicBezTo>
                    <a:pt x="2072" y="486"/>
                    <a:pt x="2072" y="486"/>
                    <a:pt x="1918" y="320"/>
                  </a:cubicBezTo>
                  <a:cubicBezTo>
                    <a:pt x="1918" y="166"/>
                    <a:pt x="1752" y="0"/>
                    <a:pt x="15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36"/>
            <p:cNvSpPr/>
            <p:nvPr/>
          </p:nvSpPr>
          <p:spPr>
            <a:xfrm>
              <a:off x="8661730" y="3351894"/>
              <a:ext cx="192157" cy="87218"/>
            </a:xfrm>
            <a:custGeom>
              <a:avLst/>
              <a:gdLst/>
              <a:ahLst/>
              <a:cxnLst/>
              <a:rect l="l" t="t" r="r" b="b"/>
              <a:pathLst>
                <a:path w="5270" h="2392" extrusionOk="0">
                  <a:moveTo>
                    <a:pt x="154" y="0"/>
                  </a:moveTo>
                  <a:cubicBezTo>
                    <a:pt x="1" y="153"/>
                    <a:pt x="154" y="153"/>
                    <a:pt x="154" y="153"/>
                  </a:cubicBezTo>
                  <a:cubicBezTo>
                    <a:pt x="154" y="153"/>
                    <a:pt x="3991" y="959"/>
                    <a:pt x="4950" y="2391"/>
                  </a:cubicBezTo>
                  <a:lnTo>
                    <a:pt x="5116" y="2391"/>
                  </a:lnTo>
                  <a:cubicBezTo>
                    <a:pt x="5269" y="2391"/>
                    <a:pt x="5269" y="2238"/>
                    <a:pt x="5116" y="2238"/>
                  </a:cubicBezTo>
                  <a:cubicBezTo>
                    <a:pt x="3991" y="793"/>
                    <a:pt x="321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1" name="Google Shape;511;p36"/>
            <p:cNvSpPr/>
            <p:nvPr/>
          </p:nvSpPr>
          <p:spPr>
            <a:xfrm>
              <a:off x="8492508" y="3998590"/>
              <a:ext cx="163206" cy="29389"/>
            </a:xfrm>
            <a:custGeom>
              <a:avLst/>
              <a:gdLst/>
              <a:ahLst/>
              <a:cxnLst/>
              <a:rect l="l" t="t" r="r" b="b"/>
              <a:pathLst>
                <a:path w="4476" h="806" extrusionOk="0">
                  <a:moveTo>
                    <a:pt x="166" y="0"/>
                  </a:moveTo>
                  <a:lnTo>
                    <a:pt x="0" y="167"/>
                  </a:lnTo>
                  <a:lnTo>
                    <a:pt x="166" y="320"/>
                  </a:lnTo>
                  <a:cubicBezTo>
                    <a:pt x="959" y="640"/>
                    <a:pt x="1765" y="806"/>
                    <a:pt x="2404" y="806"/>
                  </a:cubicBezTo>
                  <a:cubicBezTo>
                    <a:pt x="3517" y="806"/>
                    <a:pt x="4322" y="486"/>
                    <a:pt x="4476" y="486"/>
                  </a:cubicBezTo>
                  <a:lnTo>
                    <a:pt x="4476" y="320"/>
                  </a:lnTo>
                  <a:cubicBezTo>
                    <a:pt x="4476" y="167"/>
                    <a:pt x="4322" y="167"/>
                    <a:pt x="4322" y="167"/>
                  </a:cubicBezTo>
                  <a:cubicBezTo>
                    <a:pt x="4322" y="167"/>
                    <a:pt x="3494" y="547"/>
                    <a:pt x="2363" y="547"/>
                  </a:cubicBezTo>
                  <a:cubicBezTo>
                    <a:pt x="1700" y="547"/>
                    <a:pt x="932" y="416"/>
                    <a:pt x="16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2" name="Google Shape;512;p36"/>
            <p:cNvSpPr/>
            <p:nvPr/>
          </p:nvSpPr>
          <p:spPr>
            <a:xfrm>
              <a:off x="7361812" y="3845120"/>
              <a:ext cx="1218394" cy="704164"/>
            </a:xfrm>
            <a:custGeom>
              <a:avLst/>
              <a:gdLst/>
              <a:ahLst/>
              <a:cxnLst/>
              <a:rect l="l" t="t" r="r" b="b"/>
              <a:pathLst>
                <a:path w="33415" h="19312" extrusionOk="0">
                  <a:moveTo>
                    <a:pt x="14011" y="1"/>
                  </a:moveTo>
                  <a:cubicBezTo>
                    <a:pt x="12031" y="1"/>
                    <a:pt x="11053" y="1171"/>
                    <a:pt x="10870" y="1818"/>
                  </a:cubicBezTo>
                  <a:cubicBezTo>
                    <a:pt x="10230" y="3890"/>
                    <a:pt x="17583" y="2611"/>
                    <a:pt x="15831" y="6294"/>
                  </a:cubicBezTo>
                  <a:cubicBezTo>
                    <a:pt x="15551" y="6888"/>
                    <a:pt x="14971" y="7129"/>
                    <a:pt x="14220" y="7129"/>
                  </a:cubicBezTo>
                  <a:cubicBezTo>
                    <a:pt x="11542" y="7129"/>
                    <a:pt x="6683" y="4059"/>
                    <a:pt x="5435" y="2931"/>
                  </a:cubicBezTo>
                  <a:cubicBezTo>
                    <a:pt x="5249" y="2777"/>
                    <a:pt x="5081" y="2707"/>
                    <a:pt x="4936" y="2707"/>
                  </a:cubicBezTo>
                  <a:cubicBezTo>
                    <a:pt x="4334" y="2707"/>
                    <a:pt x="4127" y="3913"/>
                    <a:pt x="4642" y="5335"/>
                  </a:cubicBezTo>
                  <a:cubicBezTo>
                    <a:pt x="4003" y="4695"/>
                    <a:pt x="3197" y="4056"/>
                    <a:pt x="2724" y="3570"/>
                  </a:cubicBezTo>
                  <a:cubicBezTo>
                    <a:pt x="2567" y="3445"/>
                    <a:pt x="2428" y="3388"/>
                    <a:pt x="2308" y="3388"/>
                  </a:cubicBezTo>
                  <a:cubicBezTo>
                    <a:pt x="1812" y="3388"/>
                    <a:pt x="1631" y="4368"/>
                    <a:pt x="1765" y="5654"/>
                  </a:cubicBezTo>
                  <a:cubicBezTo>
                    <a:pt x="1651" y="5540"/>
                    <a:pt x="1537" y="5486"/>
                    <a:pt x="1437" y="5486"/>
                  </a:cubicBezTo>
                  <a:cubicBezTo>
                    <a:pt x="1258" y="5486"/>
                    <a:pt x="1126" y="5661"/>
                    <a:pt x="1126" y="5974"/>
                  </a:cubicBezTo>
                  <a:cubicBezTo>
                    <a:pt x="0" y="9491"/>
                    <a:pt x="1765" y="14759"/>
                    <a:pt x="7839" y="15565"/>
                  </a:cubicBezTo>
                  <a:cubicBezTo>
                    <a:pt x="8716" y="15700"/>
                    <a:pt x="9521" y="15755"/>
                    <a:pt x="10262" y="15755"/>
                  </a:cubicBezTo>
                  <a:cubicBezTo>
                    <a:pt x="13744" y="15755"/>
                    <a:pt x="15847" y="14529"/>
                    <a:pt x="17633" y="14529"/>
                  </a:cubicBezTo>
                  <a:cubicBezTo>
                    <a:pt x="18168" y="14529"/>
                    <a:pt x="18675" y="14639"/>
                    <a:pt x="19182" y="14925"/>
                  </a:cubicBezTo>
                  <a:cubicBezTo>
                    <a:pt x="21529" y="16240"/>
                    <a:pt x="23608" y="19312"/>
                    <a:pt x="25051" y="19312"/>
                  </a:cubicBezTo>
                  <a:cubicBezTo>
                    <a:pt x="25180" y="19312"/>
                    <a:pt x="25303" y="19287"/>
                    <a:pt x="25422" y="19235"/>
                  </a:cubicBezTo>
                  <a:cubicBezTo>
                    <a:pt x="26854" y="18595"/>
                    <a:pt x="33414" y="11089"/>
                    <a:pt x="31649" y="10283"/>
                  </a:cubicBezTo>
                  <a:cubicBezTo>
                    <a:pt x="29731" y="9491"/>
                    <a:pt x="24463" y="6447"/>
                    <a:pt x="24463" y="6447"/>
                  </a:cubicBezTo>
                  <a:cubicBezTo>
                    <a:pt x="24463" y="6447"/>
                    <a:pt x="23504" y="5015"/>
                    <a:pt x="20141" y="2611"/>
                  </a:cubicBezTo>
                  <a:cubicBezTo>
                    <a:pt x="17492" y="642"/>
                    <a:pt x="15477" y="1"/>
                    <a:pt x="14011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3" name="Google Shape;513;p36"/>
            <p:cNvSpPr/>
            <p:nvPr/>
          </p:nvSpPr>
          <p:spPr>
            <a:xfrm>
              <a:off x="7513349" y="3986922"/>
              <a:ext cx="268145" cy="209842"/>
            </a:xfrm>
            <a:custGeom>
              <a:avLst/>
              <a:gdLst/>
              <a:ahLst/>
              <a:cxnLst/>
              <a:rect l="l" t="t" r="r" b="b"/>
              <a:pathLst>
                <a:path w="7354" h="5755" extrusionOk="0">
                  <a:moveTo>
                    <a:pt x="167" y="1"/>
                  </a:moveTo>
                  <a:cubicBezTo>
                    <a:pt x="167" y="167"/>
                    <a:pt x="0" y="2238"/>
                    <a:pt x="1599" y="3837"/>
                  </a:cubicBezTo>
                  <a:cubicBezTo>
                    <a:pt x="2877" y="5116"/>
                    <a:pt x="4796" y="5755"/>
                    <a:pt x="7200" y="5755"/>
                  </a:cubicBezTo>
                  <a:cubicBezTo>
                    <a:pt x="7353" y="5755"/>
                    <a:pt x="7353" y="5755"/>
                    <a:pt x="7353" y="5602"/>
                  </a:cubicBezTo>
                  <a:lnTo>
                    <a:pt x="7200" y="5602"/>
                  </a:lnTo>
                  <a:cubicBezTo>
                    <a:pt x="4796" y="5602"/>
                    <a:pt x="3044" y="4962"/>
                    <a:pt x="1765" y="3683"/>
                  </a:cubicBezTo>
                  <a:cubicBezTo>
                    <a:pt x="320" y="2085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4" name="Google Shape;514;p36"/>
            <p:cNvSpPr/>
            <p:nvPr/>
          </p:nvSpPr>
          <p:spPr>
            <a:xfrm>
              <a:off x="7420079" y="4051278"/>
              <a:ext cx="291445" cy="244809"/>
            </a:xfrm>
            <a:custGeom>
              <a:avLst/>
              <a:gdLst/>
              <a:ahLst/>
              <a:cxnLst/>
              <a:rect l="l" t="t" r="r" b="b"/>
              <a:pathLst>
                <a:path w="7993" h="6714" extrusionOk="0">
                  <a:moveTo>
                    <a:pt x="1" y="0"/>
                  </a:moveTo>
                  <a:lnTo>
                    <a:pt x="1" y="154"/>
                  </a:lnTo>
                  <a:cubicBezTo>
                    <a:pt x="1" y="154"/>
                    <a:pt x="640" y="3837"/>
                    <a:pt x="3364" y="5755"/>
                  </a:cubicBezTo>
                  <a:cubicBezTo>
                    <a:pt x="4323" y="6394"/>
                    <a:pt x="5282" y="6714"/>
                    <a:pt x="6561" y="6714"/>
                  </a:cubicBezTo>
                  <a:cubicBezTo>
                    <a:pt x="7034" y="6714"/>
                    <a:pt x="7520" y="6548"/>
                    <a:pt x="7993" y="6548"/>
                  </a:cubicBezTo>
                  <a:lnTo>
                    <a:pt x="7993" y="6394"/>
                  </a:lnTo>
                  <a:cubicBezTo>
                    <a:pt x="7993" y="6394"/>
                    <a:pt x="7993" y="6228"/>
                    <a:pt x="7840" y="6228"/>
                  </a:cubicBezTo>
                  <a:cubicBezTo>
                    <a:pt x="7341" y="6379"/>
                    <a:pt x="6843" y="6452"/>
                    <a:pt x="6355" y="6452"/>
                  </a:cubicBezTo>
                  <a:cubicBezTo>
                    <a:pt x="5276" y="6452"/>
                    <a:pt x="4244" y="6095"/>
                    <a:pt x="3364" y="5435"/>
                  </a:cubicBezTo>
                  <a:cubicBezTo>
                    <a:pt x="960" y="3837"/>
                    <a:pt x="167" y="154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5" name="Google Shape;515;p36"/>
            <p:cNvSpPr/>
            <p:nvPr/>
          </p:nvSpPr>
          <p:spPr>
            <a:xfrm>
              <a:off x="7799177" y="3888073"/>
              <a:ext cx="93271" cy="46672"/>
            </a:xfrm>
            <a:custGeom>
              <a:avLst/>
              <a:gdLst/>
              <a:ahLst/>
              <a:cxnLst/>
              <a:rect l="l" t="t" r="r" b="b"/>
              <a:pathLst>
                <a:path w="2558" h="1280" extrusionOk="0">
                  <a:moveTo>
                    <a:pt x="0" y="1"/>
                  </a:moveTo>
                  <a:lnTo>
                    <a:pt x="0" y="154"/>
                  </a:lnTo>
                  <a:lnTo>
                    <a:pt x="0" y="320"/>
                  </a:lnTo>
                  <a:cubicBezTo>
                    <a:pt x="639" y="320"/>
                    <a:pt x="2072" y="474"/>
                    <a:pt x="2391" y="960"/>
                  </a:cubicBezTo>
                  <a:cubicBezTo>
                    <a:pt x="2315" y="1036"/>
                    <a:pt x="1995" y="1075"/>
                    <a:pt x="1574" y="1075"/>
                  </a:cubicBezTo>
                  <a:cubicBezTo>
                    <a:pt x="1154" y="1075"/>
                    <a:pt x="633" y="1036"/>
                    <a:pt x="153" y="960"/>
                  </a:cubicBezTo>
                  <a:lnTo>
                    <a:pt x="0" y="960"/>
                  </a:lnTo>
                  <a:cubicBezTo>
                    <a:pt x="0" y="1113"/>
                    <a:pt x="0" y="1113"/>
                    <a:pt x="153" y="1113"/>
                  </a:cubicBezTo>
                  <a:cubicBezTo>
                    <a:pt x="473" y="1113"/>
                    <a:pt x="1113" y="1279"/>
                    <a:pt x="1752" y="1279"/>
                  </a:cubicBezTo>
                  <a:cubicBezTo>
                    <a:pt x="2072" y="1279"/>
                    <a:pt x="2391" y="1279"/>
                    <a:pt x="2558" y="1113"/>
                  </a:cubicBezTo>
                  <a:lnTo>
                    <a:pt x="2558" y="793"/>
                  </a:lnTo>
                  <a:cubicBezTo>
                    <a:pt x="2238" y="154"/>
                    <a:pt x="32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6" name="Google Shape;516;p36"/>
            <p:cNvSpPr/>
            <p:nvPr/>
          </p:nvSpPr>
          <p:spPr>
            <a:xfrm>
              <a:off x="7548317" y="3998590"/>
              <a:ext cx="41057" cy="76024"/>
            </a:xfrm>
            <a:custGeom>
              <a:avLst/>
              <a:gdLst/>
              <a:ahLst/>
              <a:cxnLst/>
              <a:rect l="l" t="t" r="r" b="b"/>
              <a:pathLst>
                <a:path w="1126" h="2085" extrusionOk="0">
                  <a:moveTo>
                    <a:pt x="0" y="0"/>
                  </a:moveTo>
                  <a:lnTo>
                    <a:pt x="0" y="167"/>
                  </a:lnTo>
                  <a:cubicBezTo>
                    <a:pt x="0" y="167"/>
                    <a:pt x="640" y="486"/>
                    <a:pt x="806" y="959"/>
                  </a:cubicBezTo>
                  <a:cubicBezTo>
                    <a:pt x="806" y="1279"/>
                    <a:pt x="806" y="1599"/>
                    <a:pt x="486" y="1918"/>
                  </a:cubicBezTo>
                  <a:lnTo>
                    <a:pt x="486" y="2085"/>
                  </a:lnTo>
                  <a:lnTo>
                    <a:pt x="640" y="2085"/>
                  </a:lnTo>
                  <a:lnTo>
                    <a:pt x="640" y="1918"/>
                  </a:lnTo>
                  <a:cubicBezTo>
                    <a:pt x="959" y="1599"/>
                    <a:pt x="1126" y="1279"/>
                    <a:pt x="959" y="959"/>
                  </a:cubicBezTo>
                  <a:cubicBezTo>
                    <a:pt x="806" y="32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7" name="Google Shape;517;p36"/>
            <p:cNvSpPr/>
            <p:nvPr/>
          </p:nvSpPr>
          <p:spPr>
            <a:xfrm>
              <a:off x="7461135" y="4021890"/>
              <a:ext cx="35004" cy="99360"/>
            </a:xfrm>
            <a:custGeom>
              <a:avLst/>
              <a:gdLst/>
              <a:ahLst/>
              <a:cxnLst/>
              <a:rect l="l" t="t" r="r" b="b"/>
              <a:pathLst>
                <a:path w="960" h="2725" extrusionOk="0">
                  <a:moveTo>
                    <a:pt x="0" y="1"/>
                  </a:moveTo>
                  <a:lnTo>
                    <a:pt x="0" y="167"/>
                  </a:lnTo>
                  <a:cubicBezTo>
                    <a:pt x="0" y="167"/>
                    <a:pt x="639" y="960"/>
                    <a:pt x="639" y="1599"/>
                  </a:cubicBezTo>
                  <a:cubicBezTo>
                    <a:pt x="639" y="1919"/>
                    <a:pt x="320" y="2238"/>
                    <a:pt x="0" y="2558"/>
                  </a:cubicBezTo>
                  <a:lnTo>
                    <a:pt x="0" y="2724"/>
                  </a:lnTo>
                  <a:lnTo>
                    <a:pt x="154" y="2724"/>
                  </a:lnTo>
                  <a:cubicBezTo>
                    <a:pt x="639" y="2405"/>
                    <a:pt x="793" y="2085"/>
                    <a:pt x="793" y="1599"/>
                  </a:cubicBezTo>
                  <a:cubicBezTo>
                    <a:pt x="959" y="806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8" name="Google Shape;518;p36"/>
            <p:cNvSpPr/>
            <p:nvPr/>
          </p:nvSpPr>
          <p:spPr>
            <a:xfrm>
              <a:off x="7396779" y="4109545"/>
              <a:ext cx="35004" cy="81640"/>
            </a:xfrm>
            <a:custGeom>
              <a:avLst/>
              <a:gdLst/>
              <a:ahLst/>
              <a:cxnLst/>
              <a:rect l="l" t="t" r="r" b="b"/>
              <a:pathLst>
                <a:path w="960" h="2239" extrusionOk="0">
                  <a:moveTo>
                    <a:pt x="167" y="1"/>
                  </a:moveTo>
                  <a:cubicBezTo>
                    <a:pt x="167" y="1"/>
                    <a:pt x="0" y="1"/>
                    <a:pt x="0" y="154"/>
                  </a:cubicBezTo>
                  <a:lnTo>
                    <a:pt x="0" y="320"/>
                  </a:lnTo>
                  <a:cubicBezTo>
                    <a:pt x="0" y="320"/>
                    <a:pt x="640" y="640"/>
                    <a:pt x="640" y="1113"/>
                  </a:cubicBezTo>
                  <a:cubicBezTo>
                    <a:pt x="806" y="1433"/>
                    <a:pt x="640" y="1753"/>
                    <a:pt x="167" y="2072"/>
                  </a:cubicBezTo>
                  <a:lnTo>
                    <a:pt x="167" y="2239"/>
                  </a:lnTo>
                  <a:lnTo>
                    <a:pt x="320" y="2239"/>
                  </a:lnTo>
                  <a:cubicBezTo>
                    <a:pt x="806" y="1919"/>
                    <a:pt x="959" y="1433"/>
                    <a:pt x="959" y="1113"/>
                  </a:cubicBezTo>
                  <a:cubicBezTo>
                    <a:pt x="806" y="474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9" name="Google Shape;519;p36"/>
            <p:cNvSpPr/>
            <p:nvPr/>
          </p:nvSpPr>
          <p:spPr>
            <a:xfrm>
              <a:off x="7624304" y="4086246"/>
              <a:ext cx="52251" cy="52251"/>
            </a:xfrm>
            <a:custGeom>
              <a:avLst/>
              <a:gdLst/>
              <a:ahLst/>
              <a:cxnLst/>
              <a:rect l="l" t="t" r="r" b="b"/>
              <a:pathLst>
                <a:path w="1433" h="1433" extrusionOk="0">
                  <a:moveTo>
                    <a:pt x="1433" y="0"/>
                  </a:moveTo>
                  <a:cubicBezTo>
                    <a:pt x="1279" y="0"/>
                    <a:pt x="1279" y="154"/>
                    <a:pt x="1279" y="154"/>
                  </a:cubicBezTo>
                  <a:cubicBezTo>
                    <a:pt x="1279" y="640"/>
                    <a:pt x="474" y="1113"/>
                    <a:pt x="154" y="1113"/>
                  </a:cubicBezTo>
                  <a:cubicBezTo>
                    <a:pt x="154" y="1113"/>
                    <a:pt x="1" y="1279"/>
                    <a:pt x="154" y="1279"/>
                  </a:cubicBezTo>
                  <a:lnTo>
                    <a:pt x="154" y="1433"/>
                  </a:lnTo>
                  <a:cubicBezTo>
                    <a:pt x="320" y="1279"/>
                    <a:pt x="1433" y="793"/>
                    <a:pt x="1433" y="154"/>
                  </a:cubicBezTo>
                  <a:lnTo>
                    <a:pt x="143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0" name="Google Shape;520;p36"/>
            <p:cNvSpPr/>
            <p:nvPr/>
          </p:nvSpPr>
          <p:spPr>
            <a:xfrm>
              <a:off x="7647640" y="4103492"/>
              <a:ext cx="52251" cy="46672"/>
            </a:xfrm>
            <a:custGeom>
              <a:avLst/>
              <a:gdLst/>
              <a:ahLst/>
              <a:cxnLst/>
              <a:rect l="l" t="t" r="r" b="b"/>
              <a:pathLst>
                <a:path w="1433" h="1280" extrusionOk="0">
                  <a:moveTo>
                    <a:pt x="1279" y="0"/>
                  </a:moveTo>
                  <a:cubicBezTo>
                    <a:pt x="1279" y="0"/>
                    <a:pt x="1113" y="0"/>
                    <a:pt x="1113" y="167"/>
                  </a:cubicBezTo>
                  <a:cubicBezTo>
                    <a:pt x="1113" y="167"/>
                    <a:pt x="1279" y="486"/>
                    <a:pt x="154" y="1126"/>
                  </a:cubicBezTo>
                  <a:cubicBezTo>
                    <a:pt x="0" y="1126"/>
                    <a:pt x="0" y="1279"/>
                    <a:pt x="154" y="1279"/>
                  </a:cubicBezTo>
                  <a:cubicBezTo>
                    <a:pt x="1432" y="640"/>
                    <a:pt x="1432" y="167"/>
                    <a:pt x="1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1" name="Google Shape;521;p36"/>
            <p:cNvSpPr/>
            <p:nvPr/>
          </p:nvSpPr>
          <p:spPr>
            <a:xfrm>
              <a:off x="7548317" y="4191148"/>
              <a:ext cx="35004" cy="52251"/>
            </a:xfrm>
            <a:custGeom>
              <a:avLst/>
              <a:gdLst/>
              <a:ahLst/>
              <a:cxnLst/>
              <a:rect l="l" t="t" r="r" b="b"/>
              <a:pathLst>
                <a:path w="960" h="1433" extrusionOk="0">
                  <a:moveTo>
                    <a:pt x="806" y="1"/>
                  </a:moveTo>
                  <a:lnTo>
                    <a:pt x="806" y="154"/>
                  </a:lnTo>
                  <a:cubicBezTo>
                    <a:pt x="806" y="154"/>
                    <a:pt x="806" y="1113"/>
                    <a:pt x="0" y="1279"/>
                  </a:cubicBezTo>
                  <a:lnTo>
                    <a:pt x="0" y="1433"/>
                  </a:lnTo>
                  <a:cubicBezTo>
                    <a:pt x="806" y="1279"/>
                    <a:pt x="959" y="474"/>
                    <a:pt x="959" y="154"/>
                  </a:cubicBezTo>
                  <a:cubicBezTo>
                    <a:pt x="959" y="1"/>
                    <a:pt x="959" y="1"/>
                    <a:pt x="8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2" name="Google Shape;522;p36"/>
            <p:cNvSpPr/>
            <p:nvPr/>
          </p:nvSpPr>
          <p:spPr>
            <a:xfrm>
              <a:off x="7577669" y="4196727"/>
              <a:ext cx="40619" cy="58340"/>
            </a:xfrm>
            <a:custGeom>
              <a:avLst/>
              <a:gdLst/>
              <a:ahLst/>
              <a:cxnLst/>
              <a:rect l="l" t="t" r="r" b="b"/>
              <a:pathLst>
                <a:path w="1114" h="1600" extrusionOk="0">
                  <a:moveTo>
                    <a:pt x="1113" y="1"/>
                  </a:moveTo>
                  <a:cubicBezTo>
                    <a:pt x="960" y="1"/>
                    <a:pt x="960" y="1"/>
                    <a:pt x="960" y="167"/>
                  </a:cubicBezTo>
                  <a:cubicBezTo>
                    <a:pt x="960" y="167"/>
                    <a:pt x="794" y="960"/>
                    <a:pt x="1" y="1446"/>
                  </a:cubicBezTo>
                  <a:lnTo>
                    <a:pt x="1" y="1599"/>
                  </a:lnTo>
                  <a:lnTo>
                    <a:pt x="154" y="1599"/>
                  </a:lnTo>
                  <a:cubicBezTo>
                    <a:pt x="1113" y="1126"/>
                    <a:pt x="1113" y="167"/>
                    <a:pt x="1113" y="167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3" name="Google Shape;523;p36"/>
            <p:cNvSpPr/>
            <p:nvPr/>
          </p:nvSpPr>
          <p:spPr>
            <a:xfrm>
              <a:off x="7501681" y="4296050"/>
              <a:ext cx="41057" cy="58340"/>
            </a:xfrm>
            <a:custGeom>
              <a:avLst/>
              <a:gdLst/>
              <a:ahLst/>
              <a:cxnLst/>
              <a:rect l="l" t="t" r="r" b="b"/>
              <a:pathLst>
                <a:path w="1126" h="1600" extrusionOk="0">
                  <a:moveTo>
                    <a:pt x="960" y="1"/>
                  </a:moveTo>
                  <a:lnTo>
                    <a:pt x="806" y="154"/>
                  </a:lnTo>
                  <a:cubicBezTo>
                    <a:pt x="806" y="474"/>
                    <a:pt x="487" y="1279"/>
                    <a:pt x="167" y="1279"/>
                  </a:cubicBezTo>
                  <a:lnTo>
                    <a:pt x="1" y="1433"/>
                  </a:lnTo>
                  <a:lnTo>
                    <a:pt x="167" y="1599"/>
                  </a:lnTo>
                  <a:cubicBezTo>
                    <a:pt x="806" y="1599"/>
                    <a:pt x="960" y="320"/>
                    <a:pt x="1126" y="15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4" name="Google Shape;524;p36"/>
            <p:cNvSpPr/>
            <p:nvPr/>
          </p:nvSpPr>
          <p:spPr>
            <a:xfrm>
              <a:off x="7531070" y="4301665"/>
              <a:ext cx="46636" cy="69972"/>
            </a:xfrm>
            <a:custGeom>
              <a:avLst/>
              <a:gdLst/>
              <a:ahLst/>
              <a:cxnLst/>
              <a:rect l="l" t="t" r="r" b="b"/>
              <a:pathLst>
                <a:path w="1279" h="1919" extrusionOk="0">
                  <a:moveTo>
                    <a:pt x="1113" y="0"/>
                  </a:moveTo>
                  <a:lnTo>
                    <a:pt x="1113" y="166"/>
                  </a:lnTo>
                  <a:cubicBezTo>
                    <a:pt x="1113" y="166"/>
                    <a:pt x="1113" y="1279"/>
                    <a:pt x="154" y="1765"/>
                  </a:cubicBezTo>
                  <a:cubicBezTo>
                    <a:pt x="0" y="1765"/>
                    <a:pt x="0" y="1765"/>
                    <a:pt x="0" y="1918"/>
                  </a:cubicBezTo>
                  <a:lnTo>
                    <a:pt x="154" y="1918"/>
                  </a:lnTo>
                  <a:cubicBezTo>
                    <a:pt x="1279" y="1279"/>
                    <a:pt x="1279" y="166"/>
                    <a:pt x="1279" y="166"/>
                  </a:cubicBezTo>
                  <a:cubicBezTo>
                    <a:pt x="1279" y="166"/>
                    <a:pt x="1279" y="0"/>
                    <a:pt x="111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5" name="Google Shape;525;p36"/>
            <p:cNvSpPr/>
            <p:nvPr/>
          </p:nvSpPr>
          <p:spPr>
            <a:xfrm>
              <a:off x="7962346" y="3923040"/>
              <a:ext cx="35004" cy="58340"/>
            </a:xfrm>
            <a:custGeom>
              <a:avLst/>
              <a:gdLst/>
              <a:ahLst/>
              <a:cxnLst/>
              <a:rect l="l" t="t" r="r" b="b"/>
              <a:pathLst>
                <a:path w="960" h="1600" extrusionOk="0">
                  <a:moveTo>
                    <a:pt x="793" y="1"/>
                  </a:moveTo>
                  <a:cubicBezTo>
                    <a:pt x="793" y="640"/>
                    <a:pt x="1" y="1433"/>
                    <a:pt x="1" y="1433"/>
                  </a:cubicBezTo>
                  <a:lnTo>
                    <a:pt x="1" y="1599"/>
                  </a:lnTo>
                  <a:lnTo>
                    <a:pt x="154" y="1599"/>
                  </a:lnTo>
                  <a:cubicBezTo>
                    <a:pt x="154" y="1599"/>
                    <a:pt x="960" y="794"/>
                    <a:pt x="96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6" name="Google Shape;526;p36"/>
            <p:cNvSpPr/>
            <p:nvPr/>
          </p:nvSpPr>
          <p:spPr>
            <a:xfrm>
              <a:off x="7997313" y="3928656"/>
              <a:ext cx="28951" cy="41057"/>
            </a:xfrm>
            <a:custGeom>
              <a:avLst/>
              <a:gdLst/>
              <a:ahLst/>
              <a:cxnLst/>
              <a:rect l="l" t="t" r="r" b="b"/>
              <a:pathLst>
                <a:path w="794" h="1126" extrusionOk="0">
                  <a:moveTo>
                    <a:pt x="474" y="0"/>
                  </a:moveTo>
                  <a:lnTo>
                    <a:pt x="474" y="166"/>
                  </a:lnTo>
                  <a:lnTo>
                    <a:pt x="474" y="486"/>
                  </a:lnTo>
                  <a:cubicBezTo>
                    <a:pt x="474" y="640"/>
                    <a:pt x="320" y="806"/>
                    <a:pt x="1" y="959"/>
                  </a:cubicBezTo>
                  <a:lnTo>
                    <a:pt x="1" y="1125"/>
                  </a:lnTo>
                  <a:lnTo>
                    <a:pt x="154" y="1125"/>
                  </a:lnTo>
                  <a:cubicBezTo>
                    <a:pt x="474" y="959"/>
                    <a:pt x="640" y="640"/>
                    <a:pt x="794" y="486"/>
                  </a:cubicBezTo>
                  <a:cubicBezTo>
                    <a:pt x="794" y="166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7" name="Google Shape;527;p36"/>
            <p:cNvSpPr/>
            <p:nvPr/>
          </p:nvSpPr>
          <p:spPr>
            <a:xfrm>
              <a:off x="8166097" y="4383268"/>
              <a:ext cx="29425" cy="29389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" y="0"/>
                  </a:moveTo>
                  <a:cubicBezTo>
                    <a:pt x="1" y="166"/>
                    <a:pt x="1" y="320"/>
                    <a:pt x="167" y="486"/>
                  </a:cubicBezTo>
                  <a:cubicBezTo>
                    <a:pt x="320" y="806"/>
                    <a:pt x="640" y="806"/>
                    <a:pt x="806" y="806"/>
                  </a:cubicBezTo>
                  <a:lnTo>
                    <a:pt x="806" y="639"/>
                  </a:lnTo>
                  <a:lnTo>
                    <a:pt x="806" y="486"/>
                  </a:lnTo>
                  <a:cubicBezTo>
                    <a:pt x="640" y="486"/>
                    <a:pt x="487" y="486"/>
                    <a:pt x="320" y="320"/>
                  </a:cubicBezTo>
                  <a:cubicBezTo>
                    <a:pt x="320" y="320"/>
                    <a:pt x="167" y="166"/>
                    <a:pt x="320" y="166"/>
                  </a:cubicBezTo>
                  <a:cubicBezTo>
                    <a:pt x="320" y="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8" name="Google Shape;528;p36"/>
            <p:cNvSpPr/>
            <p:nvPr/>
          </p:nvSpPr>
          <p:spPr>
            <a:xfrm>
              <a:off x="8119499" y="4359932"/>
              <a:ext cx="35004" cy="23336"/>
            </a:xfrm>
            <a:custGeom>
              <a:avLst/>
              <a:gdLst/>
              <a:ahLst/>
              <a:cxnLst/>
              <a:rect l="l" t="t" r="r" b="b"/>
              <a:pathLst>
                <a:path w="960" h="640" extrusionOk="0">
                  <a:moveTo>
                    <a:pt x="166" y="1"/>
                  </a:moveTo>
                  <a:cubicBezTo>
                    <a:pt x="0" y="167"/>
                    <a:pt x="166" y="320"/>
                    <a:pt x="166" y="487"/>
                  </a:cubicBezTo>
                  <a:cubicBezTo>
                    <a:pt x="320" y="640"/>
                    <a:pt x="806" y="640"/>
                    <a:pt x="806" y="640"/>
                  </a:cubicBezTo>
                  <a:lnTo>
                    <a:pt x="959" y="640"/>
                  </a:lnTo>
                  <a:cubicBezTo>
                    <a:pt x="959" y="487"/>
                    <a:pt x="806" y="487"/>
                    <a:pt x="806" y="487"/>
                  </a:cubicBezTo>
                  <a:cubicBezTo>
                    <a:pt x="639" y="487"/>
                    <a:pt x="486" y="487"/>
                    <a:pt x="320" y="320"/>
                  </a:cubicBezTo>
                  <a:lnTo>
                    <a:pt x="32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9" name="Google Shape;529;p36"/>
            <p:cNvSpPr/>
            <p:nvPr/>
          </p:nvSpPr>
          <p:spPr>
            <a:xfrm>
              <a:off x="8166097" y="4418235"/>
              <a:ext cx="29425" cy="29389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67" y="0"/>
                  </a:moveTo>
                  <a:lnTo>
                    <a:pt x="1" y="166"/>
                  </a:lnTo>
                  <a:cubicBezTo>
                    <a:pt x="1" y="320"/>
                    <a:pt x="1" y="486"/>
                    <a:pt x="167" y="639"/>
                  </a:cubicBezTo>
                  <a:cubicBezTo>
                    <a:pt x="320" y="806"/>
                    <a:pt x="640" y="806"/>
                    <a:pt x="806" y="806"/>
                  </a:cubicBezTo>
                  <a:lnTo>
                    <a:pt x="806" y="639"/>
                  </a:lnTo>
                  <a:cubicBezTo>
                    <a:pt x="640" y="639"/>
                    <a:pt x="487" y="639"/>
                    <a:pt x="320" y="486"/>
                  </a:cubicBezTo>
                  <a:lnTo>
                    <a:pt x="320" y="166"/>
                  </a:lnTo>
                  <a:cubicBezTo>
                    <a:pt x="320" y="166"/>
                    <a:pt x="320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0" name="Google Shape;530;p36"/>
            <p:cNvSpPr/>
            <p:nvPr/>
          </p:nvSpPr>
          <p:spPr>
            <a:xfrm>
              <a:off x="8212733" y="4418235"/>
              <a:ext cx="29425" cy="29389"/>
            </a:xfrm>
            <a:custGeom>
              <a:avLst/>
              <a:gdLst/>
              <a:ahLst/>
              <a:cxnLst/>
              <a:rect l="l" t="t" r="r" b="b"/>
              <a:pathLst>
                <a:path w="807" h="806" extrusionOk="0">
                  <a:moveTo>
                    <a:pt x="167" y="0"/>
                  </a:moveTo>
                  <a:cubicBezTo>
                    <a:pt x="167" y="0"/>
                    <a:pt x="1" y="0"/>
                    <a:pt x="1" y="166"/>
                  </a:cubicBezTo>
                  <a:cubicBezTo>
                    <a:pt x="1" y="320"/>
                    <a:pt x="1" y="486"/>
                    <a:pt x="167" y="639"/>
                  </a:cubicBezTo>
                  <a:cubicBezTo>
                    <a:pt x="320" y="806"/>
                    <a:pt x="640" y="806"/>
                    <a:pt x="640" y="806"/>
                  </a:cubicBezTo>
                  <a:cubicBezTo>
                    <a:pt x="806" y="806"/>
                    <a:pt x="806" y="806"/>
                    <a:pt x="806" y="639"/>
                  </a:cubicBezTo>
                  <a:lnTo>
                    <a:pt x="640" y="639"/>
                  </a:lnTo>
                  <a:cubicBezTo>
                    <a:pt x="640" y="639"/>
                    <a:pt x="320" y="639"/>
                    <a:pt x="320" y="486"/>
                  </a:cubicBezTo>
                  <a:cubicBezTo>
                    <a:pt x="167" y="320"/>
                    <a:pt x="167" y="320"/>
                    <a:pt x="167" y="166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1" name="Google Shape;531;p36"/>
            <p:cNvSpPr/>
            <p:nvPr/>
          </p:nvSpPr>
          <p:spPr>
            <a:xfrm>
              <a:off x="8195486" y="4459255"/>
              <a:ext cx="28951" cy="28951"/>
            </a:xfrm>
            <a:custGeom>
              <a:avLst/>
              <a:gdLst/>
              <a:ahLst/>
              <a:cxnLst/>
              <a:rect l="l" t="t" r="r" b="b"/>
              <a:pathLst>
                <a:path w="794" h="794" extrusionOk="0">
                  <a:moveTo>
                    <a:pt x="0" y="0"/>
                  </a:moveTo>
                  <a:cubicBezTo>
                    <a:pt x="0" y="320"/>
                    <a:pt x="0" y="474"/>
                    <a:pt x="154" y="474"/>
                  </a:cubicBezTo>
                  <a:cubicBezTo>
                    <a:pt x="320" y="793"/>
                    <a:pt x="640" y="793"/>
                    <a:pt x="793" y="793"/>
                  </a:cubicBezTo>
                  <a:lnTo>
                    <a:pt x="793" y="640"/>
                  </a:lnTo>
                  <a:lnTo>
                    <a:pt x="793" y="474"/>
                  </a:lnTo>
                  <a:lnTo>
                    <a:pt x="320" y="474"/>
                  </a:lnTo>
                  <a:cubicBezTo>
                    <a:pt x="320" y="320"/>
                    <a:pt x="154" y="154"/>
                    <a:pt x="320" y="154"/>
                  </a:cubicBezTo>
                  <a:cubicBezTo>
                    <a:pt x="320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2" name="Google Shape;532;p36"/>
            <p:cNvSpPr/>
            <p:nvPr/>
          </p:nvSpPr>
          <p:spPr>
            <a:xfrm>
              <a:off x="8242121" y="4459255"/>
              <a:ext cx="28915" cy="28951"/>
            </a:xfrm>
            <a:custGeom>
              <a:avLst/>
              <a:gdLst/>
              <a:ahLst/>
              <a:cxnLst/>
              <a:rect l="l" t="t" r="r" b="b"/>
              <a:pathLst>
                <a:path w="793" h="794" extrusionOk="0">
                  <a:moveTo>
                    <a:pt x="154" y="0"/>
                  </a:moveTo>
                  <a:cubicBezTo>
                    <a:pt x="0" y="0"/>
                    <a:pt x="0" y="0"/>
                    <a:pt x="0" y="154"/>
                  </a:cubicBezTo>
                  <a:lnTo>
                    <a:pt x="0" y="474"/>
                  </a:lnTo>
                  <a:cubicBezTo>
                    <a:pt x="320" y="793"/>
                    <a:pt x="640" y="793"/>
                    <a:pt x="640" y="793"/>
                  </a:cubicBezTo>
                  <a:cubicBezTo>
                    <a:pt x="640" y="793"/>
                    <a:pt x="793" y="793"/>
                    <a:pt x="793" y="640"/>
                  </a:cubicBezTo>
                  <a:lnTo>
                    <a:pt x="640" y="640"/>
                  </a:lnTo>
                  <a:cubicBezTo>
                    <a:pt x="640" y="640"/>
                    <a:pt x="320" y="474"/>
                    <a:pt x="154" y="474"/>
                  </a:cubicBezTo>
                  <a:lnTo>
                    <a:pt x="154" y="154"/>
                  </a:lnTo>
                  <a:lnTo>
                    <a:pt x="154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3" name="Google Shape;533;p36"/>
            <p:cNvSpPr/>
            <p:nvPr/>
          </p:nvSpPr>
          <p:spPr>
            <a:xfrm>
              <a:off x="8125551" y="4394899"/>
              <a:ext cx="28951" cy="29425"/>
            </a:xfrm>
            <a:custGeom>
              <a:avLst/>
              <a:gdLst/>
              <a:ahLst/>
              <a:cxnLst/>
              <a:rect l="l" t="t" r="r" b="b"/>
              <a:pathLst>
                <a:path w="794" h="807" extrusionOk="0">
                  <a:moveTo>
                    <a:pt x="154" y="1"/>
                  </a:moveTo>
                  <a:cubicBezTo>
                    <a:pt x="0" y="1"/>
                    <a:pt x="0" y="1"/>
                    <a:pt x="0" y="167"/>
                  </a:cubicBezTo>
                  <a:cubicBezTo>
                    <a:pt x="0" y="320"/>
                    <a:pt x="0" y="487"/>
                    <a:pt x="154" y="487"/>
                  </a:cubicBezTo>
                  <a:cubicBezTo>
                    <a:pt x="320" y="806"/>
                    <a:pt x="640" y="806"/>
                    <a:pt x="640" y="806"/>
                  </a:cubicBezTo>
                  <a:cubicBezTo>
                    <a:pt x="793" y="806"/>
                    <a:pt x="793" y="806"/>
                    <a:pt x="793" y="640"/>
                  </a:cubicBezTo>
                  <a:cubicBezTo>
                    <a:pt x="793" y="640"/>
                    <a:pt x="793" y="487"/>
                    <a:pt x="640" y="487"/>
                  </a:cubicBezTo>
                  <a:lnTo>
                    <a:pt x="320" y="487"/>
                  </a:lnTo>
                  <a:cubicBezTo>
                    <a:pt x="154" y="320"/>
                    <a:pt x="154" y="320"/>
                    <a:pt x="154" y="167"/>
                  </a:cubicBezTo>
                  <a:lnTo>
                    <a:pt x="154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4" name="Google Shape;534;p36"/>
            <p:cNvSpPr/>
            <p:nvPr/>
          </p:nvSpPr>
          <p:spPr>
            <a:xfrm>
              <a:off x="6917651" y="3480002"/>
              <a:ext cx="429241" cy="282195"/>
            </a:xfrm>
            <a:custGeom>
              <a:avLst/>
              <a:gdLst/>
              <a:ahLst/>
              <a:cxnLst/>
              <a:rect l="l" t="t" r="r" b="b"/>
              <a:pathLst>
                <a:path w="12840" h="8442" extrusionOk="0">
                  <a:moveTo>
                    <a:pt x="6166" y="0"/>
                  </a:moveTo>
                  <a:cubicBezTo>
                    <a:pt x="4537" y="0"/>
                    <a:pt x="2929" y="391"/>
                    <a:pt x="2929" y="391"/>
                  </a:cubicBezTo>
                  <a:cubicBezTo>
                    <a:pt x="1" y="698"/>
                    <a:pt x="340" y="8252"/>
                    <a:pt x="3218" y="8252"/>
                  </a:cubicBezTo>
                  <a:cubicBezTo>
                    <a:pt x="3331" y="8252"/>
                    <a:pt x="3448" y="8241"/>
                    <a:pt x="3569" y="8217"/>
                  </a:cubicBezTo>
                  <a:cubicBezTo>
                    <a:pt x="4335" y="8070"/>
                    <a:pt x="5102" y="8016"/>
                    <a:pt x="5845" y="8016"/>
                  </a:cubicBezTo>
                  <a:cubicBezTo>
                    <a:pt x="7929" y="8016"/>
                    <a:pt x="9821" y="8441"/>
                    <a:pt x="10966" y="8441"/>
                  </a:cubicBezTo>
                  <a:cubicBezTo>
                    <a:pt x="11196" y="8441"/>
                    <a:pt x="11396" y="8424"/>
                    <a:pt x="11561" y="8383"/>
                  </a:cubicBezTo>
                  <a:cubicBezTo>
                    <a:pt x="12840" y="8063"/>
                    <a:pt x="11561" y="7424"/>
                    <a:pt x="10602" y="6618"/>
                  </a:cubicBezTo>
                  <a:cubicBezTo>
                    <a:pt x="9323" y="5825"/>
                    <a:pt x="10602" y="3102"/>
                    <a:pt x="9323" y="1183"/>
                  </a:cubicBezTo>
                  <a:cubicBezTo>
                    <a:pt x="8819" y="256"/>
                    <a:pt x="7486" y="0"/>
                    <a:pt x="61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5" name="Google Shape;535;p36"/>
            <p:cNvSpPr/>
            <p:nvPr/>
          </p:nvSpPr>
          <p:spPr>
            <a:xfrm>
              <a:off x="6999326" y="3548666"/>
              <a:ext cx="203087" cy="147449"/>
            </a:xfrm>
            <a:custGeom>
              <a:avLst/>
              <a:gdLst/>
              <a:ahLst/>
              <a:cxnLst/>
              <a:rect l="l" t="t" r="r" b="b"/>
              <a:pathLst>
                <a:path w="6075" h="4411" extrusionOk="0">
                  <a:moveTo>
                    <a:pt x="4288" y="1"/>
                  </a:moveTo>
                  <a:cubicBezTo>
                    <a:pt x="3246" y="1"/>
                    <a:pt x="2878" y="1214"/>
                    <a:pt x="2878" y="1214"/>
                  </a:cubicBezTo>
                  <a:cubicBezTo>
                    <a:pt x="2878" y="1214"/>
                    <a:pt x="2272" y="378"/>
                    <a:pt x="1581" y="378"/>
                  </a:cubicBezTo>
                  <a:cubicBezTo>
                    <a:pt x="1269" y="378"/>
                    <a:pt x="939" y="549"/>
                    <a:pt x="640" y="1048"/>
                  </a:cubicBezTo>
                  <a:cubicBezTo>
                    <a:pt x="0" y="2173"/>
                    <a:pt x="3363" y="4411"/>
                    <a:pt x="3363" y="4411"/>
                  </a:cubicBezTo>
                  <a:cubicBezTo>
                    <a:pt x="3363" y="4411"/>
                    <a:pt x="6074" y="574"/>
                    <a:pt x="4796" y="88"/>
                  </a:cubicBezTo>
                  <a:cubicBezTo>
                    <a:pt x="4611" y="27"/>
                    <a:pt x="4442" y="1"/>
                    <a:pt x="428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6" name="Google Shape;536;p36"/>
            <p:cNvSpPr/>
            <p:nvPr/>
          </p:nvSpPr>
          <p:spPr>
            <a:xfrm>
              <a:off x="8066574" y="3074203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3" grpId="0"/>
      <p:bldP spid="431" grpId="0" uiExpand="1" build="p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p39"/>
          <p:cNvSpPr txBox="1">
            <a:spLocks noGrp="1"/>
          </p:cNvSpPr>
          <p:nvPr>
            <p:ph type="title"/>
          </p:nvPr>
        </p:nvSpPr>
        <p:spPr>
          <a:xfrm>
            <a:off x="713225" y="870700"/>
            <a:ext cx="7717500" cy="196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Whoa!</a:t>
            </a:r>
            <a:endParaRPr/>
          </a:p>
        </p:txBody>
      </p:sp>
      <p:sp>
        <p:nvSpPr>
          <p:cNvPr id="597" name="Google Shape;597;p39"/>
          <p:cNvSpPr txBox="1">
            <a:spLocks noGrp="1"/>
          </p:cNvSpPr>
          <p:nvPr>
            <p:ph type="subTitle" idx="1"/>
          </p:nvPr>
        </p:nvSpPr>
        <p:spPr>
          <a:xfrm>
            <a:off x="2135550" y="2675025"/>
            <a:ext cx="4872900" cy="67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can be the part of the presentation where you introduce yourself, write your email…</a:t>
            </a:r>
            <a:endParaRPr/>
          </a:p>
        </p:txBody>
      </p:sp>
      <p:grpSp>
        <p:nvGrpSpPr>
          <p:cNvPr id="598" name="Google Shape;598;p39"/>
          <p:cNvGrpSpPr/>
          <p:nvPr/>
        </p:nvGrpSpPr>
        <p:grpSpPr>
          <a:xfrm>
            <a:off x="6044182" y="441871"/>
            <a:ext cx="188384" cy="195256"/>
            <a:chOff x="8487708" y="4150383"/>
            <a:chExt cx="188384" cy="195256"/>
          </a:xfrm>
        </p:grpSpPr>
        <p:sp>
          <p:nvSpPr>
            <p:cNvPr id="599" name="Google Shape;599;p39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39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39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39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3" name="Google Shape;603;p39"/>
          <p:cNvGrpSpPr/>
          <p:nvPr/>
        </p:nvGrpSpPr>
        <p:grpSpPr>
          <a:xfrm>
            <a:off x="7315350" y="4035890"/>
            <a:ext cx="753479" cy="592712"/>
            <a:chOff x="7315350" y="4035890"/>
            <a:chExt cx="753479" cy="592712"/>
          </a:xfrm>
        </p:grpSpPr>
        <p:grpSp>
          <p:nvGrpSpPr>
            <p:cNvPr id="604" name="Google Shape;604;p39"/>
            <p:cNvGrpSpPr/>
            <p:nvPr/>
          </p:nvGrpSpPr>
          <p:grpSpPr>
            <a:xfrm>
              <a:off x="7315350" y="4204588"/>
              <a:ext cx="712486" cy="424014"/>
              <a:chOff x="7315350" y="4204588"/>
              <a:chExt cx="712486" cy="424014"/>
            </a:xfrm>
          </p:grpSpPr>
          <p:sp>
            <p:nvSpPr>
              <p:cNvPr id="605" name="Google Shape;605;p39"/>
              <p:cNvSpPr/>
              <p:nvPr/>
            </p:nvSpPr>
            <p:spPr>
              <a:xfrm>
                <a:off x="7315350" y="4214071"/>
                <a:ext cx="712486" cy="405057"/>
              </a:xfrm>
              <a:custGeom>
                <a:avLst/>
                <a:gdLst/>
                <a:ahLst/>
                <a:cxnLst/>
                <a:rect l="l" t="t" r="r" b="b"/>
                <a:pathLst>
                  <a:path w="14845" h="8440" extrusionOk="0">
                    <a:moveTo>
                      <a:pt x="9033" y="0"/>
                    </a:moveTo>
                    <a:cubicBezTo>
                      <a:pt x="8350" y="0"/>
                      <a:pt x="7742" y="378"/>
                      <a:pt x="7324" y="877"/>
                    </a:cubicBezTo>
                    <a:lnTo>
                      <a:pt x="7324" y="877"/>
                    </a:lnTo>
                    <a:cubicBezTo>
                      <a:pt x="7043" y="646"/>
                      <a:pt x="6675" y="438"/>
                      <a:pt x="6204" y="279"/>
                    </a:cubicBezTo>
                    <a:cubicBezTo>
                      <a:pt x="5807" y="146"/>
                      <a:pt x="5473" y="89"/>
                      <a:pt x="5192" y="89"/>
                    </a:cubicBezTo>
                    <a:cubicBezTo>
                      <a:pt x="3455" y="89"/>
                      <a:pt x="3745" y="2281"/>
                      <a:pt x="3745" y="2281"/>
                    </a:cubicBezTo>
                    <a:cubicBezTo>
                      <a:pt x="3564" y="2170"/>
                      <a:pt x="3370" y="2119"/>
                      <a:pt x="3171" y="2119"/>
                    </a:cubicBezTo>
                    <a:cubicBezTo>
                      <a:pt x="1698" y="2119"/>
                      <a:pt x="0" y="4900"/>
                      <a:pt x="1917" y="6328"/>
                    </a:cubicBezTo>
                    <a:cubicBezTo>
                      <a:pt x="2519" y="6781"/>
                      <a:pt x="3092" y="6989"/>
                      <a:pt x="3583" y="7022"/>
                    </a:cubicBezTo>
                    <a:lnTo>
                      <a:pt x="3583" y="7022"/>
                    </a:lnTo>
                    <a:cubicBezTo>
                      <a:pt x="3744" y="7769"/>
                      <a:pt x="4270" y="8418"/>
                      <a:pt x="5399" y="8438"/>
                    </a:cubicBezTo>
                    <a:cubicBezTo>
                      <a:pt x="5447" y="8439"/>
                      <a:pt x="5496" y="8439"/>
                      <a:pt x="5544" y="8439"/>
                    </a:cubicBezTo>
                    <a:cubicBezTo>
                      <a:pt x="7076" y="8439"/>
                      <a:pt x="8104" y="8089"/>
                      <a:pt x="8685" y="7564"/>
                    </a:cubicBezTo>
                    <a:lnTo>
                      <a:pt x="8685" y="7564"/>
                    </a:lnTo>
                    <a:cubicBezTo>
                      <a:pt x="8807" y="7731"/>
                      <a:pt x="8961" y="7894"/>
                      <a:pt x="9152" y="8047"/>
                    </a:cubicBezTo>
                    <a:cubicBezTo>
                      <a:pt x="9410" y="8255"/>
                      <a:pt x="9724" y="8347"/>
                      <a:pt x="10066" y="8347"/>
                    </a:cubicBezTo>
                    <a:cubicBezTo>
                      <a:pt x="12013" y="8347"/>
                      <a:pt x="14844" y="5343"/>
                      <a:pt x="13188" y="3576"/>
                    </a:cubicBezTo>
                    <a:cubicBezTo>
                      <a:pt x="12725" y="3085"/>
                      <a:pt x="12233" y="2900"/>
                      <a:pt x="11772" y="2900"/>
                    </a:cubicBezTo>
                    <a:cubicBezTo>
                      <a:pt x="11725" y="2900"/>
                      <a:pt x="11678" y="2902"/>
                      <a:pt x="11631" y="2905"/>
                    </a:cubicBezTo>
                    <a:lnTo>
                      <a:pt x="11631" y="2905"/>
                    </a:lnTo>
                    <a:cubicBezTo>
                      <a:pt x="11657" y="2039"/>
                      <a:pt x="11231" y="1039"/>
                      <a:pt x="10163" y="356"/>
                    </a:cubicBezTo>
                    <a:cubicBezTo>
                      <a:pt x="9776" y="106"/>
                      <a:pt x="9394" y="0"/>
                      <a:pt x="90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06" name="Google Shape;606;p39"/>
              <p:cNvSpPr/>
              <p:nvPr/>
            </p:nvSpPr>
            <p:spPr>
              <a:xfrm>
                <a:off x="7350179" y="4204588"/>
                <a:ext cx="642797" cy="424014"/>
              </a:xfrm>
              <a:custGeom>
                <a:avLst/>
                <a:gdLst/>
                <a:ahLst/>
                <a:cxnLst/>
                <a:rect l="l" t="t" r="r" b="b"/>
                <a:pathLst>
                  <a:path w="13393" h="8835" extrusionOk="0">
                    <a:moveTo>
                      <a:pt x="6691" y="1361"/>
                    </a:moveTo>
                    <a:cubicBezTo>
                      <a:pt x="7213" y="1883"/>
                      <a:pt x="7322" y="2481"/>
                      <a:pt x="7180" y="2884"/>
                    </a:cubicBezTo>
                    <a:cubicBezTo>
                      <a:pt x="7107" y="3091"/>
                      <a:pt x="6975" y="3204"/>
                      <a:pt x="6819" y="3204"/>
                    </a:cubicBezTo>
                    <a:cubicBezTo>
                      <a:pt x="6721" y="3204"/>
                      <a:pt x="6614" y="3160"/>
                      <a:pt x="6506" y="3069"/>
                    </a:cubicBezTo>
                    <a:cubicBezTo>
                      <a:pt x="6136" y="2753"/>
                      <a:pt x="6223" y="2013"/>
                      <a:pt x="6691" y="1361"/>
                    </a:cubicBezTo>
                    <a:close/>
                    <a:moveTo>
                      <a:pt x="10759" y="3340"/>
                    </a:moveTo>
                    <a:lnTo>
                      <a:pt x="10759" y="3340"/>
                    </a:lnTo>
                    <a:cubicBezTo>
                      <a:pt x="10662" y="4058"/>
                      <a:pt x="10216" y="4592"/>
                      <a:pt x="9628" y="4668"/>
                    </a:cubicBezTo>
                    <a:cubicBezTo>
                      <a:pt x="9585" y="4668"/>
                      <a:pt x="9552" y="4679"/>
                      <a:pt x="9530" y="4679"/>
                    </a:cubicBezTo>
                    <a:cubicBezTo>
                      <a:pt x="9367" y="4679"/>
                      <a:pt x="9367" y="4624"/>
                      <a:pt x="9367" y="4581"/>
                    </a:cubicBezTo>
                    <a:cubicBezTo>
                      <a:pt x="9356" y="4276"/>
                      <a:pt x="9933" y="3515"/>
                      <a:pt x="10759" y="3340"/>
                    </a:cubicBezTo>
                    <a:close/>
                    <a:moveTo>
                      <a:pt x="3732" y="5168"/>
                    </a:moveTo>
                    <a:cubicBezTo>
                      <a:pt x="3830" y="5168"/>
                      <a:pt x="3928" y="5266"/>
                      <a:pt x="3993" y="5342"/>
                    </a:cubicBezTo>
                    <a:cubicBezTo>
                      <a:pt x="4276" y="5712"/>
                      <a:pt x="4341" y="6115"/>
                      <a:pt x="4178" y="6441"/>
                    </a:cubicBezTo>
                    <a:cubicBezTo>
                      <a:pt x="4004" y="6800"/>
                      <a:pt x="3590" y="7017"/>
                      <a:pt x="3090" y="7028"/>
                    </a:cubicBezTo>
                    <a:cubicBezTo>
                      <a:pt x="3003" y="6376"/>
                      <a:pt x="3188" y="5669"/>
                      <a:pt x="3449" y="5342"/>
                    </a:cubicBezTo>
                    <a:cubicBezTo>
                      <a:pt x="3547" y="5233"/>
                      <a:pt x="3645" y="5168"/>
                      <a:pt x="3732" y="5168"/>
                    </a:cubicBezTo>
                    <a:close/>
                    <a:moveTo>
                      <a:pt x="8159" y="5745"/>
                    </a:moveTo>
                    <a:cubicBezTo>
                      <a:pt x="8203" y="5745"/>
                      <a:pt x="8279" y="5821"/>
                      <a:pt x="8344" y="6038"/>
                    </a:cubicBezTo>
                    <a:cubicBezTo>
                      <a:pt x="8508" y="6561"/>
                      <a:pt x="8399" y="7050"/>
                      <a:pt x="8062" y="7453"/>
                    </a:cubicBezTo>
                    <a:cubicBezTo>
                      <a:pt x="7757" y="6898"/>
                      <a:pt x="7790" y="6310"/>
                      <a:pt x="7964" y="5962"/>
                    </a:cubicBezTo>
                    <a:cubicBezTo>
                      <a:pt x="8040" y="5810"/>
                      <a:pt x="8127" y="5745"/>
                      <a:pt x="8159" y="5745"/>
                    </a:cubicBezTo>
                    <a:close/>
                    <a:moveTo>
                      <a:pt x="8377" y="404"/>
                    </a:moveTo>
                    <a:cubicBezTo>
                      <a:pt x="8720" y="404"/>
                      <a:pt x="9069" y="505"/>
                      <a:pt x="9400" y="719"/>
                    </a:cubicBezTo>
                    <a:cubicBezTo>
                      <a:pt x="10237" y="1252"/>
                      <a:pt x="10738" y="2068"/>
                      <a:pt x="10781" y="2927"/>
                    </a:cubicBezTo>
                    <a:cubicBezTo>
                      <a:pt x="9748" y="3112"/>
                      <a:pt x="8943" y="4048"/>
                      <a:pt x="8975" y="4602"/>
                    </a:cubicBezTo>
                    <a:cubicBezTo>
                      <a:pt x="8975" y="4831"/>
                      <a:pt x="9128" y="5070"/>
                      <a:pt x="9530" y="5070"/>
                    </a:cubicBezTo>
                    <a:cubicBezTo>
                      <a:pt x="9574" y="5070"/>
                      <a:pt x="9617" y="5070"/>
                      <a:pt x="9672" y="5059"/>
                    </a:cubicBezTo>
                    <a:cubicBezTo>
                      <a:pt x="10477" y="4951"/>
                      <a:pt x="11064" y="4243"/>
                      <a:pt x="11162" y="3297"/>
                    </a:cubicBezTo>
                    <a:cubicBezTo>
                      <a:pt x="11608" y="3308"/>
                      <a:pt x="12010" y="3515"/>
                      <a:pt x="12391" y="3917"/>
                    </a:cubicBezTo>
                    <a:cubicBezTo>
                      <a:pt x="13011" y="4581"/>
                      <a:pt x="12870" y="5386"/>
                      <a:pt x="12631" y="5930"/>
                    </a:cubicBezTo>
                    <a:cubicBezTo>
                      <a:pt x="12076" y="7192"/>
                      <a:pt x="10542" y="8345"/>
                      <a:pt x="9410" y="8345"/>
                    </a:cubicBezTo>
                    <a:cubicBezTo>
                      <a:pt x="9095" y="8345"/>
                      <a:pt x="8823" y="8258"/>
                      <a:pt x="8616" y="8094"/>
                    </a:cubicBezTo>
                    <a:cubicBezTo>
                      <a:pt x="8497" y="7997"/>
                      <a:pt x="8388" y="7888"/>
                      <a:pt x="8301" y="7779"/>
                    </a:cubicBezTo>
                    <a:cubicBezTo>
                      <a:pt x="8769" y="7279"/>
                      <a:pt x="8932" y="6604"/>
                      <a:pt x="8725" y="5919"/>
                    </a:cubicBezTo>
                    <a:cubicBezTo>
                      <a:pt x="8573" y="5429"/>
                      <a:pt x="8312" y="5353"/>
                      <a:pt x="8159" y="5353"/>
                    </a:cubicBezTo>
                    <a:cubicBezTo>
                      <a:pt x="7953" y="5353"/>
                      <a:pt x="7746" y="5516"/>
                      <a:pt x="7605" y="5788"/>
                    </a:cubicBezTo>
                    <a:cubicBezTo>
                      <a:pt x="7365" y="6256"/>
                      <a:pt x="7333" y="7028"/>
                      <a:pt x="7768" y="7725"/>
                    </a:cubicBezTo>
                    <a:cubicBezTo>
                      <a:pt x="7311" y="8073"/>
                      <a:pt x="6473" y="8443"/>
                      <a:pt x="4918" y="8443"/>
                    </a:cubicBezTo>
                    <a:lnTo>
                      <a:pt x="4744" y="8432"/>
                    </a:lnTo>
                    <a:cubicBezTo>
                      <a:pt x="3786" y="8421"/>
                      <a:pt x="3362" y="7920"/>
                      <a:pt x="3188" y="7420"/>
                    </a:cubicBezTo>
                    <a:cubicBezTo>
                      <a:pt x="3797" y="7387"/>
                      <a:pt x="4308" y="7083"/>
                      <a:pt x="4537" y="6615"/>
                    </a:cubicBezTo>
                    <a:cubicBezTo>
                      <a:pt x="4765" y="6147"/>
                      <a:pt x="4678" y="5592"/>
                      <a:pt x="4298" y="5103"/>
                    </a:cubicBezTo>
                    <a:cubicBezTo>
                      <a:pt x="4091" y="4831"/>
                      <a:pt x="3873" y="4776"/>
                      <a:pt x="3732" y="4776"/>
                    </a:cubicBezTo>
                    <a:cubicBezTo>
                      <a:pt x="3514" y="4776"/>
                      <a:pt x="3318" y="4885"/>
                      <a:pt x="3144" y="5103"/>
                    </a:cubicBezTo>
                    <a:cubicBezTo>
                      <a:pt x="2840" y="5484"/>
                      <a:pt x="2600" y="6223"/>
                      <a:pt x="2687" y="6996"/>
                    </a:cubicBezTo>
                    <a:cubicBezTo>
                      <a:pt x="2263" y="6909"/>
                      <a:pt x="1817" y="6702"/>
                      <a:pt x="1382" y="6376"/>
                    </a:cubicBezTo>
                    <a:cubicBezTo>
                      <a:pt x="370" y="5625"/>
                      <a:pt x="588" y="4581"/>
                      <a:pt x="729" y="4167"/>
                    </a:cubicBezTo>
                    <a:cubicBezTo>
                      <a:pt x="1023" y="3253"/>
                      <a:pt x="1828" y="2514"/>
                      <a:pt x="2513" y="2514"/>
                    </a:cubicBezTo>
                    <a:cubicBezTo>
                      <a:pt x="2687" y="2514"/>
                      <a:pt x="2840" y="2557"/>
                      <a:pt x="2992" y="2644"/>
                    </a:cubicBezTo>
                    <a:cubicBezTo>
                      <a:pt x="3019" y="2666"/>
                      <a:pt x="3055" y="2677"/>
                      <a:pt x="3091" y="2677"/>
                    </a:cubicBezTo>
                    <a:cubicBezTo>
                      <a:pt x="3128" y="2677"/>
                      <a:pt x="3166" y="2666"/>
                      <a:pt x="3199" y="2644"/>
                    </a:cubicBezTo>
                    <a:cubicBezTo>
                      <a:pt x="3264" y="2601"/>
                      <a:pt x="3297" y="2535"/>
                      <a:pt x="3286" y="2459"/>
                    </a:cubicBezTo>
                    <a:cubicBezTo>
                      <a:pt x="3286" y="2448"/>
                      <a:pt x="3155" y="1404"/>
                      <a:pt x="3645" y="849"/>
                    </a:cubicBezTo>
                    <a:cubicBezTo>
                      <a:pt x="3855" y="607"/>
                      <a:pt x="4155" y="488"/>
                      <a:pt x="4541" y="488"/>
                    </a:cubicBezTo>
                    <a:cubicBezTo>
                      <a:pt x="4813" y="488"/>
                      <a:pt x="5128" y="547"/>
                      <a:pt x="5483" y="664"/>
                    </a:cubicBezTo>
                    <a:cubicBezTo>
                      <a:pt x="5831" y="784"/>
                      <a:pt x="6136" y="936"/>
                      <a:pt x="6386" y="1110"/>
                    </a:cubicBezTo>
                    <a:cubicBezTo>
                      <a:pt x="5842" y="1861"/>
                      <a:pt x="5646" y="2862"/>
                      <a:pt x="6245" y="3373"/>
                    </a:cubicBezTo>
                    <a:cubicBezTo>
                      <a:pt x="6430" y="3525"/>
                      <a:pt x="6626" y="3602"/>
                      <a:pt x="6821" y="3602"/>
                    </a:cubicBezTo>
                    <a:cubicBezTo>
                      <a:pt x="7137" y="3602"/>
                      <a:pt x="7420" y="3373"/>
                      <a:pt x="7550" y="3014"/>
                    </a:cubicBezTo>
                    <a:cubicBezTo>
                      <a:pt x="7735" y="2492"/>
                      <a:pt x="7615" y="1698"/>
                      <a:pt x="6941" y="1056"/>
                    </a:cubicBezTo>
                    <a:cubicBezTo>
                      <a:pt x="7359" y="632"/>
                      <a:pt x="7862" y="404"/>
                      <a:pt x="8377" y="404"/>
                    </a:cubicBezTo>
                    <a:close/>
                    <a:moveTo>
                      <a:pt x="8377" y="1"/>
                    </a:moveTo>
                    <a:cubicBezTo>
                      <a:pt x="7757" y="1"/>
                      <a:pt x="7126" y="294"/>
                      <a:pt x="6636" y="806"/>
                    </a:cubicBezTo>
                    <a:cubicBezTo>
                      <a:pt x="6354" y="599"/>
                      <a:pt x="6005" y="425"/>
                      <a:pt x="5603" y="294"/>
                    </a:cubicBezTo>
                    <a:cubicBezTo>
                      <a:pt x="5208" y="160"/>
                      <a:pt x="4852" y="94"/>
                      <a:pt x="4537" y="94"/>
                    </a:cubicBezTo>
                    <a:cubicBezTo>
                      <a:pt x="4036" y="94"/>
                      <a:pt x="3638" y="261"/>
                      <a:pt x="3351" y="588"/>
                    </a:cubicBezTo>
                    <a:cubicBezTo>
                      <a:pt x="2938" y="1067"/>
                      <a:pt x="2872" y="1763"/>
                      <a:pt x="2872" y="2176"/>
                    </a:cubicBezTo>
                    <a:cubicBezTo>
                      <a:pt x="2764" y="2144"/>
                      <a:pt x="2644" y="2122"/>
                      <a:pt x="2513" y="2122"/>
                    </a:cubicBezTo>
                    <a:cubicBezTo>
                      <a:pt x="1665" y="2122"/>
                      <a:pt x="708" y="2960"/>
                      <a:pt x="349" y="4037"/>
                    </a:cubicBezTo>
                    <a:cubicBezTo>
                      <a:pt x="0" y="5092"/>
                      <a:pt x="294" y="6049"/>
                      <a:pt x="1143" y="6691"/>
                    </a:cubicBezTo>
                    <a:cubicBezTo>
                      <a:pt x="1676" y="7094"/>
                      <a:pt x="2241" y="7333"/>
                      <a:pt x="2774" y="7409"/>
                    </a:cubicBezTo>
                    <a:cubicBezTo>
                      <a:pt x="3025" y="8290"/>
                      <a:pt x="3732" y="8812"/>
                      <a:pt x="4744" y="8834"/>
                    </a:cubicBezTo>
                    <a:lnTo>
                      <a:pt x="4918" y="8834"/>
                    </a:lnTo>
                    <a:cubicBezTo>
                      <a:pt x="6267" y="8834"/>
                      <a:pt x="7322" y="8562"/>
                      <a:pt x="8007" y="8051"/>
                    </a:cubicBezTo>
                    <a:cubicBezTo>
                      <a:pt x="8116" y="8171"/>
                      <a:pt x="8236" y="8290"/>
                      <a:pt x="8366" y="8399"/>
                    </a:cubicBezTo>
                    <a:cubicBezTo>
                      <a:pt x="8649" y="8627"/>
                      <a:pt x="9008" y="8736"/>
                      <a:pt x="9410" y="8736"/>
                    </a:cubicBezTo>
                    <a:cubicBezTo>
                      <a:pt x="10705" y="8736"/>
                      <a:pt x="12380" y="7496"/>
                      <a:pt x="12990" y="6082"/>
                    </a:cubicBezTo>
                    <a:cubicBezTo>
                      <a:pt x="13392" y="5157"/>
                      <a:pt x="13283" y="4287"/>
                      <a:pt x="12674" y="3645"/>
                    </a:cubicBezTo>
                    <a:cubicBezTo>
                      <a:pt x="12228" y="3166"/>
                      <a:pt x="11717" y="2916"/>
                      <a:pt x="11173" y="2905"/>
                    </a:cubicBezTo>
                    <a:cubicBezTo>
                      <a:pt x="11118" y="1915"/>
                      <a:pt x="10553" y="991"/>
                      <a:pt x="9606" y="382"/>
                    </a:cubicBezTo>
                    <a:cubicBezTo>
                      <a:pt x="9215" y="131"/>
                      <a:pt x="8801" y="1"/>
                      <a:pt x="8377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07" name="Google Shape;607;p39"/>
            <p:cNvSpPr/>
            <p:nvPr/>
          </p:nvSpPr>
          <p:spPr>
            <a:xfrm>
              <a:off x="7912274" y="4035890"/>
              <a:ext cx="156555" cy="1686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08" name="Google Shape;608;p39"/>
          <p:cNvGrpSpPr/>
          <p:nvPr/>
        </p:nvGrpSpPr>
        <p:grpSpPr>
          <a:xfrm>
            <a:off x="3451101" y="3711177"/>
            <a:ext cx="2829095" cy="985210"/>
            <a:chOff x="3451101" y="3711177"/>
            <a:chExt cx="2829095" cy="985210"/>
          </a:xfrm>
        </p:grpSpPr>
        <p:grpSp>
          <p:nvGrpSpPr>
            <p:cNvPr id="609" name="Google Shape;609;p39"/>
            <p:cNvGrpSpPr/>
            <p:nvPr/>
          </p:nvGrpSpPr>
          <p:grpSpPr>
            <a:xfrm>
              <a:off x="3451101" y="3811775"/>
              <a:ext cx="2381077" cy="884612"/>
              <a:chOff x="3200451" y="4072525"/>
              <a:chExt cx="2381077" cy="884612"/>
            </a:xfrm>
          </p:grpSpPr>
          <p:sp>
            <p:nvSpPr>
              <p:cNvPr id="610" name="Google Shape;610;p39"/>
              <p:cNvSpPr/>
              <p:nvPr/>
            </p:nvSpPr>
            <p:spPr>
              <a:xfrm rot="-5604264">
                <a:off x="5286566" y="4620623"/>
                <a:ext cx="323943" cy="247179"/>
              </a:xfrm>
              <a:custGeom>
                <a:avLst/>
                <a:gdLst/>
                <a:ahLst/>
                <a:cxnLst/>
                <a:rect l="l" t="t" r="r" b="b"/>
                <a:pathLst>
                  <a:path w="6732" h="5137" extrusionOk="0">
                    <a:moveTo>
                      <a:pt x="2991" y="1"/>
                    </a:moveTo>
                    <a:cubicBezTo>
                      <a:pt x="1584" y="1"/>
                      <a:pt x="0" y="1337"/>
                      <a:pt x="542" y="2435"/>
                    </a:cubicBezTo>
                    <a:cubicBezTo>
                      <a:pt x="818" y="3007"/>
                      <a:pt x="1244" y="3218"/>
                      <a:pt x="1660" y="3218"/>
                    </a:cubicBezTo>
                    <a:cubicBezTo>
                      <a:pt x="1976" y="3218"/>
                      <a:pt x="2286" y="3096"/>
                      <a:pt x="2522" y="2917"/>
                    </a:cubicBezTo>
                    <a:lnTo>
                      <a:pt x="2522" y="2917"/>
                    </a:lnTo>
                    <a:cubicBezTo>
                      <a:pt x="2507" y="3865"/>
                      <a:pt x="2782" y="5136"/>
                      <a:pt x="3736" y="5136"/>
                    </a:cubicBezTo>
                    <a:cubicBezTo>
                      <a:pt x="3813" y="5136"/>
                      <a:pt x="3894" y="5128"/>
                      <a:pt x="3979" y="5111"/>
                    </a:cubicBezTo>
                    <a:cubicBezTo>
                      <a:pt x="6732" y="4556"/>
                      <a:pt x="4610" y="1031"/>
                      <a:pt x="4610" y="1031"/>
                    </a:cubicBezTo>
                    <a:cubicBezTo>
                      <a:pt x="4265" y="291"/>
                      <a:pt x="3647" y="1"/>
                      <a:pt x="29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1136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1" name="Google Shape;611;p39"/>
              <p:cNvSpPr/>
              <p:nvPr/>
            </p:nvSpPr>
            <p:spPr>
              <a:xfrm rot="-5604264">
                <a:off x="5345161" y="4698546"/>
                <a:ext cx="166014" cy="128474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670" extrusionOk="0">
                    <a:moveTo>
                      <a:pt x="1485" y="0"/>
                    </a:moveTo>
                    <a:cubicBezTo>
                      <a:pt x="1472" y="0"/>
                      <a:pt x="1460" y="2"/>
                      <a:pt x="1447" y="4"/>
                    </a:cubicBezTo>
                    <a:cubicBezTo>
                      <a:pt x="1404" y="4"/>
                      <a:pt x="436" y="156"/>
                      <a:pt x="142" y="755"/>
                    </a:cubicBezTo>
                    <a:cubicBezTo>
                      <a:pt x="1" y="1048"/>
                      <a:pt x="22" y="1375"/>
                      <a:pt x="229" y="1734"/>
                    </a:cubicBezTo>
                    <a:cubicBezTo>
                      <a:pt x="463" y="2162"/>
                      <a:pt x="765" y="2246"/>
                      <a:pt x="990" y="2246"/>
                    </a:cubicBezTo>
                    <a:cubicBezTo>
                      <a:pt x="1005" y="2246"/>
                      <a:pt x="1020" y="2246"/>
                      <a:pt x="1034" y="2245"/>
                    </a:cubicBezTo>
                    <a:cubicBezTo>
                      <a:pt x="1262" y="2223"/>
                      <a:pt x="1491" y="2104"/>
                      <a:pt x="1687" y="1930"/>
                    </a:cubicBezTo>
                    <a:cubicBezTo>
                      <a:pt x="1806" y="2354"/>
                      <a:pt x="2068" y="2615"/>
                      <a:pt x="2416" y="2669"/>
                    </a:cubicBezTo>
                    <a:lnTo>
                      <a:pt x="2524" y="2669"/>
                    </a:lnTo>
                    <a:cubicBezTo>
                      <a:pt x="2709" y="2669"/>
                      <a:pt x="2873" y="2604"/>
                      <a:pt x="2992" y="2473"/>
                    </a:cubicBezTo>
                    <a:cubicBezTo>
                      <a:pt x="3449" y="2017"/>
                      <a:pt x="3308" y="885"/>
                      <a:pt x="3286" y="755"/>
                    </a:cubicBezTo>
                    <a:cubicBezTo>
                      <a:pt x="3276" y="658"/>
                      <a:pt x="3199" y="588"/>
                      <a:pt x="3106" y="588"/>
                    </a:cubicBezTo>
                    <a:cubicBezTo>
                      <a:pt x="3093" y="588"/>
                      <a:pt x="3081" y="589"/>
                      <a:pt x="3068" y="591"/>
                    </a:cubicBezTo>
                    <a:cubicBezTo>
                      <a:pt x="2960" y="602"/>
                      <a:pt x="2883" y="700"/>
                      <a:pt x="2894" y="809"/>
                    </a:cubicBezTo>
                    <a:cubicBezTo>
                      <a:pt x="2960" y="1222"/>
                      <a:pt x="2960" y="1962"/>
                      <a:pt x="2720" y="2202"/>
                    </a:cubicBezTo>
                    <a:cubicBezTo>
                      <a:pt x="2666" y="2256"/>
                      <a:pt x="2603" y="2280"/>
                      <a:pt x="2520" y="2280"/>
                    </a:cubicBezTo>
                    <a:cubicBezTo>
                      <a:pt x="2504" y="2280"/>
                      <a:pt x="2488" y="2279"/>
                      <a:pt x="2470" y="2278"/>
                    </a:cubicBezTo>
                    <a:cubicBezTo>
                      <a:pt x="2405" y="2267"/>
                      <a:pt x="2220" y="2245"/>
                      <a:pt x="2100" y="1930"/>
                    </a:cubicBezTo>
                    <a:cubicBezTo>
                      <a:pt x="2057" y="1821"/>
                      <a:pt x="2035" y="1701"/>
                      <a:pt x="2013" y="1581"/>
                    </a:cubicBezTo>
                    <a:cubicBezTo>
                      <a:pt x="2122" y="1429"/>
                      <a:pt x="2209" y="1277"/>
                      <a:pt x="2263" y="1135"/>
                    </a:cubicBezTo>
                    <a:cubicBezTo>
                      <a:pt x="2372" y="831"/>
                      <a:pt x="2296" y="678"/>
                      <a:pt x="2209" y="591"/>
                    </a:cubicBezTo>
                    <a:cubicBezTo>
                      <a:pt x="2153" y="536"/>
                      <a:pt x="2080" y="503"/>
                      <a:pt x="2006" y="503"/>
                    </a:cubicBezTo>
                    <a:cubicBezTo>
                      <a:pt x="1964" y="503"/>
                      <a:pt x="1922" y="513"/>
                      <a:pt x="1883" y="537"/>
                    </a:cubicBezTo>
                    <a:cubicBezTo>
                      <a:pt x="1676" y="646"/>
                      <a:pt x="1600" y="1070"/>
                      <a:pt x="1611" y="1451"/>
                    </a:cubicBezTo>
                    <a:cubicBezTo>
                      <a:pt x="1480" y="1603"/>
                      <a:pt x="1317" y="1745"/>
                      <a:pt x="1154" y="1810"/>
                    </a:cubicBezTo>
                    <a:cubicBezTo>
                      <a:pt x="1101" y="1829"/>
                      <a:pt x="1039" y="1846"/>
                      <a:pt x="973" y="1846"/>
                    </a:cubicBezTo>
                    <a:cubicBezTo>
                      <a:pt x="847" y="1846"/>
                      <a:pt x="705" y="1784"/>
                      <a:pt x="577" y="1549"/>
                    </a:cubicBezTo>
                    <a:cubicBezTo>
                      <a:pt x="436" y="1299"/>
                      <a:pt x="414" y="1103"/>
                      <a:pt x="490" y="929"/>
                    </a:cubicBezTo>
                    <a:cubicBezTo>
                      <a:pt x="664" y="581"/>
                      <a:pt x="1273" y="428"/>
                      <a:pt x="1502" y="396"/>
                    </a:cubicBezTo>
                    <a:cubicBezTo>
                      <a:pt x="1611" y="374"/>
                      <a:pt x="1687" y="276"/>
                      <a:pt x="1665" y="167"/>
                    </a:cubicBezTo>
                    <a:cubicBezTo>
                      <a:pt x="1655" y="71"/>
                      <a:pt x="1578" y="0"/>
                      <a:pt x="1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2" name="Google Shape;612;p39"/>
              <p:cNvSpPr/>
              <p:nvPr/>
            </p:nvSpPr>
            <p:spPr>
              <a:xfrm rot="-5604264">
                <a:off x="5092304" y="4532869"/>
                <a:ext cx="306476" cy="214556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4459" extrusionOk="0">
                    <a:moveTo>
                      <a:pt x="2397" y="1"/>
                    </a:moveTo>
                    <a:cubicBezTo>
                      <a:pt x="715" y="1"/>
                      <a:pt x="1" y="4022"/>
                      <a:pt x="2487" y="4318"/>
                    </a:cubicBezTo>
                    <a:cubicBezTo>
                      <a:pt x="2487" y="4318"/>
                      <a:pt x="3108" y="4458"/>
                      <a:pt x="3841" y="4458"/>
                    </a:cubicBezTo>
                    <a:cubicBezTo>
                      <a:pt x="4972" y="4458"/>
                      <a:pt x="6369" y="4126"/>
                      <a:pt x="6164" y="2436"/>
                    </a:cubicBezTo>
                    <a:cubicBezTo>
                      <a:pt x="6079" y="1733"/>
                      <a:pt x="5529" y="1501"/>
                      <a:pt x="4893" y="1501"/>
                    </a:cubicBezTo>
                    <a:cubicBezTo>
                      <a:pt x="4470" y="1501"/>
                      <a:pt x="4010" y="1603"/>
                      <a:pt x="3624" y="1739"/>
                    </a:cubicBezTo>
                    <a:lnTo>
                      <a:pt x="3624" y="1739"/>
                    </a:lnTo>
                    <a:cubicBezTo>
                      <a:pt x="3842" y="1092"/>
                      <a:pt x="3646" y="165"/>
                      <a:pt x="2542" y="11"/>
                    </a:cubicBezTo>
                    <a:cubicBezTo>
                      <a:pt x="2493" y="4"/>
                      <a:pt x="2445" y="1"/>
                      <a:pt x="23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1136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3" name="Google Shape;613;p39"/>
              <p:cNvSpPr/>
              <p:nvPr/>
            </p:nvSpPr>
            <p:spPr>
              <a:xfrm rot="-5604264">
                <a:off x="5183995" y="4568062"/>
                <a:ext cx="149749" cy="156334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249" extrusionOk="0">
                    <a:moveTo>
                      <a:pt x="1155" y="0"/>
                    </a:moveTo>
                    <a:cubicBezTo>
                      <a:pt x="881" y="0"/>
                      <a:pt x="659" y="86"/>
                      <a:pt x="479" y="257"/>
                    </a:cubicBezTo>
                    <a:cubicBezTo>
                      <a:pt x="0" y="725"/>
                      <a:pt x="174" y="1693"/>
                      <a:pt x="174" y="1726"/>
                    </a:cubicBezTo>
                    <a:cubicBezTo>
                      <a:pt x="194" y="1822"/>
                      <a:pt x="272" y="1893"/>
                      <a:pt x="366" y="1893"/>
                    </a:cubicBezTo>
                    <a:cubicBezTo>
                      <a:pt x="378" y="1893"/>
                      <a:pt x="390" y="1891"/>
                      <a:pt x="403" y="1889"/>
                    </a:cubicBezTo>
                    <a:cubicBezTo>
                      <a:pt x="512" y="1867"/>
                      <a:pt x="588" y="1769"/>
                      <a:pt x="566" y="1660"/>
                    </a:cubicBezTo>
                    <a:cubicBezTo>
                      <a:pt x="523" y="1443"/>
                      <a:pt x="479" y="812"/>
                      <a:pt x="762" y="529"/>
                    </a:cubicBezTo>
                    <a:cubicBezTo>
                      <a:pt x="852" y="438"/>
                      <a:pt x="974" y="395"/>
                      <a:pt x="1135" y="395"/>
                    </a:cubicBezTo>
                    <a:cubicBezTo>
                      <a:pt x="1206" y="395"/>
                      <a:pt x="1284" y="404"/>
                      <a:pt x="1371" y="420"/>
                    </a:cubicBezTo>
                    <a:cubicBezTo>
                      <a:pt x="1774" y="496"/>
                      <a:pt x="1817" y="725"/>
                      <a:pt x="1806" y="877"/>
                    </a:cubicBezTo>
                    <a:cubicBezTo>
                      <a:pt x="1795" y="1062"/>
                      <a:pt x="1708" y="1258"/>
                      <a:pt x="1610" y="1432"/>
                    </a:cubicBezTo>
                    <a:cubicBezTo>
                      <a:pt x="1241" y="1541"/>
                      <a:pt x="860" y="1737"/>
                      <a:pt x="827" y="1987"/>
                    </a:cubicBezTo>
                    <a:cubicBezTo>
                      <a:pt x="805" y="2106"/>
                      <a:pt x="860" y="2215"/>
                      <a:pt x="979" y="2270"/>
                    </a:cubicBezTo>
                    <a:cubicBezTo>
                      <a:pt x="1022" y="2291"/>
                      <a:pt x="1075" y="2307"/>
                      <a:pt x="1139" y="2307"/>
                    </a:cubicBezTo>
                    <a:cubicBezTo>
                      <a:pt x="1237" y="2307"/>
                      <a:pt x="1361" y="2269"/>
                      <a:pt x="1513" y="2150"/>
                    </a:cubicBezTo>
                    <a:cubicBezTo>
                      <a:pt x="1621" y="2063"/>
                      <a:pt x="1741" y="1932"/>
                      <a:pt x="1850" y="1780"/>
                    </a:cubicBezTo>
                    <a:cubicBezTo>
                      <a:pt x="1939" y="1756"/>
                      <a:pt x="2035" y="1743"/>
                      <a:pt x="2128" y="1743"/>
                    </a:cubicBezTo>
                    <a:cubicBezTo>
                      <a:pt x="2159" y="1743"/>
                      <a:pt x="2190" y="1745"/>
                      <a:pt x="2220" y="1747"/>
                    </a:cubicBezTo>
                    <a:cubicBezTo>
                      <a:pt x="2546" y="1769"/>
                      <a:pt x="2633" y="1932"/>
                      <a:pt x="2655" y="1987"/>
                    </a:cubicBezTo>
                    <a:cubicBezTo>
                      <a:pt x="2698" y="2085"/>
                      <a:pt x="2709" y="2172"/>
                      <a:pt x="2666" y="2248"/>
                    </a:cubicBezTo>
                    <a:cubicBezTo>
                      <a:pt x="2513" y="2552"/>
                      <a:pt x="1806" y="2781"/>
                      <a:pt x="1404" y="2857"/>
                    </a:cubicBezTo>
                    <a:cubicBezTo>
                      <a:pt x="1295" y="2879"/>
                      <a:pt x="1230" y="2977"/>
                      <a:pt x="1251" y="3085"/>
                    </a:cubicBezTo>
                    <a:cubicBezTo>
                      <a:pt x="1262" y="3183"/>
                      <a:pt x="1349" y="3249"/>
                      <a:pt x="1436" y="3249"/>
                    </a:cubicBezTo>
                    <a:lnTo>
                      <a:pt x="1480" y="3249"/>
                    </a:lnTo>
                    <a:cubicBezTo>
                      <a:pt x="1600" y="3216"/>
                      <a:pt x="2720" y="2998"/>
                      <a:pt x="3014" y="2422"/>
                    </a:cubicBezTo>
                    <a:cubicBezTo>
                      <a:pt x="3112" y="2237"/>
                      <a:pt x="3112" y="2030"/>
                      <a:pt x="3014" y="1824"/>
                    </a:cubicBezTo>
                    <a:cubicBezTo>
                      <a:pt x="2870" y="1516"/>
                      <a:pt x="2573" y="1354"/>
                      <a:pt x="2167" y="1354"/>
                    </a:cubicBezTo>
                    <a:cubicBezTo>
                      <a:pt x="2141" y="1354"/>
                      <a:pt x="2115" y="1354"/>
                      <a:pt x="2089" y="1356"/>
                    </a:cubicBezTo>
                    <a:cubicBezTo>
                      <a:pt x="2187" y="1116"/>
                      <a:pt x="2231" y="866"/>
                      <a:pt x="2176" y="638"/>
                    </a:cubicBezTo>
                    <a:cubicBezTo>
                      <a:pt x="2122" y="409"/>
                      <a:pt x="1948" y="126"/>
                      <a:pt x="1447" y="29"/>
                    </a:cubicBezTo>
                    <a:cubicBezTo>
                      <a:pt x="1344" y="10"/>
                      <a:pt x="1247" y="0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4" name="Google Shape;614;p39"/>
              <p:cNvSpPr/>
              <p:nvPr/>
            </p:nvSpPr>
            <p:spPr>
              <a:xfrm rot="-5604264">
                <a:off x="5427387" y="4508676"/>
                <a:ext cx="93786" cy="171346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3561" extrusionOk="0">
                    <a:moveTo>
                      <a:pt x="223" y="0"/>
                    </a:moveTo>
                    <a:cubicBezTo>
                      <a:pt x="176" y="0"/>
                      <a:pt x="128" y="16"/>
                      <a:pt x="88" y="47"/>
                    </a:cubicBezTo>
                    <a:cubicBezTo>
                      <a:pt x="12" y="123"/>
                      <a:pt x="1" y="242"/>
                      <a:pt x="77" y="329"/>
                    </a:cubicBezTo>
                    <a:cubicBezTo>
                      <a:pt x="480" y="786"/>
                      <a:pt x="1524" y="2135"/>
                      <a:pt x="1437" y="2864"/>
                    </a:cubicBezTo>
                    <a:cubicBezTo>
                      <a:pt x="1415" y="3016"/>
                      <a:pt x="1361" y="3125"/>
                      <a:pt x="1252" y="3201"/>
                    </a:cubicBezTo>
                    <a:cubicBezTo>
                      <a:pt x="1154" y="3267"/>
                      <a:pt x="1132" y="3386"/>
                      <a:pt x="1197" y="3473"/>
                    </a:cubicBezTo>
                    <a:cubicBezTo>
                      <a:pt x="1241" y="3528"/>
                      <a:pt x="1295" y="3560"/>
                      <a:pt x="1361" y="3560"/>
                    </a:cubicBezTo>
                    <a:cubicBezTo>
                      <a:pt x="1404" y="3560"/>
                      <a:pt x="1437" y="3549"/>
                      <a:pt x="1469" y="3528"/>
                    </a:cubicBezTo>
                    <a:cubicBezTo>
                      <a:pt x="1676" y="3375"/>
                      <a:pt x="1796" y="3169"/>
                      <a:pt x="1828" y="2918"/>
                    </a:cubicBezTo>
                    <a:cubicBezTo>
                      <a:pt x="1948" y="1874"/>
                      <a:pt x="534" y="242"/>
                      <a:pt x="371" y="68"/>
                    </a:cubicBezTo>
                    <a:cubicBezTo>
                      <a:pt x="330" y="22"/>
                      <a:pt x="277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5" name="Google Shape;615;p39"/>
              <p:cNvSpPr/>
              <p:nvPr/>
            </p:nvSpPr>
            <p:spPr>
              <a:xfrm rot="-5604264">
                <a:off x="5308579" y="4517326"/>
                <a:ext cx="158651" cy="55287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1149" extrusionOk="0">
                    <a:moveTo>
                      <a:pt x="225" y="1"/>
                    </a:moveTo>
                    <a:cubicBezTo>
                      <a:pt x="165" y="1"/>
                      <a:pt x="106" y="29"/>
                      <a:pt x="66" y="82"/>
                    </a:cubicBezTo>
                    <a:cubicBezTo>
                      <a:pt x="1" y="169"/>
                      <a:pt x="23" y="289"/>
                      <a:pt x="110" y="354"/>
                    </a:cubicBezTo>
                    <a:cubicBezTo>
                      <a:pt x="164" y="397"/>
                      <a:pt x="1208" y="1148"/>
                      <a:pt x="2220" y="1148"/>
                    </a:cubicBezTo>
                    <a:cubicBezTo>
                      <a:pt x="2557" y="1148"/>
                      <a:pt x="2894" y="1072"/>
                      <a:pt x="3188" y="854"/>
                    </a:cubicBezTo>
                    <a:cubicBezTo>
                      <a:pt x="3275" y="789"/>
                      <a:pt x="3297" y="659"/>
                      <a:pt x="3232" y="572"/>
                    </a:cubicBezTo>
                    <a:cubicBezTo>
                      <a:pt x="3192" y="519"/>
                      <a:pt x="3133" y="490"/>
                      <a:pt x="3073" y="490"/>
                    </a:cubicBezTo>
                    <a:cubicBezTo>
                      <a:pt x="3033" y="490"/>
                      <a:pt x="2994" y="502"/>
                      <a:pt x="2960" y="528"/>
                    </a:cubicBezTo>
                    <a:cubicBezTo>
                      <a:pt x="2740" y="690"/>
                      <a:pt x="2484" y="753"/>
                      <a:pt x="2220" y="753"/>
                    </a:cubicBezTo>
                    <a:cubicBezTo>
                      <a:pt x="1334" y="753"/>
                      <a:pt x="355" y="47"/>
                      <a:pt x="338" y="38"/>
                    </a:cubicBezTo>
                    <a:cubicBezTo>
                      <a:pt x="304" y="13"/>
                      <a:pt x="264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16" name="Google Shape;616;p39"/>
              <p:cNvSpPr/>
              <p:nvPr/>
            </p:nvSpPr>
            <p:spPr>
              <a:xfrm>
                <a:off x="3200451" y="4072525"/>
                <a:ext cx="1987063" cy="884612"/>
              </a:xfrm>
              <a:custGeom>
                <a:avLst/>
                <a:gdLst/>
                <a:ahLst/>
                <a:cxnLst/>
                <a:rect l="l" t="t" r="r" b="b"/>
                <a:pathLst>
                  <a:path w="33333" h="14840" extrusionOk="0">
                    <a:moveTo>
                      <a:pt x="15459" y="1"/>
                    </a:moveTo>
                    <a:cubicBezTo>
                      <a:pt x="15209" y="1"/>
                      <a:pt x="14970" y="1"/>
                      <a:pt x="14730" y="23"/>
                    </a:cubicBezTo>
                    <a:cubicBezTo>
                      <a:pt x="14632" y="34"/>
                      <a:pt x="14556" y="121"/>
                      <a:pt x="14567" y="208"/>
                    </a:cubicBezTo>
                    <a:cubicBezTo>
                      <a:pt x="14578" y="306"/>
                      <a:pt x="14654" y="371"/>
                      <a:pt x="14741" y="371"/>
                    </a:cubicBezTo>
                    <a:lnTo>
                      <a:pt x="14763" y="371"/>
                    </a:lnTo>
                    <a:cubicBezTo>
                      <a:pt x="14917" y="363"/>
                      <a:pt x="15076" y="355"/>
                      <a:pt x="15237" y="355"/>
                    </a:cubicBezTo>
                    <a:cubicBezTo>
                      <a:pt x="15304" y="355"/>
                      <a:pt x="15371" y="357"/>
                      <a:pt x="15437" y="360"/>
                    </a:cubicBezTo>
                    <a:cubicBezTo>
                      <a:pt x="15535" y="360"/>
                      <a:pt x="15622" y="284"/>
                      <a:pt x="15622" y="186"/>
                    </a:cubicBezTo>
                    <a:cubicBezTo>
                      <a:pt x="15633" y="88"/>
                      <a:pt x="15557" y="12"/>
                      <a:pt x="15459" y="1"/>
                    </a:cubicBezTo>
                    <a:close/>
                    <a:moveTo>
                      <a:pt x="16143" y="73"/>
                    </a:moveTo>
                    <a:cubicBezTo>
                      <a:pt x="16060" y="73"/>
                      <a:pt x="15990" y="142"/>
                      <a:pt x="15971" y="219"/>
                    </a:cubicBezTo>
                    <a:cubicBezTo>
                      <a:pt x="15960" y="316"/>
                      <a:pt x="16025" y="414"/>
                      <a:pt x="16123" y="425"/>
                    </a:cubicBezTo>
                    <a:cubicBezTo>
                      <a:pt x="16340" y="458"/>
                      <a:pt x="16569" y="512"/>
                      <a:pt x="16786" y="578"/>
                    </a:cubicBezTo>
                    <a:lnTo>
                      <a:pt x="16841" y="578"/>
                    </a:lnTo>
                    <a:cubicBezTo>
                      <a:pt x="16917" y="578"/>
                      <a:pt x="16982" y="534"/>
                      <a:pt x="17004" y="458"/>
                    </a:cubicBezTo>
                    <a:cubicBezTo>
                      <a:pt x="17037" y="360"/>
                      <a:pt x="16982" y="262"/>
                      <a:pt x="16884" y="240"/>
                    </a:cubicBezTo>
                    <a:cubicBezTo>
                      <a:pt x="16656" y="164"/>
                      <a:pt x="16417" y="121"/>
                      <a:pt x="16177" y="77"/>
                    </a:cubicBezTo>
                    <a:cubicBezTo>
                      <a:pt x="16166" y="75"/>
                      <a:pt x="16154" y="73"/>
                      <a:pt x="16143" y="73"/>
                    </a:cubicBezTo>
                    <a:close/>
                    <a:moveTo>
                      <a:pt x="14050" y="116"/>
                    </a:moveTo>
                    <a:cubicBezTo>
                      <a:pt x="14038" y="116"/>
                      <a:pt x="14025" y="118"/>
                      <a:pt x="14012" y="121"/>
                    </a:cubicBezTo>
                    <a:cubicBezTo>
                      <a:pt x="13784" y="175"/>
                      <a:pt x="13545" y="229"/>
                      <a:pt x="13316" y="306"/>
                    </a:cubicBezTo>
                    <a:cubicBezTo>
                      <a:pt x="13218" y="338"/>
                      <a:pt x="13164" y="436"/>
                      <a:pt x="13196" y="523"/>
                    </a:cubicBezTo>
                    <a:cubicBezTo>
                      <a:pt x="13218" y="599"/>
                      <a:pt x="13294" y="643"/>
                      <a:pt x="13371" y="643"/>
                    </a:cubicBezTo>
                    <a:lnTo>
                      <a:pt x="13414" y="643"/>
                    </a:lnTo>
                    <a:cubicBezTo>
                      <a:pt x="13642" y="567"/>
                      <a:pt x="13860" y="512"/>
                      <a:pt x="14078" y="469"/>
                    </a:cubicBezTo>
                    <a:cubicBezTo>
                      <a:pt x="14176" y="447"/>
                      <a:pt x="14241" y="360"/>
                      <a:pt x="14219" y="262"/>
                    </a:cubicBezTo>
                    <a:cubicBezTo>
                      <a:pt x="14200" y="177"/>
                      <a:pt x="14132" y="116"/>
                      <a:pt x="14050" y="116"/>
                    </a:cubicBezTo>
                    <a:close/>
                    <a:moveTo>
                      <a:pt x="17498" y="463"/>
                    </a:moveTo>
                    <a:cubicBezTo>
                      <a:pt x="17431" y="463"/>
                      <a:pt x="17365" y="505"/>
                      <a:pt x="17341" y="578"/>
                    </a:cubicBezTo>
                    <a:cubicBezTo>
                      <a:pt x="17298" y="665"/>
                      <a:pt x="17341" y="762"/>
                      <a:pt x="17428" y="806"/>
                    </a:cubicBezTo>
                    <a:cubicBezTo>
                      <a:pt x="17646" y="893"/>
                      <a:pt x="17842" y="1002"/>
                      <a:pt x="18037" y="1111"/>
                    </a:cubicBezTo>
                    <a:cubicBezTo>
                      <a:pt x="18070" y="1132"/>
                      <a:pt x="18092" y="1132"/>
                      <a:pt x="18125" y="1132"/>
                    </a:cubicBezTo>
                    <a:cubicBezTo>
                      <a:pt x="18190" y="1132"/>
                      <a:pt x="18244" y="1100"/>
                      <a:pt x="18277" y="1045"/>
                    </a:cubicBezTo>
                    <a:cubicBezTo>
                      <a:pt x="18331" y="969"/>
                      <a:pt x="18299" y="860"/>
                      <a:pt x="18222" y="806"/>
                    </a:cubicBezTo>
                    <a:cubicBezTo>
                      <a:pt x="18016" y="686"/>
                      <a:pt x="17798" y="578"/>
                      <a:pt x="17570" y="480"/>
                    </a:cubicBezTo>
                    <a:cubicBezTo>
                      <a:pt x="17547" y="468"/>
                      <a:pt x="17522" y="463"/>
                      <a:pt x="17498" y="463"/>
                    </a:cubicBezTo>
                    <a:close/>
                    <a:moveTo>
                      <a:pt x="12713" y="539"/>
                    </a:moveTo>
                    <a:cubicBezTo>
                      <a:pt x="12689" y="539"/>
                      <a:pt x="12665" y="544"/>
                      <a:pt x="12642" y="556"/>
                    </a:cubicBezTo>
                    <a:cubicBezTo>
                      <a:pt x="12413" y="654"/>
                      <a:pt x="12196" y="752"/>
                      <a:pt x="11989" y="871"/>
                    </a:cubicBezTo>
                    <a:cubicBezTo>
                      <a:pt x="11902" y="915"/>
                      <a:pt x="11869" y="1024"/>
                      <a:pt x="11924" y="1111"/>
                    </a:cubicBezTo>
                    <a:cubicBezTo>
                      <a:pt x="11956" y="1165"/>
                      <a:pt x="12011" y="1209"/>
                      <a:pt x="12076" y="1209"/>
                    </a:cubicBezTo>
                    <a:cubicBezTo>
                      <a:pt x="12098" y="1209"/>
                      <a:pt x="12130" y="1198"/>
                      <a:pt x="12163" y="1187"/>
                    </a:cubicBezTo>
                    <a:cubicBezTo>
                      <a:pt x="12359" y="1067"/>
                      <a:pt x="12565" y="969"/>
                      <a:pt x="12772" y="882"/>
                    </a:cubicBezTo>
                    <a:cubicBezTo>
                      <a:pt x="12870" y="839"/>
                      <a:pt x="12903" y="741"/>
                      <a:pt x="12870" y="643"/>
                    </a:cubicBezTo>
                    <a:cubicBezTo>
                      <a:pt x="12838" y="579"/>
                      <a:pt x="12777" y="539"/>
                      <a:pt x="12713" y="539"/>
                    </a:cubicBezTo>
                    <a:close/>
                    <a:moveTo>
                      <a:pt x="11475" y="1222"/>
                    </a:moveTo>
                    <a:cubicBezTo>
                      <a:pt x="11442" y="1222"/>
                      <a:pt x="11408" y="1231"/>
                      <a:pt x="11380" y="1252"/>
                    </a:cubicBezTo>
                    <a:cubicBezTo>
                      <a:pt x="11173" y="1383"/>
                      <a:pt x="10977" y="1524"/>
                      <a:pt x="10792" y="1676"/>
                    </a:cubicBezTo>
                    <a:cubicBezTo>
                      <a:pt x="10716" y="1742"/>
                      <a:pt x="10705" y="1850"/>
                      <a:pt x="10771" y="1926"/>
                    </a:cubicBezTo>
                    <a:cubicBezTo>
                      <a:pt x="10803" y="1970"/>
                      <a:pt x="10858" y="1992"/>
                      <a:pt x="10912" y="1992"/>
                    </a:cubicBezTo>
                    <a:cubicBezTo>
                      <a:pt x="10945" y="1992"/>
                      <a:pt x="10988" y="1981"/>
                      <a:pt x="11021" y="1948"/>
                    </a:cubicBezTo>
                    <a:cubicBezTo>
                      <a:pt x="11195" y="1807"/>
                      <a:pt x="11380" y="1665"/>
                      <a:pt x="11576" y="1546"/>
                    </a:cubicBezTo>
                    <a:cubicBezTo>
                      <a:pt x="11652" y="1491"/>
                      <a:pt x="11673" y="1372"/>
                      <a:pt x="11619" y="1296"/>
                    </a:cubicBezTo>
                    <a:cubicBezTo>
                      <a:pt x="11585" y="1248"/>
                      <a:pt x="11530" y="1222"/>
                      <a:pt x="11475" y="1222"/>
                    </a:cubicBezTo>
                    <a:close/>
                    <a:moveTo>
                      <a:pt x="18697" y="1187"/>
                    </a:moveTo>
                    <a:cubicBezTo>
                      <a:pt x="18648" y="1187"/>
                      <a:pt x="18601" y="1210"/>
                      <a:pt x="18571" y="1252"/>
                    </a:cubicBezTo>
                    <a:cubicBezTo>
                      <a:pt x="18505" y="1328"/>
                      <a:pt x="18516" y="1437"/>
                      <a:pt x="18592" y="1502"/>
                    </a:cubicBezTo>
                    <a:cubicBezTo>
                      <a:pt x="18766" y="1644"/>
                      <a:pt x="18930" y="1796"/>
                      <a:pt x="19093" y="1959"/>
                    </a:cubicBezTo>
                    <a:cubicBezTo>
                      <a:pt x="19125" y="2003"/>
                      <a:pt x="19169" y="2014"/>
                      <a:pt x="19212" y="2014"/>
                    </a:cubicBezTo>
                    <a:cubicBezTo>
                      <a:pt x="19256" y="2014"/>
                      <a:pt x="19299" y="2003"/>
                      <a:pt x="19332" y="1970"/>
                    </a:cubicBezTo>
                    <a:cubicBezTo>
                      <a:pt x="19408" y="1905"/>
                      <a:pt x="19408" y="1796"/>
                      <a:pt x="19343" y="1720"/>
                    </a:cubicBezTo>
                    <a:cubicBezTo>
                      <a:pt x="19180" y="1546"/>
                      <a:pt x="19006" y="1372"/>
                      <a:pt x="18810" y="1230"/>
                    </a:cubicBezTo>
                    <a:cubicBezTo>
                      <a:pt x="18776" y="1201"/>
                      <a:pt x="18736" y="1187"/>
                      <a:pt x="18697" y="1187"/>
                    </a:cubicBezTo>
                    <a:close/>
                    <a:moveTo>
                      <a:pt x="5886" y="2285"/>
                    </a:moveTo>
                    <a:cubicBezTo>
                      <a:pt x="5658" y="2285"/>
                      <a:pt x="5429" y="2296"/>
                      <a:pt x="5201" y="2307"/>
                    </a:cubicBezTo>
                    <a:cubicBezTo>
                      <a:pt x="5103" y="2318"/>
                      <a:pt x="5027" y="2405"/>
                      <a:pt x="5037" y="2503"/>
                    </a:cubicBezTo>
                    <a:cubicBezTo>
                      <a:pt x="5048" y="2590"/>
                      <a:pt x="5124" y="2666"/>
                      <a:pt x="5212" y="2666"/>
                    </a:cubicBezTo>
                    <a:lnTo>
                      <a:pt x="5222" y="2666"/>
                    </a:lnTo>
                    <a:cubicBezTo>
                      <a:pt x="5451" y="2644"/>
                      <a:pt x="5668" y="2634"/>
                      <a:pt x="5919" y="2634"/>
                    </a:cubicBezTo>
                    <a:cubicBezTo>
                      <a:pt x="6017" y="2634"/>
                      <a:pt x="6082" y="2557"/>
                      <a:pt x="6082" y="2460"/>
                    </a:cubicBezTo>
                    <a:cubicBezTo>
                      <a:pt x="6082" y="2362"/>
                      <a:pt x="5984" y="2285"/>
                      <a:pt x="5886" y="2285"/>
                    </a:cubicBezTo>
                    <a:close/>
                    <a:moveTo>
                      <a:pt x="6618" y="2317"/>
                    </a:moveTo>
                    <a:cubicBezTo>
                      <a:pt x="6528" y="2317"/>
                      <a:pt x="6451" y="2390"/>
                      <a:pt x="6441" y="2481"/>
                    </a:cubicBezTo>
                    <a:cubicBezTo>
                      <a:pt x="6430" y="2579"/>
                      <a:pt x="6506" y="2666"/>
                      <a:pt x="6604" y="2677"/>
                    </a:cubicBezTo>
                    <a:cubicBezTo>
                      <a:pt x="6832" y="2699"/>
                      <a:pt x="7061" y="2732"/>
                      <a:pt x="7278" y="2786"/>
                    </a:cubicBezTo>
                    <a:lnTo>
                      <a:pt x="7311" y="2786"/>
                    </a:lnTo>
                    <a:cubicBezTo>
                      <a:pt x="7398" y="2786"/>
                      <a:pt x="7463" y="2732"/>
                      <a:pt x="7485" y="2655"/>
                    </a:cubicBezTo>
                    <a:cubicBezTo>
                      <a:pt x="7507" y="2557"/>
                      <a:pt x="7442" y="2460"/>
                      <a:pt x="7355" y="2438"/>
                    </a:cubicBezTo>
                    <a:cubicBezTo>
                      <a:pt x="7126" y="2383"/>
                      <a:pt x="6887" y="2351"/>
                      <a:pt x="6637" y="2318"/>
                    </a:cubicBezTo>
                    <a:cubicBezTo>
                      <a:pt x="6630" y="2317"/>
                      <a:pt x="6624" y="2317"/>
                      <a:pt x="6618" y="2317"/>
                    </a:cubicBezTo>
                    <a:close/>
                    <a:moveTo>
                      <a:pt x="4504" y="2393"/>
                    </a:moveTo>
                    <a:cubicBezTo>
                      <a:pt x="4497" y="2393"/>
                      <a:pt x="4490" y="2393"/>
                      <a:pt x="4483" y="2394"/>
                    </a:cubicBezTo>
                    <a:cubicBezTo>
                      <a:pt x="4243" y="2438"/>
                      <a:pt x="4004" y="2481"/>
                      <a:pt x="3776" y="2547"/>
                    </a:cubicBezTo>
                    <a:cubicBezTo>
                      <a:pt x="3689" y="2568"/>
                      <a:pt x="3623" y="2666"/>
                      <a:pt x="3656" y="2753"/>
                    </a:cubicBezTo>
                    <a:cubicBezTo>
                      <a:pt x="3678" y="2840"/>
                      <a:pt x="3743" y="2884"/>
                      <a:pt x="3819" y="2884"/>
                    </a:cubicBezTo>
                    <a:lnTo>
                      <a:pt x="3863" y="2884"/>
                    </a:lnTo>
                    <a:cubicBezTo>
                      <a:pt x="4080" y="2829"/>
                      <a:pt x="4309" y="2786"/>
                      <a:pt x="4537" y="2742"/>
                    </a:cubicBezTo>
                    <a:cubicBezTo>
                      <a:pt x="4635" y="2732"/>
                      <a:pt x="4700" y="2634"/>
                      <a:pt x="4689" y="2547"/>
                    </a:cubicBezTo>
                    <a:cubicBezTo>
                      <a:pt x="4669" y="2456"/>
                      <a:pt x="4593" y="2393"/>
                      <a:pt x="4504" y="2393"/>
                    </a:cubicBezTo>
                    <a:close/>
                    <a:moveTo>
                      <a:pt x="10379" y="2107"/>
                    </a:moveTo>
                    <a:cubicBezTo>
                      <a:pt x="10335" y="2107"/>
                      <a:pt x="10291" y="2124"/>
                      <a:pt x="10259" y="2155"/>
                    </a:cubicBezTo>
                    <a:cubicBezTo>
                      <a:pt x="10085" y="2329"/>
                      <a:pt x="9922" y="2503"/>
                      <a:pt x="9770" y="2688"/>
                    </a:cubicBezTo>
                    <a:cubicBezTo>
                      <a:pt x="9704" y="2764"/>
                      <a:pt x="9715" y="2873"/>
                      <a:pt x="9791" y="2938"/>
                    </a:cubicBezTo>
                    <a:cubicBezTo>
                      <a:pt x="9824" y="2960"/>
                      <a:pt x="9868" y="2982"/>
                      <a:pt x="9900" y="2982"/>
                    </a:cubicBezTo>
                    <a:cubicBezTo>
                      <a:pt x="9955" y="2982"/>
                      <a:pt x="10009" y="2960"/>
                      <a:pt x="10042" y="2916"/>
                    </a:cubicBezTo>
                    <a:cubicBezTo>
                      <a:pt x="10183" y="2742"/>
                      <a:pt x="10335" y="2568"/>
                      <a:pt x="10509" y="2405"/>
                    </a:cubicBezTo>
                    <a:cubicBezTo>
                      <a:pt x="10575" y="2340"/>
                      <a:pt x="10575" y="2231"/>
                      <a:pt x="10509" y="2166"/>
                    </a:cubicBezTo>
                    <a:cubicBezTo>
                      <a:pt x="10476" y="2126"/>
                      <a:pt x="10427" y="2107"/>
                      <a:pt x="10379" y="2107"/>
                    </a:cubicBezTo>
                    <a:close/>
                    <a:moveTo>
                      <a:pt x="19656" y="2212"/>
                    </a:moveTo>
                    <a:cubicBezTo>
                      <a:pt x="19623" y="2212"/>
                      <a:pt x="19589" y="2221"/>
                      <a:pt x="19560" y="2242"/>
                    </a:cubicBezTo>
                    <a:cubicBezTo>
                      <a:pt x="19473" y="2307"/>
                      <a:pt x="19463" y="2416"/>
                      <a:pt x="19517" y="2492"/>
                    </a:cubicBezTo>
                    <a:cubicBezTo>
                      <a:pt x="19648" y="2677"/>
                      <a:pt x="19756" y="2873"/>
                      <a:pt x="19865" y="3080"/>
                    </a:cubicBezTo>
                    <a:cubicBezTo>
                      <a:pt x="19898" y="3134"/>
                      <a:pt x="19963" y="3167"/>
                      <a:pt x="20028" y="3167"/>
                    </a:cubicBezTo>
                    <a:cubicBezTo>
                      <a:pt x="20050" y="3167"/>
                      <a:pt x="20083" y="3167"/>
                      <a:pt x="20104" y="3145"/>
                    </a:cubicBezTo>
                    <a:cubicBezTo>
                      <a:pt x="20191" y="3101"/>
                      <a:pt x="20224" y="2993"/>
                      <a:pt x="20181" y="2906"/>
                    </a:cubicBezTo>
                    <a:cubicBezTo>
                      <a:pt x="20061" y="2688"/>
                      <a:pt x="19941" y="2481"/>
                      <a:pt x="19800" y="2285"/>
                    </a:cubicBezTo>
                    <a:cubicBezTo>
                      <a:pt x="19766" y="2238"/>
                      <a:pt x="19711" y="2212"/>
                      <a:pt x="19656" y="2212"/>
                    </a:cubicBezTo>
                    <a:close/>
                    <a:moveTo>
                      <a:pt x="7991" y="2634"/>
                    </a:moveTo>
                    <a:cubicBezTo>
                      <a:pt x="7919" y="2634"/>
                      <a:pt x="7848" y="2677"/>
                      <a:pt x="7822" y="2753"/>
                    </a:cubicBezTo>
                    <a:cubicBezTo>
                      <a:pt x="7790" y="2840"/>
                      <a:pt x="7833" y="2938"/>
                      <a:pt x="7920" y="2982"/>
                    </a:cubicBezTo>
                    <a:cubicBezTo>
                      <a:pt x="8138" y="3058"/>
                      <a:pt x="8345" y="3156"/>
                      <a:pt x="8530" y="3265"/>
                    </a:cubicBezTo>
                    <a:cubicBezTo>
                      <a:pt x="8562" y="3286"/>
                      <a:pt x="8595" y="3297"/>
                      <a:pt x="8617" y="3297"/>
                    </a:cubicBezTo>
                    <a:cubicBezTo>
                      <a:pt x="8682" y="3297"/>
                      <a:pt x="8736" y="3265"/>
                      <a:pt x="8769" y="3210"/>
                    </a:cubicBezTo>
                    <a:cubicBezTo>
                      <a:pt x="8823" y="3123"/>
                      <a:pt x="8791" y="3014"/>
                      <a:pt x="8714" y="2960"/>
                    </a:cubicBezTo>
                    <a:cubicBezTo>
                      <a:pt x="8508" y="2840"/>
                      <a:pt x="8279" y="2742"/>
                      <a:pt x="8051" y="2644"/>
                    </a:cubicBezTo>
                    <a:cubicBezTo>
                      <a:pt x="8032" y="2637"/>
                      <a:pt x="8011" y="2634"/>
                      <a:pt x="7991" y="2634"/>
                    </a:cubicBezTo>
                    <a:close/>
                    <a:moveTo>
                      <a:pt x="3151" y="2753"/>
                    </a:moveTo>
                    <a:cubicBezTo>
                      <a:pt x="3130" y="2753"/>
                      <a:pt x="3110" y="2757"/>
                      <a:pt x="3090" y="2764"/>
                    </a:cubicBezTo>
                    <a:cubicBezTo>
                      <a:pt x="2862" y="2851"/>
                      <a:pt x="2633" y="2960"/>
                      <a:pt x="2427" y="3069"/>
                    </a:cubicBezTo>
                    <a:cubicBezTo>
                      <a:pt x="2350" y="3123"/>
                      <a:pt x="2318" y="3221"/>
                      <a:pt x="2361" y="3308"/>
                    </a:cubicBezTo>
                    <a:cubicBezTo>
                      <a:pt x="2394" y="3373"/>
                      <a:pt x="2459" y="3406"/>
                      <a:pt x="2514" y="3406"/>
                    </a:cubicBezTo>
                    <a:cubicBezTo>
                      <a:pt x="2546" y="3406"/>
                      <a:pt x="2579" y="3395"/>
                      <a:pt x="2601" y="3384"/>
                    </a:cubicBezTo>
                    <a:cubicBezTo>
                      <a:pt x="2796" y="3275"/>
                      <a:pt x="3003" y="3178"/>
                      <a:pt x="3221" y="3091"/>
                    </a:cubicBezTo>
                    <a:cubicBezTo>
                      <a:pt x="3308" y="3058"/>
                      <a:pt x="3351" y="2960"/>
                      <a:pt x="3319" y="2862"/>
                    </a:cubicBezTo>
                    <a:cubicBezTo>
                      <a:pt x="3293" y="2795"/>
                      <a:pt x="3222" y="2753"/>
                      <a:pt x="3151" y="2753"/>
                    </a:cubicBezTo>
                    <a:close/>
                    <a:moveTo>
                      <a:pt x="9481" y="3191"/>
                    </a:moveTo>
                    <a:cubicBezTo>
                      <a:pt x="9423" y="3191"/>
                      <a:pt x="9368" y="3217"/>
                      <a:pt x="9335" y="3265"/>
                    </a:cubicBezTo>
                    <a:cubicBezTo>
                      <a:pt x="9313" y="3297"/>
                      <a:pt x="9291" y="3330"/>
                      <a:pt x="9269" y="3362"/>
                    </a:cubicBezTo>
                    <a:cubicBezTo>
                      <a:pt x="9246" y="3351"/>
                      <a:pt x="9220" y="3345"/>
                      <a:pt x="9193" y="3345"/>
                    </a:cubicBezTo>
                    <a:cubicBezTo>
                      <a:pt x="9146" y="3345"/>
                      <a:pt x="9097" y="3364"/>
                      <a:pt x="9063" y="3406"/>
                    </a:cubicBezTo>
                    <a:cubicBezTo>
                      <a:pt x="8997" y="3482"/>
                      <a:pt x="9008" y="3591"/>
                      <a:pt x="9073" y="3656"/>
                    </a:cubicBezTo>
                    <a:cubicBezTo>
                      <a:pt x="9084" y="3656"/>
                      <a:pt x="9084" y="3667"/>
                      <a:pt x="9095" y="3667"/>
                    </a:cubicBezTo>
                    <a:cubicBezTo>
                      <a:pt x="9052" y="3743"/>
                      <a:pt x="9008" y="3819"/>
                      <a:pt x="8976" y="3906"/>
                    </a:cubicBezTo>
                    <a:cubicBezTo>
                      <a:pt x="8932" y="3993"/>
                      <a:pt x="8965" y="4091"/>
                      <a:pt x="9052" y="4135"/>
                    </a:cubicBezTo>
                    <a:cubicBezTo>
                      <a:pt x="9081" y="4148"/>
                      <a:pt x="9110" y="4154"/>
                      <a:pt x="9138" y="4154"/>
                    </a:cubicBezTo>
                    <a:cubicBezTo>
                      <a:pt x="9203" y="4154"/>
                      <a:pt x="9260" y="4120"/>
                      <a:pt x="9291" y="4059"/>
                    </a:cubicBezTo>
                    <a:cubicBezTo>
                      <a:pt x="9313" y="4015"/>
                      <a:pt x="9335" y="3972"/>
                      <a:pt x="9356" y="3928"/>
                    </a:cubicBezTo>
                    <a:cubicBezTo>
                      <a:pt x="9422" y="3993"/>
                      <a:pt x="9487" y="4070"/>
                      <a:pt x="9541" y="4135"/>
                    </a:cubicBezTo>
                    <a:cubicBezTo>
                      <a:pt x="9574" y="4189"/>
                      <a:pt x="9628" y="4211"/>
                      <a:pt x="9683" y="4211"/>
                    </a:cubicBezTo>
                    <a:cubicBezTo>
                      <a:pt x="9715" y="4211"/>
                      <a:pt x="9759" y="4200"/>
                      <a:pt x="9791" y="4167"/>
                    </a:cubicBezTo>
                    <a:cubicBezTo>
                      <a:pt x="9868" y="4113"/>
                      <a:pt x="9878" y="4004"/>
                      <a:pt x="9813" y="3928"/>
                    </a:cubicBezTo>
                    <a:cubicBezTo>
                      <a:pt x="9737" y="3808"/>
                      <a:pt x="9639" y="3711"/>
                      <a:pt x="9541" y="3602"/>
                    </a:cubicBezTo>
                    <a:cubicBezTo>
                      <a:pt x="9563" y="3558"/>
                      <a:pt x="9596" y="3515"/>
                      <a:pt x="9628" y="3460"/>
                    </a:cubicBezTo>
                    <a:cubicBezTo>
                      <a:pt x="9683" y="3384"/>
                      <a:pt x="9661" y="3275"/>
                      <a:pt x="9585" y="3221"/>
                    </a:cubicBezTo>
                    <a:cubicBezTo>
                      <a:pt x="9552" y="3201"/>
                      <a:pt x="9516" y="3191"/>
                      <a:pt x="9481" y="3191"/>
                    </a:cubicBezTo>
                    <a:close/>
                    <a:moveTo>
                      <a:pt x="1927" y="3437"/>
                    </a:moveTo>
                    <a:cubicBezTo>
                      <a:pt x="1888" y="3437"/>
                      <a:pt x="1849" y="3449"/>
                      <a:pt x="1817" y="3471"/>
                    </a:cubicBezTo>
                    <a:cubicBezTo>
                      <a:pt x="1632" y="3624"/>
                      <a:pt x="1447" y="3798"/>
                      <a:pt x="1284" y="3972"/>
                    </a:cubicBezTo>
                    <a:cubicBezTo>
                      <a:pt x="1219" y="4048"/>
                      <a:pt x="1230" y="4157"/>
                      <a:pt x="1295" y="4222"/>
                    </a:cubicBezTo>
                    <a:cubicBezTo>
                      <a:pt x="1328" y="4255"/>
                      <a:pt x="1371" y="4265"/>
                      <a:pt x="1415" y="4265"/>
                    </a:cubicBezTo>
                    <a:cubicBezTo>
                      <a:pt x="1458" y="4265"/>
                      <a:pt x="1513" y="4244"/>
                      <a:pt x="1545" y="4211"/>
                    </a:cubicBezTo>
                    <a:cubicBezTo>
                      <a:pt x="1698" y="4048"/>
                      <a:pt x="1861" y="3896"/>
                      <a:pt x="2035" y="3754"/>
                    </a:cubicBezTo>
                    <a:cubicBezTo>
                      <a:pt x="2111" y="3689"/>
                      <a:pt x="2133" y="3580"/>
                      <a:pt x="2068" y="3504"/>
                    </a:cubicBezTo>
                    <a:cubicBezTo>
                      <a:pt x="2036" y="3459"/>
                      <a:pt x="1982" y="3437"/>
                      <a:pt x="1927" y="3437"/>
                    </a:cubicBezTo>
                    <a:close/>
                    <a:moveTo>
                      <a:pt x="20316" y="3460"/>
                    </a:moveTo>
                    <a:cubicBezTo>
                      <a:pt x="20296" y="3460"/>
                      <a:pt x="20276" y="3464"/>
                      <a:pt x="20257" y="3471"/>
                    </a:cubicBezTo>
                    <a:cubicBezTo>
                      <a:pt x="20159" y="3504"/>
                      <a:pt x="20115" y="3602"/>
                      <a:pt x="20148" y="3700"/>
                    </a:cubicBezTo>
                    <a:cubicBezTo>
                      <a:pt x="20235" y="3906"/>
                      <a:pt x="20300" y="4124"/>
                      <a:pt x="20366" y="4352"/>
                    </a:cubicBezTo>
                    <a:cubicBezTo>
                      <a:pt x="20387" y="4429"/>
                      <a:pt x="20463" y="4483"/>
                      <a:pt x="20540" y="4483"/>
                    </a:cubicBezTo>
                    <a:cubicBezTo>
                      <a:pt x="20550" y="4483"/>
                      <a:pt x="20572" y="4472"/>
                      <a:pt x="20583" y="4472"/>
                    </a:cubicBezTo>
                    <a:cubicBezTo>
                      <a:pt x="20681" y="4450"/>
                      <a:pt x="20735" y="4352"/>
                      <a:pt x="20703" y="4255"/>
                    </a:cubicBezTo>
                    <a:cubicBezTo>
                      <a:pt x="20637" y="4026"/>
                      <a:pt x="20561" y="3787"/>
                      <a:pt x="20485" y="3569"/>
                    </a:cubicBezTo>
                    <a:cubicBezTo>
                      <a:pt x="20451" y="3502"/>
                      <a:pt x="20385" y="3460"/>
                      <a:pt x="20316" y="3460"/>
                    </a:cubicBezTo>
                    <a:close/>
                    <a:moveTo>
                      <a:pt x="23868" y="4146"/>
                    </a:moveTo>
                    <a:cubicBezTo>
                      <a:pt x="23629" y="4146"/>
                      <a:pt x="23379" y="4167"/>
                      <a:pt x="23129" y="4222"/>
                    </a:cubicBezTo>
                    <a:cubicBezTo>
                      <a:pt x="23042" y="4233"/>
                      <a:pt x="22976" y="4331"/>
                      <a:pt x="22998" y="4429"/>
                    </a:cubicBezTo>
                    <a:cubicBezTo>
                      <a:pt x="23009" y="4505"/>
                      <a:pt x="23085" y="4570"/>
                      <a:pt x="23172" y="4570"/>
                    </a:cubicBezTo>
                    <a:lnTo>
                      <a:pt x="23205" y="4570"/>
                    </a:lnTo>
                    <a:cubicBezTo>
                      <a:pt x="23422" y="4526"/>
                      <a:pt x="23651" y="4505"/>
                      <a:pt x="23868" y="4494"/>
                    </a:cubicBezTo>
                    <a:cubicBezTo>
                      <a:pt x="23966" y="4494"/>
                      <a:pt x="24042" y="4418"/>
                      <a:pt x="24042" y="4320"/>
                    </a:cubicBezTo>
                    <a:cubicBezTo>
                      <a:pt x="24042" y="4222"/>
                      <a:pt x="23966" y="4146"/>
                      <a:pt x="23868" y="4146"/>
                    </a:cubicBezTo>
                    <a:close/>
                    <a:moveTo>
                      <a:pt x="24563" y="4218"/>
                    </a:moveTo>
                    <a:cubicBezTo>
                      <a:pt x="24486" y="4218"/>
                      <a:pt x="24410" y="4277"/>
                      <a:pt x="24391" y="4352"/>
                    </a:cubicBezTo>
                    <a:cubicBezTo>
                      <a:pt x="24369" y="4450"/>
                      <a:pt x="24434" y="4548"/>
                      <a:pt x="24532" y="4570"/>
                    </a:cubicBezTo>
                    <a:cubicBezTo>
                      <a:pt x="24750" y="4614"/>
                      <a:pt x="24956" y="4679"/>
                      <a:pt x="25163" y="4766"/>
                    </a:cubicBezTo>
                    <a:cubicBezTo>
                      <a:pt x="25196" y="4777"/>
                      <a:pt x="25217" y="4777"/>
                      <a:pt x="25239" y="4777"/>
                    </a:cubicBezTo>
                    <a:cubicBezTo>
                      <a:pt x="25304" y="4777"/>
                      <a:pt x="25370" y="4744"/>
                      <a:pt x="25402" y="4679"/>
                    </a:cubicBezTo>
                    <a:cubicBezTo>
                      <a:pt x="25435" y="4581"/>
                      <a:pt x="25391" y="4483"/>
                      <a:pt x="25304" y="4439"/>
                    </a:cubicBezTo>
                    <a:cubicBezTo>
                      <a:pt x="25076" y="4342"/>
                      <a:pt x="24837" y="4265"/>
                      <a:pt x="24597" y="4222"/>
                    </a:cubicBezTo>
                    <a:cubicBezTo>
                      <a:pt x="24586" y="4219"/>
                      <a:pt x="24574" y="4218"/>
                      <a:pt x="24563" y="4218"/>
                    </a:cubicBezTo>
                    <a:close/>
                    <a:moveTo>
                      <a:pt x="22491" y="4407"/>
                    </a:moveTo>
                    <a:cubicBezTo>
                      <a:pt x="22472" y="4407"/>
                      <a:pt x="22452" y="4410"/>
                      <a:pt x="22432" y="4418"/>
                    </a:cubicBezTo>
                    <a:cubicBezTo>
                      <a:pt x="22204" y="4505"/>
                      <a:pt x="21986" y="4603"/>
                      <a:pt x="21769" y="4722"/>
                    </a:cubicBezTo>
                    <a:cubicBezTo>
                      <a:pt x="21682" y="4766"/>
                      <a:pt x="21649" y="4875"/>
                      <a:pt x="21693" y="4962"/>
                    </a:cubicBezTo>
                    <a:cubicBezTo>
                      <a:pt x="21725" y="5016"/>
                      <a:pt x="21791" y="5049"/>
                      <a:pt x="21845" y="5049"/>
                    </a:cubicBezTo>
                    <a:cubicBezTo>
                      <a:pt x="21878" y="5049"/>
                      <a:pt x="21910" y="5049"/>
                      <a:pt x="21932" y="5027"/>
                    </a:cubicBezTo>
                    <a:cubicBezTo>
                      <a:pt x="22139" y="4918"/>
                      <a:pt x="22345" y="4820"/>
                      <a:pt x="22552" y="4744"/>
                    </a:cubicBezTo>
                    <a:cubicBezTo>
                      <a:pt x="22639" y="4711"/>
                      <a:pt x="22694" y="4614"/>
                      <a:pt x="22650" y="4526"/>
                    </a:cubicBezTo>
                    <a:cubicBezTo>
                      <a:pt x="22625" y="4450"/>
                      <a:pt x="22560" y="4407"/>
                      <a:pt x="22491" y="4407"/>
                    </a:cubicBezTo>
                    <a:close/>
                    <a:moveTo>
                      <a:pt x="988" y="4475"/>
                    </a:moveTo>
                    <a:cubicBezTo>
                      <a:pt x="929" y="4475"/>
                      <a:pt x="873" y="4504"/>
                      <a:pt x="838" y="4559"/>
                    </a:cubicBezTo>
                    <a:cubicBezTo>
                      <a:pt x="708" y="4755"/>
                      <a:pt x="599" y="4973"/>
                      <a:pt x="501" y="5201"/>
                    </a:cubicBezTo>
                    <a:cubicBezTo>
                      <a:pt x="458" y="5288"/>
                      <a:pt x="501" y="5397"/>
                      <a:pt x="588" y="5429"/>
                    </a:cubicBezTo>
                    <a:cubicBezTo>
                      <a:pt x="610" y="5440"/>
                      <a:pt x="632" y="5451"/>
                      <a:pt x="653" y="5451"/>
                    </a:cubicBezTo>
                    <a:cubicBezTo>
                      <a:pt x="730" y="5451"/>
                      <a:pt x="795" y="5408"/>
                      <a:pt x="817" y="5342"/>
                    </a:cubicBezTo>
                    <a:cubicBezTo>
                      <a:pt x="914" y="5136"/>
                      <a:pt x="1023" y="4929"/>
                      <a:pt x="1132" y="4744"/>
                    </a:cubicBezTo>
                    <a:cubicBezTo>
                      <a:pt x="1186" y="4668"/>
                      <a:pt x="1165" y="4559"/>
                      <a:pt x="1089" y="4505"/>
                    </a:cubicBezTo>
                    <a:cubicBezTo>
                      <a:pt x="1057" y="4485"/>
                      <a:pt x="1022" y="4475"/>
                      <a:pt x="988" y="4475"/>
                    </a:cubicBezTo>
                    <a:close/>
                    <a:moveTo>
                      <a:pt x="10058" y="4453"/>
                    </a:moveTo>
                    <a:cubicBezTo>
                      <a:pt x="10030" y="4453"/>
                      <a:pt x="10002" y="4459"/>
                      <a:pt x="9976" y="4472"/>
                    </a:cubicBezTo>
                    <a:cubicBezTo>
                      <a:pt x="9889" y="4516"/>
                      <a:pt x="9857" y="4614"/>
                      <a:pt x="9900" y="4701"/>
                    </a:cubicBezTo>
                    <a:cubicBezTo>
                      <a:pt x="9998" y="4907"/>
                      <a:pt x="10074" y="5114"/>
                      <a:pt x="10118" y="5332"/>
                    </a:cubicBezTo>
                    <a:cubicBezTo>
                      <a:pt x="10140" y="5408"/>
                      <a:pt x="10205" y="5462"/>
                      <a:pt x="10292" y="5462"/>
                    </a:cubicBezTo>
                    <a:lnTo>
                      <a:pt x="10324" y="5462"/>
                    </a:lnTo>
                    <a:cubicBezTo>
                      <a:pt x="10422" y="5440"/>
                      <a:pt x="10488" y="5342"/>
                      <a:pt x="10466" y="5244"/>
                    </a:cubicBezTo>
                    <a:cubicBezTo>
                      <a:pt x="10412" y="5016"/>
                      <a:pt x="10324" y="4777"/>
                      <a:pt x="10216" y="4548"/>
                    </a:cubicBezTo>
                    <a:cubicBezTo>
                      <a:pt x="10185" y="4487"/>
                      <a:pt x="10123" y="4453"/>
                      <a:pt x="10058" y="4453"/>
                    </a:cubicBezTo>
                    <a:close/>
                    <a:moveTo>
                      <a:pt x="8889" y="4456"/>
                    </a:moveTo>
                    <a:cubicBezTo>
                      <a:pt x="8807" y="4456"/>
                      <a:pt x="8733" y="4508"/>
                      <a:pt x="8714" y="4592"/>
                    </a:cubicBezTo>
                    <a:cubicBezTo>
                      <a:pt x="8649" y="4831"/>
                      <a:pt x="8617" y="5070"/>
                      <a:pt x="8617" y="5288"/>
                    </a:cubicBezTo>
                    <a:lnTo>
                      <a:pt x="8617" y="5332"/>
                    </a:lnTo>
                    <a:cubicBezTo>
                      <a:pt x="8617" y="5429"/>
                      <a:pt x="8693" y="5506"/>
                      <a:pt x="8791" y="5506"/>
                    </a:cubicBezTo>
                    <a:lnTo>
                      <a:pt x="8801" y="5506"/>
                    </a:lnTo>
                    <a:cubicBezTo>
                      <a:pt x="8889" y="5506"/>
                      <a:pt x="8976" y="5429"/>
                      <a:pt x="8965" y="5332"/>
                    </a:cubicBezTo>
                    <a:lnTo>
                      <a:pt x="8965" y="5288"/>
                    </a:lnTo>
                    <a:cubicBezTo>
                      <a:pt x="8965" y="5092"/>
                      <a:pt x="8997" y="4896"/>
                      <a:pt x="9052" y="4679"/>
                    </a:cubicBezTo>
                    <a:cubicBezTo>
                      <a:pt x="9084" y="4592"/>
                      <a:pt x="9019" y="4494"/>
                      <a:pt x="8932" y="4461"/>
                    </a:cubicBezTo>
                    <a:cubicBezTo>
                      <a:pt x="8918" y="4458"/>
                      <a:pt x="8903" y="4456"/>
                      <a:pt x="8889" y="4456"/>
                    </a:cubicBezTo>
                    <a:close/>
                    <a:moveTo>
                      <a:pt x="25853" y="4768"/>
                    </a:moveTo>
                    <a:cubicBezTo>
                      <a:pt x="25796" y="4768"/>
                      <a:pt x="25741" y="4795"/>
                      <a:pt x="25707" y="4842"/>
                    </a:cubicBezTo>
                    <a:cubicBezTo>
                      <a:pt x="25653" y="4918"/>
                      <a:pt x="25674" y="5038"/>
                      <a:pt x="25761" y="5081"/>
                    </a:cubicBezTo>
                    <a:cubicBezTo>
                      <a:pt x="25816" y="5125"/>
                      <a:pt x="25881" y="5168"/>
                      <a:pt x="25946" y="5223"/>
                    </a:cubicBezTo>
                    <a:cubicBezTo>
                      <a:pt x="26066" y="5310"/>
                      <a:pt x="26175" y="5408"/>
                      <a:pt x="26273" y="5506"/>
                    </a:cubicBezTo>
                    <a:cubicBezTo>
                      <a:pt x="26305" y="5538"/>
                      <a:pt x="26360" y="5560"/>
                      <a:pt x="26403" y="5560"/>
                    </a:cubicBezTo>
                    <a:cubicBezTo>
                      <a:pt x="26447" y="5560"/>
                      <a:pt x="26490" y="5538"/>
                      <a:pt x="26523" y="5506"/>
                    </a:cubicBezTo>
                    <a:cubicBezTo>
                      <a:pt x="26599" y="5440"/>
                      <a:pt x="26599" y="5332"/>
                      <a:pt x="26523" y="5255"/>
                    </a:cubicBezTo>
                    <a:cubicBezTo>
                      <a:pt x="26414" y="5147"/>
                      <a:pt x="26294" y="5038"/>
                      <a:pt x="26164" y="4940"/>
                    </a:cubicBezTo>
                    <a:cubicBezTo>
                      <a:pt x="26088" y="4885"/>
                      <a:pt x="26022" y="4842"/>
                      <a:pt x="25957" y="4798"/>
                    </a:cubicBezTo>
                    <a:cubicBezTo>
                      <a:pt x="25924" y="4778"/>
                      <a:pt x="25888" y="4768"/>
                      <a:pt x="25853" y="4768"/>
                    </a:cubicBezTo>
                    <a:close/>
                    <a:moveTo>
                      <a:pt x="20697" y="4816"/>
                    </a:moveTo>
                    <a:cubicBezTo>
                      <a:pt x="20685" y="4816"/>
                      <a:pt x="20672" y="4817"/>
                      <a:pt x="20659" y="4820"/>
                    </a:cubicBezTo>
                    <a:cubicBezTo>
                      <a:pt x="20561" y="4831"/>
                      <a:pt x="20496" y="4929"/>
                      <a:pt x="20518" y="5016"/>
                    </a:cubicBezTo>
                    <a:cubicBezTo>
                      <a:pt x="20550" y="5201"/>
                      <a:pt x="20572" y="5386"/>
                      <a:pt x="20594" y="5571"/>
                    </a:cubicBezTo>
                    <a:cubicBezTo>
                      <a:pt x="20518" y="5636"/>
                      <a:pt x="20518" y="5745"/>
                      <a:pt x="20583" y="5821"/>
                    </a:cubicBezTo>
                    <a:cubicBezTo>
                      <a:pt x="20616" y="5854"/>
                      <a:pt x="20659" y="5875"/>
                      <a:pt x="20714" y="5875"/>
                    </a:cubicBezTo>
                    <a:cubicBezTo>
                      <a:pt x="20725" y="5875"/>
                      <a:pt x="20746" y="5875"/>
                      <a:pt x="20768" y="5865"/>
                    </a:cubicBezTo>
                    <a:lnTo>
                      <a:pt x="20790" y="5865"/>
                    </a:lnTo>
                    <a:cubicBezTo>
                      <a:pt x="20877" y="5854"/>
                      <a:pt x="20942" y="5799"/>
                      <a:pt x="20953" y="5712"/>
                    </a:cubicBezTo>
                    <a:cubicBezTo>
                      <a:pt x="21084" y="5603"/>
                      <a:pt x="21225" y="5495"/>
                      <a:pt x="21355" y="5397"/>
                    </a:cubicBezTo>
                    <a:cubicBezTo>
                      <a:pt x="21432" y="5342"/>
                      <a:pt x="21453" y="5234"/>
                      <a:pt x="21399" y="5147"/>
                    </a:cubicBezTo>
                    <a:cubicBezTo>
                      <a:pt x="21367" y="5101"/>
                      <a:pt x="21315" y="5075"/>
                      <a:pt x="21260" y="5075"/>
                    </a:cubicBezTo>
                    <a:cubicBezTo>
                      <a:pt x="21223" y="5075"/>
                      <a:pt x="21184" y="5087"/>
                      <a:pt x="21149" y="5114"/>
                    </a:cubicBezTo>
                    <a:cubicBezTo>
                      <a:pt x="21073" y="5168"/>
                      <a:pt x="20996" y="5234"/>
                      <a:pt x="20909" y="5288"/>
                    </a:cubicBezTo>
                    <a:cubicBezTo>
                      <a:pt x="20899" y="5179"/>
                      <a:pt x="20877" y="5070"/>
                      <a:pt x="20866" y="4962"/>
                    </a:cubicBezTo>
                    <a:cubicBezTo>
                      <a:pt x="20847" y="4876"/>
                      <a:pt x="20779" y="4816"/>
                      <a:pt x="20697" y="4816"/>
                    </a:cubicBezTo>
                    <a:close/>
                    <a:moveTo>
                      <a:pt x="8957" y="5834"/>
                    </a:moveTo>
                    <a:cubicBezTo>
                      <a:pt x="8931" y="5834"/>
                      <a:pt x="8904" y="5841"/>
                      <a:pt x="8878" y="5854"/>
                    </a:cubicBezTo>
                    <a:cubicBezTo>
                      <a:pt x="8791" y="5897"/>
                      <a:pt x="8758" y="6006"/>
                      <a:pt x="8801" y="6093"/>
                    </a:cubicBezTo>
                    <a:cubicBezTo>
                      <a:pt x="8867" y="6234"/>
                      <a:pt x="8965" y="6365"/>
                      <a:pt x="9073" y="6474"/>
                    </a:cubicBezTo>
                    <a:cubicBezTo>
                      <a:pt x="9160" y="6550"/>
                      <a:pt x="9237" y="6626"/>
                      <a:pt x="9313" y="6680"/>
                    </a:cubicBezTo>
                    <a:cubicBezTo>
                      <a:pt x="9345" y="6702"/>
                      <a:pt x="9378" y="6713"/>
                      <a:pt x="9411" y="6713"/>
                    </a:cubicBezTo>
                    <a:cubicBezTo>
                      <a:pt x="9465" y="6713"/>
                      <a:pt x="9519" y="6680"/>
                      <a:pt x="9563" y="6637"/>
                    </a:cubicBezTo>
                    <a:cubicBezTo>
                      <a:pt x="9617" y="6561"/>
                      <a:pt x="9596" y="6452"/>
                      <a:pt x="9519" y="6387"/>
                    </a:cubicBezTo>
                    <a:cubicBezTo>
                      <a:pt x="9454" y="6343"/>
                      <a:pt x="9389" y="6289"/>
                      <a:pt x="9324" y="6224"/>
                    </a:cubicBezTo>
                    <a:cubicBezTo>
                      <a:pt x="9237" y="6137"/>
                      <a:pt x="9171" y="6039"/>
                      <a:pt x="9106" y="5930"/>
                    </a:cubicBezTo>
                    <a:cubicBezTo>
                      <a:pt x="9076" y="5869"/>
                      <a:pt x="9018" y="5834"/>
                      <a:pt x="8957" y="5834"/>
                    </a:cubicBezTo>
                    <a:close/>
                    <a:moveTo>
                      <a:pt x="26834" y="5761"/>
                    </a:moveTo>
                    <a:cubicBezTo>
                      <a:pt x="26802" y="5761"/>
                      <a:pt x="26770" y="5770"/>
                      <a:pt x="26740" y="5788"/>
                    </a:cubicBezTo>
                    <a:cubicBezTo>
                      <a:pt x="26653" y="5832"/>
                      <a:pt x="26632" y="5941"/>
                      <a:pt x="26686" y="6028"/>
                    </a:cubicBezTo>
                    <a:cubicBezTo>
                      <a:pt x="26795" y="6213"/>
                      <a:pt x="26882" y="6419"/>
                      <a:pt x="26958" y="6626"/>
                    </a:cubicBezTo>
                    <a:cubicBezTo>
                      <a:pt x="26980" y="6702"/>
                      <a:pt x="27056" y="6757"/>
                      <a:pt x="27121" y="6757"/>
                    </a:cubicBezTo>
                    <a:cubicBezTo>
                      <a:pt x="27143" y="6757"/>
                      <a:pt x="27165" y="6746"/>
                      <a:pt x="27176" y="6746"/>
                    </a:cubicBezTo>
                    <a:cubicBezTo>
                      <a:pt x="27273" y="6713"/>
                      <a:pt x="27328" y="6615"/>
                      <a:pt x="27295" y="6517"/>
                    </a:cubicBezTo>
                    <a:cubicBezTo>
                      <a:pt x="27208" y="6278"/>
                      <a:pt x="27110" y="6049"/>
                      <a:pt x="26980" y="5843"/>
                    </a:cubicBezTo>
                    <a:cubicBezTo>
                      <a:pt x="26951" y="5793"/>
                      <a:pt x="26894" y="5761"/>
                      <a:pt x="26834" y="5761"/>
                    </a:cubicBezTo>
                    <a:close/>
                    <a:moveTo>
                      <a:pt x="10357" y="5810"/>
                    </a:moveTo>
                    <a:cubicBezTo>
                      <a:pt x="10270" y="5810"/>
                      <a:pt x="10183" y="5875"/>
                      <a:pt x="10172" y="5973"/>
                    </a:cubicBezTo>
                    <a:cubicBezTo>
                      <a:pt x="10150" y="6213"/>
                      <a:pt x="10074" y="6398"/>
                      <a:pt x="9965" y="6474"/>
                    </a:cubicBezTo>
                    <a:cubicBezTo>
                      <a:pt x="9878" y="6528"/>
                      <a:pt x="9868" y="6637"/>
                      <a:pt x="9922" y="6713"/>
                    </a:cubicBezTo>
                    <a:cubicBezTo>
                      <a:pt x="9955" y="6767"/>
                      <a:pt x="10009" y="6789"/>
                      <a:pt x="10063" y="6789"/>
                    </a:cubicBezTo>
                    <a:cubicBezTo>
                      <a:pt x="10107" y="6789"/>
                      <a:pt x="10140" y="6778"/>
                      <a:pt x="10172" y="6757"/>
                    </a:cubicBezTo>
                    <a:cubicBezTo>
                      <a:pt x="10368" y="6615"/>
                      <a:pt x="10488" y="6343"/>
                      <a:pt x="10520" y="6006"/>
                    </a:cubicBezTo>
                    <a:cubicBezTo>
                      <a:pt x="10531" y="5908"/>
                      <a:pt x="10455" y="5821"/>
                      <a:pt x="10357" y="5810"/>
                    </a:cubicBezTo>
                    <a:close/>
                    <a:moveTo>
                      <a:pt x="412" y="5757"/>
                    </a:moveTo>
                    <a:cubicBezTo>
                      <a:pt x="338" y="5757"/>
                      <a:pt x="277" y="5808"/>
                      <a:pt x="251" y="5886"/>
                    </a:cubicBezTo>
                    <a:cubicBezTo>
                      <a:pt x="186" y="6115"/>
                      <a:pt x="131" y="6354"/>
                      <a:pt x="99" y="6593"/>
                    </a:cubicBezTo>
                    <a:cubicBezTo>
                      <a:pt x="77" y="6691"/>
                      <a:pt x="142" y="6778"/>
                      <a:pt x="240" y="6800"/>
                    </a:cubicBezTo>
                    <a:lnTo>
                      <a:pt x="273" y="6800"/>
                    </a:lnTo>
                    <a:cubicBezTo>
                      <a:pt x="360" y="6800"/>
                      <a:pt x="425" y="6735"/>
                      <a:pt x="447" y="6648"/>
                    </a:cubicBezTo>
                    <a:cubicBezTo>
                      <a:pt x="479" y="6419"/>
                      <a:pt x="534" y="6191"/>
                      <a:pt x="588" y="5984"/>
                    </a:cubicBezTo>
                    <a:cubicBezTo>
                      <a:pt x="621" y="5886"/>
                      <a:pt x="566" y="5788"/>
                      <a:pt x="468" y="5767"/>
                    </a:cubicBezTo>
                    <a:cubicBezTo>
                      <a:pt x="449" y="5760"/>
                      <a:pt x="430" y="5757"/>
                      <a:pt x="412" y="5757"/>
                    </a:cubicBezTo>
                    <a:close/>
                    <a:moveTo>
                      <a:pt x="20219" y="6028"/>
                    </a:moveTo>
                    <a:cubicBezTo>
                      <a:pt x="20169" y="6028"/>
                      <a:pt x="20119" y="6051"/>
                      <a:pt x="20083" y="6093"/>
                    </a:cubicBezTo>
                    <a:cubicBezTo>
                      <a:pt x="19919" y="6278"/>
                      <a:pt x="19778" y="6474"/>
                      <a:pt x="19648" y="6670"/>
                    </a:cubicBezTo>
                    <a:cubicBezTo>
                      <a:pt x="19593" y="6757"/>
                      <a:pt x="19615" y="6865"/>
                      <a:pt x="19702" y="6920"/>
                    </a:cubicBezTo>
                    <a:cubicBezTo>
                      <a:pt x="19735" y="6931"/>
                      <a:pt x="19767" y="6942"/>
                      <a:pt x="19800" y="6942"/>
                    </a:cubicBezTo>
                    <a:cubicBezTo>
                      <a:pt x="19854" y="6942"/>
                      <a:pt x="19909" y="6920"/>
                      <a:pt x="19941" y="6865"/>
                    </a:cubicBezTo>
                    <a:cubicBezTo>
                      <a:pt x="20061" y="6680"/>
                      <a:pt x="20202" y="6496"/>
                      <a:pt x="20355" y="6321"/>
                    </a:cubicBezTo>
                    <a:cubicBezTo>
                      <a:pt x="20420" y="6245"/>
                      <a:pt x="20409" y="6137"/>
                      <a:pt x="20333" y="6071"/>
                    </a:cubicBezTo>
                    <a:cubicBezTo>
                      <a:pt x="20299" y="6042"/>
                      <a:pt x="20259" y="6028"/>
                      <a:pt x="20219" y="6028"/>
                    </a:cubicBezTo>
                    <a:close/>
                    <a:moveTo>
                      <a:pt x="20812" y="6213"/>
                    </a:moveTo>
                    <a:cubicBezTo>
                      <a:pt x="20714" y="6213"/>
                      <a:pt x="20627" y="6300"/>
                      <a:pt x="20627" y="6398"/>
                    </a:cubicBezTo>
                    <a:cubicBezTo>
                      <a:pt x="20627" y="6626"/>
                      <a:pt x="20616" y="6855"/>
                      <a:pt x="20594" y="7083"/>
                    </a:cubicBezTo>
                    <a:cubicBezTo>
                      <a:pt x="20583" y="7181"/>
                      <a:pt x="20659" y="7268"/>
                      <a:pt x="20757" y="7268"/>
                    </a:cubicBezTo>
                    <a:lnTo>
                      <a:pt x="20768" y="7268"/>
                    </a:lnTo>
                    <a:cubicBezTo>
                      <a:pt x="20855" y="7268"/>
                      <a:pt x="20931" y="7203"/>
                      <a:pt x="20942" y="7116"/>
                    </a:cubicBezTo>
                    <a:cubicBezTo>
                      <a:pt x="20964" y="6876"/>
                      <a:pt x="20986" y="6637"/>
                      <a:pt x="20986" y="6398"/>
                    </a:cubicBezTo>
                    <a:cubicBezTo>
                      <a:pt x="20986" y="6300"/>
                      <a:pt x="20909" y="6224"/>
                      <a:pt x="20812" y="6213"/>
                    </a:cubicBezTo>
                    <a:close/>
                    <a:moveTo>
                      <a:pt x="27284" y="7082"/>
                    </a:moveTo>
                    <a:cubicBezTo>
                      <a:pt x="27277" y="7082"/>
                      <a:pt x="27270" y="7082"/>
                      <a:pt x="27263" y="7083"/>
                    </a:cubicBezTo>
                    <a:cubicBezTo>
                      <a:pt x="27165" y="7105"/>
                      <a:pt x="27099" y="7192"/>
                      <a:pt x="27110" y="7290"/>
                    </a:cubicBezTo>
                    <a:cubicBezTo>
                      <a:pt x="27143" y="7496"/>
                      <a:pt x="27165" y="7725"/>
                      <a:pt x="27176" y="7964"/>
                    </a:cubicBezTo>
                    <a:cubicBezTo>
                      <a:pt x="27176" y="8062"/>
                      <a:pt x="27252" y="8138"/>
                      <a:pt x="27350" y="8138"/>
                    </a:cubicBezTo>
                    <a:cubicBezTo>
                      <a:pt x="27448" y="8138"/>
                      <a:pt x="27524" y="8051"/>
                      <a:pt x="27524" y="7953"/>
                    </a:cubicBezTo>
                    <a:cubicBezTo>
                      <a:pt x="27513" y="7703"/>
                      <a:pt x="27491" y="7453"/>
                      <a:pt x="27458" y="7235"/>
                    </a:cubicBezTo>
                    <a:cubicBezTo>
                      <a:pt x="27448" y="7144"/>
                      <a:pt x="27373" y="7082"/>
                      <a:pt x="27284" y="7082"/>
                    </a:cubicBezTo>
                    <a:close/>
                    <a:moveTo>
                      <a:pt x="189" y="7147"/>
                    </a:moveTo>
                    <a:cubicBezTo>
                      <a:pt x="99" y="7147"/>
                      <a:pt x="22" y="7220"/>
                      <a:pt x="12" y="7311"/>
                    </a:cubicBezTo>
                    <a:cubicBezTo>
                      <a:pt x="1" y="7496"/>
                      <a:pt x="1" y="7670"/>
                      <a:pt x="1" y="7844"/>
                    </a:cubicBezTo>
                    <a:cubicBezTo>
                      <a:pt x="1" y="7910"/>
                      <a:pt x="1" y="7964"/>
                      <a:pt x="1" y="8029"/>
                    </a:cubicBezTo>
                    <a:cubicBezTo>
                      <a:pt x="1" y="8127"/>
                      <a:pt x="77" y="8203"/>
                      <a:pt x="175" y="8203"/>
                    </a:cubicBezTo>
                    <a:lnTo>
                      <a:pt x="186" y="8203"/>
                    </a:lnTo>
                    <a:cubicBezTo>
                      <a:pt x="273" y="8203"/>
                      <a:pt x="360" y="8116"/>
                      <a:pt x="349" y="8019"/>
                    </a:cubicBezTo>
                    <a:cubicBezTo>
                      <a:pt x="349" y="7964"/>
                      <a:pt x="349" y="7910"/>
                      <a:pt x="349" y="7844"/>
                    </a:cubicBezTo>
                    <a:cubicBezTo>
                      <a:pt x="349" y="7681"/>
                      <a:pt x="360" y="7507"/>
                      <a:pt x="371" y="7333"/>
                    </a:cubicBezTo>
                    <a:cubicBezTo>
                      <a:pt x="371" y="7235"/>
                      <a:pt x="305" y="7148"/>
                      <a:pt x="207" y="7148"/>
                    </a:cubicBezTo>
                    <a:cubicBezTo>
                      <a:pt x="201" y="7148"/>
                      <a:pt x="195" y="7147"/>
                      <a:pt x="189" y="7147"/>
                    </a:cubicBezTo>
                    <a:close/>
                    <a:moveTo>
                      <a:pt x="19468" y="7214"/>
                    </a:moveTo>
                    <a:cubicBezTo>
                      <a:pt x="19399" y="7214"/>
                      <a:pt x="19333" y="7255"/>
                      <a:pt x="19299" y="7322"/>
                    </a:cubicBezTo>
                    <a:cubicBezTo>
                      <a:pt x="19191" y="7583"/>
                      <a:pt x="19125" y="7834"/>
                      <a:pt x="19114" y="8062"/>
                    </a:cubicBezTo>
                    <a:cubicBezTo>
                      <a:pt x="19104" y="8149"/>
                      <a:pt x="19180" y="8236"/>
                      <a:pt x="19278" y="8247"/>
                    </a:cubicBezTo>
                    <a:lnTo>
                      <a:pt x="19289" y="8247"/>
                    </a:lnTo>
                    <a:cubicBezTo>
                      <a:pt x="19386" y="8247"/>
                      <a:pt x="19463" y="8171"/>
                      <a:pt x="19463" y="8084"/>
                    </a:cubicBezTo>
                    <a:cubicBezTo>
                      <a:pt x="19473" y="7899"/>
                      <a:pt x="19528" y="7681"/>
                      <a:pt x="19626" y="7453"/>
                    </a:cubicBezTo>
                    <a:cubicBezTo>
                      <a:pt x="19669" y="7366"/>
                      <a:pt x="19626" y="7268"/>
                      <a:pt x="19528" y="7224"/>
                    </a:cubicBezTo>
                    <a:cubicBezTo>
                      <a:pt x="19508" y="7217"/>
                      <a:pt x="19488" y="7214"/>
                      <a:pt x="19468" y="7214"/>
                    </a:cubicBezTo>
                    <a:close/>
                    <a:moveTo>
                      <a:pt x="20665" y="7612"/>
                    </a:moveTo>
                    <a:cubicBezTo>
                      <a:pt x="20581" y="7612"/>
                      <a:pt x="20504" y="7672"/>
                      <a:pt x="20485" y="7757"/>
                    </a:cubicBezTo>
                    <a:cubicBezTo>
                      <a:pt x="20431" y="7997"/>
                      <a:pt x="20366" y="8214"/>
                      <a:pt x="20289" y="8399"/>
                    </a:cubicBezTo>
                    <a:cubicBezTo>
                      <a:pt x="20257" y="8486"/>
                      <a:pt x="20289" y="8584"/>
                      <a:pt x="20387" y="8628"/>
                    </a:cubicBezTo>
                    <a:cubicBezTo>
                      <a:pt x="20409" y="8639"/>
                      <a:pt x="20431" y="8639"/>
                      <a:pt x="20453" y="8639"/>
                    </a:cubicBezTo>
                    <a:cubicBezTo>
                      <a:pt x="20518" y="8639"/>
                      <a:pt x="20583" y="8606"/>
                      <a:pt x="20616" y="8530"/>
                    </a:cubicBezTo>
                    <a:cubicBezTo>
                      <a:pt x="20703" y="8334"/>
                      <a:pt x="20779" y="8095"/>
                      <a:pt x="20833" y="7834"/>
                    </a:cubicBezTo>
                    <a:cubicBezTo>
                      <a:pt x="20855" y="7736"/>
                      <a:pt x="20790" y="7638"/>
                      <a:pt x="20703" y="7616"/>
                    </a:cubicBezTo>
                    <a:cubicBezTo>
                      <a:pt x="20690" y="7613"/>
                      <a:pt x="20677" y="7612"/>
                      <a:pt x="20665" y="7612"/>
                    </a:cubicBezTo>
                    <a:close/>
                    <a:moveTo>
                      <a:pt x="19462" y="8562"/>
                    </a:moveTo>
                    <a:cubicBezTo>
                      <a:pt x="19432" y="8562"/>
                      <a:pt x="19402" y="8569"/>
                      <a:pt x="19376" y="8584"/>
                    </a:cubicBezTo>
                    <a:cubicBezTo>
                      <a:pt x="19289" y="8639"/>
                      <a:pt x="19267" y="8747"/>
                      <a:pt x="19321" y="8834"/>
                    </a:cubicBezTo>
                    <a:cubicBezTo>
                      <a:pt x="19484" y="9096"/>
                      <a:pt x="19680" y="9226"/>
                      <a:pt x="19887" y="9226"/>
                    </a:cubicBezTo>
                    <a:cubicBezTo>
                      <a:pt x="19963" y="9226"/>
                      <a:pt x="20039" y="9215"/>
                      <a:pt x="20115" y="9172"/>
                    </a:cubicBezTo>
                    <a:cubicBezTo>
                      <a:pt x="20202" y="9128"/>
                      <a:pt x="20235" y="9019"/>
                      <a:pt x="20191" y="8932"/>
                    </a:cubicBezTo>
                    <a:cubicBezTo>
                      <a:pt x="20161" y="8871"/>
                      <a:pt x="20098" y="8837"/>
                      <a:pt x="20034" y="8837"/>
                    </a:cubicBezTo>
                    <a:cubicBezTo>
                      <a:pt x="20006" y="8837"/>
                      <a:pt x="19978" y="8843"/>
                      <a:pt x="19952" y="8856"/>
                    </a:cubicBezTo>
                    <a:cubicBezTo>
                      <a:pt x="19928" y="8871"/>
                      <a:pt x="19904" y="8878"/>
                      <a:pt x="19880" y="8878"/>
                    </a:cubicBezTo>
                    <a:cubicBezTo>
                      <a:pt x="19795" y="8878"/>
                      <a:pt x="19708" y="8791"/>
                      <a:pt x="19615" y="8639"/>
                    </a:cubicBezTo>
                    <a:cubicBezTo>
                      <a:pt x="19579" y="8589"/>
                      <a:pt x="19520" y="8562"/>
                      <a:pt x="19462" y="8562"/>
                    </a:cubicBezTo>
                    <a:close/>
                    <a:moveTo>
                      <a:pt x="27333" y="8485"/>
                    </a:moveTo>
                    <a:cubicBezTo>
                      <a:pt x="27242" y="8485"/>
                      <a:pt x="27165" y="8568"/>
                      <a:pt x="27165" y="8660"/>
                    </a:cubicBezTo>
                    <a:cubicBezTo>
                      <a:pt x="27154" y="8889"/>
                      <a:pt x="27132" y="9117"/>
                      <a:pt x="27110" y="9357"/>
                    </a:cubicBezTo>
                    <a:cubicBezTo>
                      <a:pt x="27099" y="9444"/>
                      <a:pt x="27176" y="9531"/>
                      <a:pt x="27273" y="9542"/>
                    </a:cubicBezTo>
                    <a:lnTo>
                      <a:pt x="27284" y="9542"/>
                    </a:lnTo>
                    <a:cubicBezTo>
                      <a:pt x="27371" y="9542"/>
                      <a:pt x="27448" y="9476"/>
                      <a:pt x="27458" y="9389"/>
                    </a:cubicBezTo>
                    <a:cubicBezTo>
                      <a:pt x="27480" y="9150"/>
                      <a:pt x="27502" y="8911"/>
                      <a:pt x="27513" y="8671"/>
                    </a:cubicBezTo>
                    <a:cubicBezTo>
                      <a:pt x="27524" y="8573"/>
                      <a:pt x="27448" y="8497"/>
                      <a:pt x="27350" y="8486"/>
                    </a:cubicBezTo>
                    <a:cubicBezTo>
                      <a:pt x="27344" y="8486"/>
                      <a:pt x="27338" y="8485"/>
                      <a:pt x="27333" y="8485"/>
                    </a:cubicBezTo>
                    <a:close/>
                    <a:moveTo>
                      <a:pt x="196" y="8552"/>
                    </a:moveTo>
                    <a:cubicBezTo>
                      <a:pt x="109" y="8562"/>
                      <a:pt x="33" y="8649"/>
                      <a:pt x="44" y="8747"/>
                    </a:cubicBezTo>
                    <a:cubicBezTo>
                      <a:pt x="66" y="8976"/>
                      <a:pt x="99" y="9215"/>
                      <a:pt x="131" y="9454"/>
                    </a:cubicBezTo>
                    <a:cubicBezTo>
                      <a:pt x="142" y="9542"/>
                      <a:pt x="218" y="9607"/>
                      <a:pt x="305" y="9607"/>
                    </a:cubicBezTo>
                    <a:lnTo>
                      <a:pt x="338" y="9607"/>
                    </a:lnTo>
                    <a:cubicBezTo>
                      <a:pt x="425" y="9585"/>
                      <a:pt x="490" y="9498"/>
                      <a:pt x="479" y="9400"/>
                    </a:cubicBezTo>
                    <a:cubicBezTo>
                      <a:pt x="447" y="9193"/>
                      <a:pt x="414" y="8954"/>
                      <a:pt x="392" y="8715"/>
                    </a:cubicBezTo>
                    <a:cubicBezTo>
                      <a:pt x="381" y="8617"/>
                      <a:pt x="294" y="8552"/>
                      <a:pt x="196" y="8552"/>
                    </a:cubicBezTo>
                    <a:close/>
                    <a:moveTo>
                      <a:pt x="27211" y="9889"/>
                    </a:moveTo>
                    <a:cubicBezTo>
                      <a:pt x="27121" y="9889"/>
                      <a:pt x="27044" y="9961"/>
                      <a:pt x="27034" y="10053"/>
                    </a:cubicBezTo>
                    <a:lnTo>
                      <a:pt x="26947" y="10749"/>
                    </a:lnTo>
                    <a:cubicBezTo>
                      <a:pt x="26936" y="10847"/>
                      <a:pt x="27012" y="10934"/>
                      <a:pt x="27099" y="10945"/>
                    </a:cubicBezTo>
                    <a:lnTo>
                      <a:pt x="27121" y="10945"/>
                    </a:lnTo>
                    <a:cubicBezTo>
                      <a:pt x="27208" y="10945"/>
                      <a:pt x="27284" y="10880"/>
                      <a:pt x="27295" y="10793"/>
                    </a:cubicBezTo>
                    <a:lnTo>
                      <a:pt x="27382" y="10085"/>
                    </a:lnTo>
                    <a:cubicBezTo>
                      <a:pt x="27393" y="9998"/>
                      <a:pt x="27328" y="9901"/>
                      <a:pt x="27230" y="9890"/>
                    </a:cubicBezTo>
                    <a:cubicBezTo>
                      <a:pt x="27224" y="9889"/>
                      <a:pt x="27217" y="9889"/>
                      <a:pt x="27211" y="9889"/>
                    </a:cubicBezTo>
                    <a:close/>
                    <a:moveTo>
                      <a:pt x="425" y="9943"/>
                    </a:moveTo>
                    <a:cubicBezTo>
                      <a:pt x="418" y="9943"/>
                      <a:pt x="411" y="9943"/>
                      <a:pt x="403" y="9944"/>
                    </a:cubicBezTo>
                    <a:cubicBezTo>
                      <a:pt x="305" y="9966"/>
                      <a:pt x="240" y="10064"/>
                      <a:pt x="262" y="10162"/>
                    </a:cubicBezTo>
                    <a:cubicBezTo>
                      <a:pt x="360" y="10586"/>
                      <a:pt x="447" y="10847"/>
                      <a:pt x="447" y="10858"/>
                    </a:cubicBezTo>
                    <a:cubicBezTo>
                      <a:pt x="479" y="10934"/>
                      <a:pt x="545" y="10978"/>
                      <a:pt x="621" y="10978"/>
                    </a:cubicBezTo>
                    <a:cubicBezTo>
                      <a:pt x="632" y="10978"/>
                      <a:pt x="653" y="10978"/>
                      <a:pt x="675" y="10967"/>
                    </a:cubicBezTo>
                    <a:cubicBezTo>
                      <a:pt x="762" y="10945"/>
                      <a:pt x="817" y="10836"/>
                      <a:pt x="784" y="10749"/>
                    </a:cubicBezTo>
                    <a:cubicBezTo>
                      <a:pt x="784" y="10749"/>
                      <a:pt x="697" y="10488"/>
                      <a:pt x="610" y="10085"/>
                    </a:cubicBezTo>
                    <a:cubicBezTo>
                      <a:pt x="590" y="9996"/>
                      <a:pt x="506" y="9943"/>
                      <a:pt x="425" y="9943"/>
                    </a:cubicBezTo>
                    <a:close/>
                    <a:moveTo>
                      <a:pt x="27048" y="11292"/>
                    </a:moveTo>
                    <a:cubicBezTo>
                      <a:pt x="26958" y="11292"/>
                      <a:pt x="26882" y="11365"/>
                      <a:pt x="26882" y="11456"/>
                    </a:cubicBezTo>
                    <a:cubicBezTo>
                      <a:pt x="26860" y="11706"/>
                      <a:pt x="26849" y="11935"/>
                      <a:pt x="26849" y="12142"/>
                    </a:cubicBezTo>
                    <a:cubicBezTo>
                      <a:pt x="26849" y="12142"/>
                      <a:pt x="26849" y="12174"/>
                      <a:pt x="26849" y="12174"/>
                    </a:cubicBezTo>
                    <a:cubicBezTo>
                      <a:pt x="26849" y="12272"/>
                      <a:pt x="26925" y="12337"/>
                      <a:pt x="27023" y="12337"/>
                    </a:cubicBezTo>
                    <a:cubicBezTo>
                      <a:pt x="27121" y="12337"/>
                      <a:pt x="27197" y="12239"/>
                      <a:pt x="27197" y="12142"/>
                    </a:cubicBezTo>
                    <a:cubicBezTo>
                      <a:pt x="27197" y="11946"/>
                      <a:pt x="27208" y="11728"/>
                      <a:pt x="27230" y="11478"/>
                    </a:cubicBezTo>
                    <a:cubicBezTo>
                      <a:pt x="27241" y="11391"/>
                      <a:pt x="27165" y="11304"/>
                      <a:pt x="27067" y="11293"/>
                    </a:cubicBezTo>
                    <a:cubicBezTo>
                      <a:pt x="27060" y="11292"/>
                      <a:pt x="27054" y="11292"/>
                      <a:pt x="27048" y="11292"/>
                    </a:cubicBezTo>
                    <a:close/>
                    <a:moveTo>
                      <a:pt x="33132" y="12383"/>
                    </a:moveTo>
                    <a:cubicBezTo>
                      <a:pt x="33067" y="12383"/>
                      <a:pt x="33004" y="12418"/>
                      <a:pt x="32974" y="12479"/>
                    </a:cubicBezTo>
                    <a:cubicBezTo>
                      <a:pt x="32898" y="12609"/>
                      <a:pt x="32778" y="12816"/>
                      <a:pt x="32604" y="13044"/>
                    </a:cubicBezTo>
                    <a:cubicBezTo>
                      <a:pt x="32550" y="13121"/>
                      <a:pt x="32560" y="13229"/>
                      <a:pt x="32637" y="13295"/>
                    </a:cubicBezTo>
                    <a:cubicBezTo>
                      <a:pt x="32669" y="13316"/>
                      <a:pt x="32702" y="13327"/>
                      <a:pt x="32745" y="13327"/>
                    </a:cubicBezTo>
                    <a:cubicBezTo>
                      <a:pt x="32800" y="13327"/>
                      <a:pt x="32843" y="13306"/>
                      <a:pt x="32887" y="13262"/>
                    </a:cubicBezTo>
                    <a:cubicBezTo>
                      <a:pt x="33072" y="13012"/>
                      <a:pt x="33202" y="12794"/>
                      <a:pt x="33278" y="12642"/>
                    </a:cubicBezTo>
                    <a:cubicBezTo>
                      <a:pt x="33333" y="12555"/>
                      <a:pt x="33300" y="12457"/>
                      <a:pt x="33213" y="12403"/>
                    </a:cubicBezTo>
                    <a:cubicBezTo>
                      <a:pt x="33187" y="12390"/>
                      <a:pt x="33159" y="12383"/>
                      <a:pt x="33132" y="12383"/>
                    </a:cubicBezTo>
                    <a:close/>
                    <a:moveTo>
                      <a:pt x="27075" y="12695"/>
                    </a:moveTo>
                    <a:cubicBezTo>
                      <a:pt x="27069" y="12695"/>
                      <a:pt x="27062" y="12696"/>
                      <a:pt x="27056" y="12696"/>
                    </a:cubicBezTo>
                    <a:cubicBezTo>
                      <a:pt x="26958" y="12718"/>
                      <a:pt x="26893" y="12805"/>
                      <a:pt x="26904" y="12903"/>
                    </a:cubicBezTo>
                    <a:cubicBezTo>
                      <a:pt x="26947" y="13175"/>
                      <a:pt x="27023" y="13414"/>
                      <a:pt x="27121" y="13621"/>
                    </a:cubicBezTo>
                    <a:cubicBezTo>
                      <a:pt x="27154" y="13686"/>
                      <a:pt x="27219" y="13719"/>
                      <a:pt x="27284" y="13719"/>
                    </a:cubicBezTo>
                    <a:cubicBezTo>
                      <a:pt x="27306" y="13719"/>
                      <a:pt x="27339" y="13719"/>
                      <a:pt x="27360" y="13708"/>
                    </a:cubicBezTo>
                    <a:cubicBezTo>
                      <a:pt x="27448" y="13665"/>
                      <a:pt x="27480" y="13556"/>
                      <a:pt x="27448" y="13469"/>
                    </a:cubicBezTo>
                    <a:cubicBezTo>
                      <a:pt x="27360" y="13295"/>
                      <a:pt x="27295" y="13088"/>
                      <a:pt x="27252" y="12849"/>
                    </a:cubicBezTo>
                    <a:cubicBezTo>
                      <a:pt x="27242" y="12758"/>
                      <a:pt x="27157" y="12695"/>
                      <a:pt x="27075" y="12695"/>
                    </a:cubicBezTo>
                    <a:close/>
                    <a:moveTo>
                      <a:pt x="32271" y="13497"/>
                    </a:moveTo>
                    <a:cubicBezTo>
                      <a:pt x="32228" y="13497"/>
                      <a:pt x="32184" y="13513"/>
                      <a:pt x="32147" y="13545"/>
                    </a:cubicBezTo>
                    <a:cubicBezTo>
                      <a:pt x="31984" y="13697"/>
                      <a:pt x="31799" y="13828"/>
                      <a:pt x="31614" y="13947"/>
                    </a:cubicBezTo>
                    <a:cubicBezTo>
                      <a:pt x="31527" y="14002"/>
                      <a:pt x="31505" y="14111"/>
                      <a:pt x="31560" y="14187"/>
                    </a:cubicBezTo>
                    <a:cubicBezTo>
                      <a:pt x="31592" y="14241"/>
                      <a:pt x="31647" y="14274"/>
                      <a:pt x="31712" y="14274"/>
                    </a:cubicBezTo>
                    <a:cubicBezTo>
                      <a:pt x="31745" y="14274"/>
                      <a:pt x="31777" y="14263"/>
                      <a:pt x="31799" y="14252"/>
                    </a:cubicBezTo>
                    <a:cubicBezTo>
                      <a:pt x="32006" y="14121"/>
                      <a:pt x="32202" y="13969"/>
                      <a:pt x="32386" y="13806"/>
                    </a:cubicBezTo>
                    <a:cubicBezTo>
                      <a:pt x="32463" y="13741"/>
                      <a:pt x="32463" y="13621"/>
                      <a:pt x="32397" y="13556"/>
                    </a:cubicBezTo>
                    <a:cubicBezTo>
                      <a:pt x="32363" y="13516"/>
                      <a:pt x="32318" y="13497"/>
                      <a:pt x="32271" y="13497"/>
                    </a:cubicBezTo>
                    <a:close/>
                    <a:moveTo>
                      <a:pt x="27715" y="13926"/>
                    </a:moveTo>
                    <a:cubicBezTo>
                      <a:pt x="27664" y="13926"/>
                      <a:pt x="27614" y="13948"/>
                      <a:pt x="27578" y="13991"/>
                    </a:cubicBezTo>
                    <a:cubicBezTo>
                      <a:pt x="27513" y="14056"/>
                      <a:pt x="27524" y="14176"/>
                      <a:pt x="27589" y="14230"/>
                    </a:cubicBezTo>
                    <a:cubicBezTo>
                      <a:pt x="27774" y="14393"/>
                      <a:pt x="28002" y="14524"/>
                      <a:pt x="28253" y="14611"/>
                    </a:cubicBezTo>
                    <a:cubicBezTo>
                      <a:pt x="28274" y="14622"/>
                      <a:pt x="28296" y="14622"/>
                      <a:pt x="28318" y="14622"/>
                    </a:cubicBezTo>
                    <a:cubicBezTo>
                      <a:pt x="28383" y="14622"/>
                      <a:pt x="28459" y="14578"/>
                      <a:pt x="28481" y="14513"/>
                    </a:cubicBezTo>
                    <a:cubicBezTo>
                      <a:pt x="28514" y="14426"/>
                      <a:pt x="28470" y="14317"/>
                      <a:pt x="28383" y="14285"/>
                    </a:cubicBezTo>
                    <a:cubicBezTo>
                      <a:pt x="28166" y="14208"/>
                      <a:pt x="27970" y="14100"/>
                      <a:pt x="27828" y="13969"/>
                    </a:cubicBezTo>
                    <a:cubicBezTo>
                      <a:pt x="27795" y="13940"/>
                      <a:pt x="27754" y="13926"/>
                      <a:pt x="27715" y="13926"/>
                    </a:cubicBezTo>
                    <a:close/>
                    <a:moveTo>
                      <a:pt x="31081" y="14237"/>
                    </a:moveTo>
                    <a:cubicBezTo>
                      <a:pt x="31059" y="14237"/>
                      <a:pt x="31037" y="14241"/>
                      <a:pt x="31016" y="14252"/>
                    </a:cubicBezTo>
                    <a:cubicBezTo>
                      <a:pt x="30809" y="14328"/>
                      <a:pt x="30591" y="14383"/>
                      <a:pt x="30374" y="14426"/>
                    </a:cubicBezTo>
                    <a:cubicBezTo>
                      <a:pt x="30276" y="14448"/>
                      <a:pt x="30211" y="14535"/>
                      <a:pt x="30232" y="14633"/>
                    </a:cubicBezTo>
                    <a:cubicBezTo>
                      <a:pt x="30243" y="14720"/>
                      <a:pt x="30319" y="14774"/>
                      <a:pt x="30396" y="14774"/>
                    </a:cubicBezTo>
                    <a:lnTo>
                      <a:pt x="30428" y="14774"/>
                    </a:lnTo>
                    <a:cubicBezTo>
                      <a:pt x="30678" y="14731"/>
                      <a:pt x="30918" y="14665"/>
                      <a:pt x="31146" y="14578"/>
                    </a:cubicBezTo>
                    <a:cubicBezTo>
                      <a:pt x="31233" y="14546"/>
                      <a:pt x="31277" y="14437"/>
                      <a:pt x="31244" y="14350"/>
                    </a:cubicBezTo>
                    <a:cubicBezTo>
                      <a:pt x="31219" y="14284"/>
                      <a:pt x="31151" y="14237"/>
                      <a:pt x="31081" y="14237"/>
                    </a:cubicBezTo>
                    <a:close/>
                    <a:moveTo>
                      <a:pt x="29036" y="14448"/>
                    </a:moveTo>
                    <a:lnTo>
                      <a:pt x="29003" y="14611"/>
                    </a:lnTo>
                    <a:lnTo>
                      <a:pt x="28992" y="14796"/>
                    </a:lnTo>
                    <a:cubicBezTo>
                      <a:pt x="29221" y="14818"/>
                      <a:pt x="29449" y="14839"/>
                      <a:pt x="29699" y="14839"/>
                    </a:cubicBezTo>
                    <a:cubicBezTo>
                      <a:pt x="29797" y="14839"/>
                      <a:pt x="29863" y="14763"/>
                      <a:pt x="29863" y="14665"/>
                    </a:cubicBezTo>
                    <a:cubicBezTo>
                      <a:pt x="29863" y="14567"/>
                      <a:pt x="29765" y="14480"/>
                      <a:pt x="29667" y="14480"/>
                    </a:cubicBezTo>
                    <a:cubicBezTo>
                      <a:pt x="29471" y="14480"/>
                      <a:pt x="29253" y="14470"/>
                      <a:pt x="29036" y="14448"/>
                    </a:cubicBezTo>
                    <a:close/>
                  </a:path>
                </a:pathLst>
              </a:custGeom>
              <a:solidFill>
                <a:srgbClr val="113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17" name="Google Shape;617;p39"/>
            <p:cNvSpPr/>
            <p:nvPr/>
          </p:nvSpPr>
          <p:spPr>
            <a:xfrm rot="-1245271">
              <a:off x="5072450" y="373585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39"/>
            <p:cNvSpPr/>
            <p:nvPr/>
          </p:nvSpPr>
          <p:spPr>
            <a:xfrm rot="-1245271">
              <a:off x="6079175" y="422928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19" name="Google Shape;619;p39"/>
          <p:cNvGrpSpPr/>
          <p:nvPr/>
        </p:nvGrpSpPr>
        <p:grpSpPr>
          <a:xfrm>
            <a:off x="685562" y="3101387"/>
            <a:ext cx="1636632" cy="1662779"/>
            <a:chOff x="9596350" y="539500"/>
            <a:chExt cx="1636632" cy="1662779"/>
          </a:xfrm>
        </p:grpSpPr>
        <p:grpSp>
          <p:nvGrpSpPr>
            <p:cNvPr id="620" name="Google Shape;620;p39"/>
            <p:cNvGrpSpPr/>
            <p:nvPr/>
          </p:nvGrpSpPr>
          <p:grpSpPr>
            <a:xfrm>
              <a:off x="9612817" y="540349"/>
              <a:ext cx="1602322" cy="1661929"/>
              <a:chOff x="9613227" y="2969982"/>
              <a:chExt cx="1602322" cy="1661929"/>
            </a:xfrm>
          </p:grpSpPr>
          <p:sp>
            <p:nvSpPr>
              <p:cNvPr id="621" name="Google Shape;621;p39"/>
              <p:cNvSpPr/>
              <p:nvPr/>
            </p:nvSpPr>
            <p:spPr>
              <a:xfrm>
                <a:off x="9613227" y="2969982"/>
                <a:ext cx="1602322" cy="1661929"/>
              </a:xfrm>
              <a:custGeom>
                <a:avLst/>
                <a:gdLst/>
                <a:ahLst/>
                <a:cxnLst/>
                <a:rect l="l" t="t" r="r" b="b"/>
                <a:pathLst>
                  <a:path w="43198" h="44805" extrusionOk="0">
                    <a:moveTo>
                      <a:pt x="19417" y="24712"/>
                    </a:moveTo>
                    <a:lnTo>
                      <a:pt x="19417" y="24712"/>
                    </a:lnTo>
                    <a:cubicBezTo>
                      <a:pt x="19735" y="24767"/>
                      <a:pt x="20053" y="24822"/>
                      <a:pt x="20343" y="24878"/>
                    </a:cubicBezTo>
                    <a:cubicBezTo>
                      <a:pt x="20343" y="24878"/>
                      <a:pt x="20343" y="24891"/>
                      <a:pt x="20343" y="24891"/>
                    </a:cubicBezTo>
                    <a:cubicBezTo>
                      <a:pt x="20039" y="24850"/>
                      <a:pt x="19735" y="24781"/>
                      <a:pt x="19417" y="24712"/>
                    </a:cubicBezTo>
                    <a:close/>
                    <a:moveTo>
                      <a:pt x="28744" y="1"/>
                    </a:moveTo>
                    <a:cubicBezTo>
                      <a:pt x="28163" y="1"/>
                      <a:pt x="28876" y="3003"/>
                      <a:pt x="29098" y="3915"/>
                    </a:cubicBezTo>
                    <a:cubicBezTo>
                      <a:pt x="29056" y="3956"/>
                      <a:pt x="29043" y="4011"/>
                      <a:pt x="29070" y="4067"/>
                    </a:cubicBezTo>
                    <a:cubicBezTo>
                      <a:pt x="29070" y="4067"/>
                      <a:pt x="29084" y="4094"/>
                      <a:pt x="29084" y="4094"/>
                    </a:cubicBezTo>
                    <a:cubicBezTo>
                      <a:pt x="28866" y="3893"/>
                      <a:pt x="28177" y="3327"/>
                      <a:pt x="27379" y="3327"/>
                    </a:cubicBezTo>
                    <a:cubicBezTo>
                      <a:pt x="26916" y="3327"/>
                      <a:pt x="26416" y="3518"/>
                      <a:pt x="25949" y="4080"/>
                    </a:cubicBezTo>
                    <a:cubicBezTo>
                      <a:pt x="25659" y="4426"/>
                      <a:pt x="29747" y="4025"/>
                      <a:pt x="28242" y="7187"/>
                    </a:cubicBezTo>
                    <a:cubicBezTo>
                      <a:pt x="28032" y="7645"/>
                      <a:pt x="27538" y="7880"/>
                      <a:pt x="27158" y="7880"/>
                    </a:cubicBezTo>
                    <a:cubicBezTo>
                      <a:pt x="27137" y="7880"/>
                      <a:pt x="27116" y="7879"/>
                      <a:pt x="27095" y="7878"/>
                    </a:cubicBezTo>
                    <a:cubicBezTo>
                      <a:pt x="26922" y="7863"/>
                      <a:pt x="26764" y="7857"/>
                      <a:pt x="26621" y="7857"/>
                    </a:cubicBezTo>
                    <a:cubicBezTo>
                      <a:pt x="24707" y="7857"/>
                      <a:pt x="25582" y="9088"/>
                      <a:pt x="27504" y="9088"/>
                    </a:cubicBezTo>
                    <a:cubicBezTo>
                      <a:pt x="27596" y="9088"/>
                      <a:pt x="27690" y="9085"/>
                      <a:pt x="27786" y="9079"/>
                    </a:cubicBezTo>
                    <a:cubicBezTo>
                      <a:pt x="27822" y="9077"/>
                      <a:pt x="27859" y="9076"/>
                      <a:pt x="27897" y="9076"/>
                    </a:cubicBezTo>
                    <a:cubicBezTo>
                      <a:pt x="30573" y="9076"/>
                      <a:pt x="36821" y="14374"/>
                      <a:pt x="36072" y="19671"/>
                    </a:cubicBezTo>
                    <a:cubicBezTo>
                      <a:pt x="35823" y="21439"/>
                      <a:pt x="34912" y="22875"/>
                      <a:pt x="33807" y="24008"/>
                    </a:cubicBezTo>
                    <a:cubicBezTo>
                      <a:pt x="33793" y="23994"/>
                      <a:pt x="33779" y="23980"/>
                      <a:pt x="33766" y="23966"/>
                    </a:cubicBezTo>
                    <a:cubicBezTo>
                      <a:pt x="33685" y="23885"/>
                      <a:pt x="33525" y="23849"/>
                      <a:pt x="33304" y="23849"/>
                    </a:cubicBezTo>
                    <a:cubicBezTo>
                      <a:pt x="31635" y="23849"/>
                      <a:pt x="26454" y="25916"/>
                      <a:pt x="25052" y="26562"/>
                    </a:cubicBezTo>
                    <a:cubicBezTo>
                      <a:pt x="24696" y="26589"/>
                      <a:pt x="24394" y="26606"/>
                      <a:pt x="24175" y="26606"/>
                    </a:cubicBezTo>
                    <a:cubicBezTo>
                      <a:pt x="23935" y="26606"/>
                      <a:pt x="23795" y="26585"/>
                      <a:pt x="23795" y="26535"/>
                    </a:cubicBezTo>
                    <a:cubicBezTo>
                      <a:pt x="23781" y="26397"/>
                      <a:pt x="24030" y="25720"/>
                      <a:pt x="24334" y="24960"/>
                    </a:cubicBezTo>
                    <a:cubicBezTo>
                      <a:pt x="25052" y="24836"/>
                      <a:pt x="25673" y="24615"/>
                      <a:pt x="26212" y="24311"/>
                    </a:cubicBezTo>
                    <a:cubicBezTo>
                      <a:pt x="26267" y="24367"/>
                      <a:pt x="26336" y="24408"/>
                      <a:pt x="26405" y="24449"/>
                    </a:cubicBezTo>
                    <a:cubicBezTo>
                      <a:pt x="26455" y="24474"/>
                      <a:pt x="26519" y="24486"/>
                      <a:pt x="26595" y="24486"/>
                    </a:cubicBezTo>
                    <a:cubicBezTo>
                      <a:pt x="27199" y="24486"/>
                      <a:pt x="28570" y="23730"/>
                      <a:pt x="29636" y="22516"/>
                    </a:cubicBezTo>
                    <a:cubicBezTo>
                      <a:pt x="29650" y="22516"/>
                      <a:pt x="29650" y="22516"/>
                      <a:pt x="29664" y="22530"/>
                    </a:cubicBezTo>
                    <a:lnTo>
                      <a:pt x="29706" y="22530"/>
                    </a:lnTo>
                    <a:cubicBezTo>
                      <a:pt x="29747" y="22530"/>
                      <a:pt x="29788" y="22516"/>
                      <a:pt x="29816" y="22475"/>
                    </a:cubicBezTo>
                    <a:cubicBezTo>
                      <a:pt x="29857" y="22378"/>
                      <a:pt x="29885" y="22295"/>
                      <a:pt x="29899" y="22212"/>
                    </a:cubicBezTo>
                    <a:cubicBezTo>
                      <a:pt x="30672" y="21232"/>
                      <a:pt x="31225" y="20003"/>
                      <a:pt x="31114" y="18649"/>
                    </a:cubicBezTo>
                    <a:lnTo>
                      <a:pt x="31114" y="18649"/>
                    </a:lnTo>
                    <a:cubicBezTo>
                      <a:pt x="31166" y="18779"/>
                      <a:pt x="31277" y="18898"/>
                      <a:pt x="31501" y="18898"/>
                    </a:cubicBezTo>
                    <a:cubicBezTo>
                      <a:pt x="31636" y="18898"/>
                      <a:pt x="31812" y="18855"/>
                      <a:pt x="32039" y="18746"/>
                    </a:cubicBezTo>
                    <a:cubicBezTo>
                      <a:pt x="33130" y="18235"/>
                      <a:pt x="30313" y="16108"/>
                      <a:pt x="30714" y="14438"/>
                    </a:cubicBezTo>
                    <a:cubicBezTo>
                      <a:pt x="31128" y="12767"/>
                      <a:pt x="30023" y="10239"/>
                      <a:pt x="26640" y="10005"/>
                    </a:cubicBezTo>
                    <a:cubicBezTo>
                      <a:pt x="26290" y="9980"/>
                      <a:pt x="25970" y="9970"/>
                      <a:pt x="25677" y="9970"/>
                    </a:cubicBezTo>
                    <a:cubicBezTo>
                      <a:pt x="23129" y="9970"/>
                      <a:pt x="22663" y="10792"/>
                      <a:pt x="22663" y="10792"/>
                    </a:cubicBezTo>
                    <a:cubicBezTo>
                      <a:pt x="22663" y="10792"/>
                      <a:pt x="22258" y="9257"/>
                      <a:pt x="19805" y="9257"/>
                    </a:cubicBezTo>
                    <a:cubicBezTo>
                      <a:pt x="19614" y="9257"/>
                      <a:pt x="19412" y="9267"/>
                      <a:pt x="19196" y="9287"/>
                    </a:cubicBezTo>
                    <a:cubicBezTo>
                      <a:pt x="16397" y="9557"/>
                      <a:pt x="17285" y="12817"/>
                      <a:pt x="15534" y="12817"/>
                    </a:cubicBezTo>
                    <a:cubicBezTo>
                      <a:pt x="15411" y="12817"/>
                      <a:pt x="15274" y="12801"/>
                      <a:pt x="15122" y="12767"/>
                    </a:cubicBezTo>
                    <a:cubicBezTo>
                      <a:pt x="14969" y="12732"/>
                      <a:pt x="14839" y="12717"/>
                      <a:pt x="14729" y="12717"/>
                    </a:cubicBezTo>
                    <a:cubicBezTo>
                      <a:pt x="13470" y="12717"/>
                      <a:pt x="14927" y="14777"/>
                      <a:pt x="16288" y="14777"/>
                    </a:cubicBezTo>
                    <a:cubicBezTo>
                      <a:pt x="16586" y="14777"/>
                      <a:pt x="16879" y="14678"/>
                      <a:pt x="17139" y="14438"/>
                    </a:cubicBezTo>
                    <a:lnTo>
                      <a:pt x="17139" y="14438"/>
                    </a:lnTo>
                    <a:cubicBezTo>
                      <a:pt x="17139" y="14438"/>
                      <a:pt x="16683" y="15818"/>
                      <a:pt x="15592" y="15874"/>
                    </a:cubicBezTo>
                    <a:cubicBezTo>
                      <a:pt x="14875" y="15912"/>
                      <a:pt x="15595" y="16746"/>
                      <a:pt x="16661" y="16746"/>
                    </a:cubicBezTo>
                    <a:cubicBezTo>
                      <a:pt x="16745" y="16746"/>
                      <a:pt x="16830" y="16741"/>
                      <a:pt x="16918" y="16730"/>
                    </a:cubicBezTo>
                    <a:lnTo>
                      <a:pt x="16918" y="16730"/>
                    </a:lnTo>
                    <a:cubicBezTo>
                      <a:pt x="15910" y="19271"/>
                      <a:pt x="15385" y="22323"/>
                      <a:pt x="17360" y="23856"/>
                    </a:cubicBezTo>
                    <a:cubicBezTo>
                      <a:pt x="17346" y="23897"/>
                      <a:pt x="17360" y="23952"/>
                      <a:pt x="17401" y="23980"/>
                    </a:cubicBezTo>
                    <a:cubicBezTo>
                      <a:pt x="18230" y="24670"/>
                      <a:pt x="19321" y="24988"/>
                      <a:pt x="20315" y="25126"/>
                    </a:cubicBezTo>
                    <a:cubicBezTo>
                      <a:pt x="20260" y="25540"/>
                      <a:pt x="20135" y="25913"/>
                      <a:pt x="19956" y="26176"/>
                    </a:cubicBezTo>
                    <a:cubicBezTo>
                      <a:pt x="19763" y="26410"/>
                      <a:pt x="19404" y="26549"/>
                      <a:pt x="18934" y="26618"/>
                    </a:cubicBezTo>
                    <a:cubicBezTo>
                      <a:pt x="18906" y="26493"/>
                      <a:pt x="18879" y="26424"/>
                      <a:pt x="18879" y="26424"/>
                    </a:cubicBezTo>
                    <a:cubicBezTo>
                      <a:pt x="18879" y="26424"/>
                      <a:pt x="13804" y="23808"/>
                      <a:pt x="12959" y="23808"/>
                    </a:cubicBezTo>
                    <a:cubicBezTo>
                      <a:pt x="12936" y="23808"/>
                      <a:pt x="12916" y="23810"/>
                      <a:pt x="12899" y="23814"/>
                    </a:cubicBezTo>
                    <a:cubicBezTo>
                      <a:pt x="12761" y="23856"/>
                      <a:pt x="12512" y="24229"/>
                      <a:pt x="12209" y="24795"/>
                    </a:cubicBezTo>
                    <a:cubicBezTo>
                      <a:pt x="9889" y="23759"/>
                      <a:pt x="7651" y="22129"/>
                      <a:pt x="7306" y="19671"/>
                    </a:cubicBezTo>
                    <a:cubicBezTo>
                      <a:pt x="6557" y="14464"/>
                      <a:pt x="12594" y="8841"/>
                      <a:pt x="15316" y="8841"/>
                    </a:cubicBezTo>
                    <a:cubicBezTo>
                      <a:pt x="15403" y="8841"/>
                      <a:pt x="15485" y="8847"/>
                      <a:pt x="15564" y="8858"/>
                    </a:cubicBezTo>
                    <a:cubicBezTo>
                      <a:pt x="15679" y="8876"/>
                      <a:pt x="15794" y="8884"/>
                      <a:pt x="15906" y="8884"/>
                    </a:cubicBezTo>
                    <a:cubicBezTo>
                      <a:pt x="17461" y="8884"/>
                      <a:pt x="18746" y="7368"/>
                      <a:pt x="17799" y="7368"/>
                    </a:cubicBezTo>
                    <a:cubicBezTo>
                      <a:pt x="17650" y="7368"/>
                      <a:pt x="17446" y="7405"/>
                      <a:pt x="17180" y="7491"/>
                    </a:cubicBezTo>
                    <a:cubicBezTo>
                      <a:pt x="17016" y="7544"/>
                      <a:pt x="16862" y="7568"/>
                      <a:pt x="16719" y="7568"/>
                    </a:cubicBezTo>
                    <a:cubicBezTo>
                      <a:pt x="15782" y="7568"/>
                      <a:pt x="15305" y="6558"/>
                      <a:pt x="15233" y="6235"/>
                    </a:cubicBezTo>
                    <a:cubicBezTo>
                      <a:pt x="14865" y="4403"/>
                      <a:pt x="15758" y="4126"/>
                      <a:pt x="16572" y="4126"/>
                    </a:cubicBezTo>
                    <a:cubicBezTo>
                      <a:pt x="16925" y="4126"/>
                      <a:pt x="17264" y="4178"/>
                      <a:pt x="17478" y="4178"/>
                    </a:cubicBezTo>
                    <a:cubicBezTo>
                      <a:pt x="17678" y="4178"/>
                      <a:pt x="17770" y="4133"/>
                      <a:pt x="17663" y="3956"/>
                    </a:cubicBezTo>
                    <a:cubicBezTo>
                      <a:pt x="17213" y="3233"/>
                      <a:pt x="16707" y="2985"/>
                      <a:pt x="16223" y="2985"/>
                    </a:cubicBezTo>
                    <a:cubicBezTo>
                      <a:pt x="15162" y="2985"/>
                      <a:pt x="14211" y="4177"/>
                      <a:pt x="14211" y="4177"/>
                    </a:cubicBezTo>
                    <a:cubicBezTo>
                      <a:pt x="14211" y="4177"/>
                      <a:pt x="15327" y="2"/>
                      <a:pt x="14632" y="2"/>
                    </a:cubicBezTo>
                    <a:cubicBezTo>
                      <a:pt x="14597" y="2"/>
                      <a:pt x="14559" y="13"/>
                      <a:pt x="14515" y="34"/>
                    </a:cubicBezTo>
                    <a:cubicBezTo>
                      <a:pt x="13590" y="490"/>
                      <a:pt x="13438" y="2175"/>
                      <a:pt x="13286" y="2644"/>
                    </a:cubicBezTo>
                    <a:cubicBezTo>
                      <a:pt x="13276" y="2674"/>
                      <a:pt x="13268" y="2688"/>
                      <a:pt x="13261" y="2688"/>
                    </a:cubicBezTo>
                    <a:cubicBezTo>
                      <a:pt x="13175" y="2688"/>
                      <a:pt x="13376" y="166"/>
                      <a:pt x="12907" y="166"/>
                    </a:cubicBezTo>
                    <a:cubicBezTo>
                      <a:pt x="12883" y="166"/>
                      <a:pt x="12858" y="172"/>
                      <a:pt x="12830" y="186"/>
                    </a:cubicBezTo>
                    <a:cubicBezTo>
                      <a:pt x="12209" y="490"/>
                      <a:pt x="11753" y="2948"/>
                      <a:pt x="11753" y="2948"/>
                    </a:cubicBezTo>
                    <a:cubicBezTo>
                      <a:pt x="11753" y="2948"/>
                      <a:pt x="12002" y="558"/>
                      <a:pt x="11485" y="558"/>
                    </a:cubicBezTo>
                    <a:cubicBezTo>
                      <a:pt x="11431" y="558"/>
                      <a:pt x="11369" y="584"/>
                      <a:pt x="11297" y="642"/>
                    </a:cubicBezTo>
                    <a:cubicBezTo>
                      <a:pt x="10524" y="1263"/>
                      <a:pt x="10828" y="6317"/>
                      <a:pt x="9916" y="6787"/>
                    </a:cubicBezTo>
                    <a:cubicBezTo>
                      <a:pt x="8991" y="7243"/>
                      <a:pt x="2708" y="9079"/>
                      <a:pt x="1161" y="17061"/>
                    </a:cubicBezTo>
                    <a:cubicBezTo>
                      <a:pt x="1" y="23151"/>
                      <a:pt x="5552" y="28012"/>
                      <a:pt x="9751" y="30747"/>
                    </a:cubicBezTo>
                    <a:cubicBezTo>
                      <a:pt x="9723" y="30871"/>
                      <a:pt x="9695" y="30968"/>
                      <a:pt x="9681" y="31023"/>
                    </a:cubicBezTo>
                    <a:cubicBezTo>
                      <a:pt x="9530" y="31796"/>
                      <a:pt x="12747" y="33329"/>
                      <a:pt x="12747" y="33329"/>
                    </a:cubicBezTo>
                    <a:cubicBezTo>
                      <a:pt x="12747" y="33329"/>
                      <a:pt x="12747" y="33384"/>
                      <a:pt x="12733" y="33495"/>
                    </a:cubicBezTo>
                    <a:cubicBezTo>
                      <a:pt x="12512" y="34793"/>
                      <a:pt x="12347" y="36298"/>
                      <a:pt x="12485" y="37486"/>
                    </a:cubicBezTo>
                    <a:cubicBezTo>
                      <a:pt x="12485" y="37513"/>
                      <a:pt x="12499" y="37541"/>
                      <a:pt x="12526" y="37555"/>
                    </a:cubicBezTo>
                    <a:cubicBezTo>
                      <a:pt x="12485" y="38135"/>
                      <a:pt x="12471" y="38687"/>
                      <a:pt x="12457" y="39157"/>
                    </a:cubicBezTo>
                    <a:cubicBezTo>
                      <a:pt x="12347" y="41587"/>
                      <a:pt x="12305" y="43949"/>
                      <a:pt x="12443" y="44377"/>
                    </a:cubicBezTo>
                    <a:cubicBezTo>
                      <a:pt x="12545" y="44685"/>
                      <a:pt x="14828" y="44805"/>
                      <a:pt x="17867" y="44805"/>
                    </a:cubicBezTo>
                    <a:cubicBezTo>
                      <a:pt x="23945" y="44805"/>
                      <a:pt x="33047" y="44326"/>
                      <a:pt x="33766" y="43921"/>
                    </a:cubicBezTo>
                    <a:cubicBezTo>
                      <a:pt x="34470" y="43521"/>
                      <a:pt x="33931" y="38535"/>
                      <a:pt x="33462" y="35124"/>
                    </a:cubicBezTo>
                    <a:lnTo>
                      <a:pt x="33476" y="35124"/>
                    </a:lnTo>
                    <a:cubicBezTo>
                      <a:pt x="33545" y="35124"/>
                      <a:pt x="33586" y="35069"/>
                      <a:pt x="33572" y="35000"/>
                    </a:cubicBezTo>
                    <a:cubicBezTo>
                      <a:pt x="33517" y="34503"/>
                      <a:pt x="33420" y="33978"/>
                      <a:pt x="33324" y="33453"/>
                    </a:cubicBezTo>
                    <a:cubicBezTo>
                      <a:pt x="33282" y="33053"/>
                      <a:pt x="33255" y="32763"/>
                      <a:pt x="33227" y="32666"/>
                    </a:cubicBezTo>
                    <a:cubicBezTo>
                      <a:pt x="33227" y="32652"/>
                      <a:pt x="33199" y="32625"/>
                      <a:pt x="33144" y="32611"/>
                    </a:cubicBezTo>
                    <a:cubicBezTo>
                      <a:pt x="33103" y="32390"/>
                      <a:pt x="33047" y="32183"/>
                      <a:pt x="33006" y="31976"/>
                    </a:cubicBezTo>
                    <a:cubicBezTo>
                      <a:pt x="33006" y="31962"/>
                      <a:pt x="33006" y="31948"/>
                      <a:pt x="33006" y="31948"/>
                    </a:cubicBezTo>
                    <a:cubicBezTo>
                      <a:pt x="33006" y="31948"/>
                      <a:pt x="35768" y="30415"/>
                      <a:pt x="36679" y="29960"/>
                    </a:cubicBezTo>
                    <a:cubicBezTo>
                      <a:pt x="36942" y="29821"/>
                      <a:pt x="36887" y="29380"/>
                      <a:pt x="36666" y="28772"/>
                    </a:cubicBezTo>
                    <a:cubicBezTo>
                      <a:pt x="39925" y="26176"/>
                      <a:pt x="43198" y="22185"/>
                      <a:pt x="42203" y="17061"/>
                    </a:cubicBezTo>
                    <a:cubicBezTo>
                      <a:pt x="40670" y="9079"/>
                      <a:pt x="34387" y="7243"/>
                      <a:pt x="33462" y="6787"/>
                    </a:cubicBezTo>
                    <a:cubicBezTo>
                      <a:pt x="32537" y="6317"/>
                      <a:pt x="32854" y="1263"/>
                      <a:pt x="32081" y="642"/>
                    </a:cubicBezTo>
                    <a:cubicBezTo>
                      <a:pt x="32007" y="583"/>
                      <a:pt x="31944" y="557"/>
                      <a:pt x="31889" y="557"/>
                    </a:cubicBezTo>
                    <a:cubicBezTo>
                      <a:pt x="31479" y="557"/>
                      <a:pt x="31549" y="2038"/>
                      <a:pt x="31597" y="2672"/>
                    </a:cubicBezTo>
                    <a:cubicBezTo>
                      <a:pt x="31584" y="2672"/>
                      <a:pt x="31570" y="2672"/>
                      <a:pt x="31570" y="2686"/>
                    </a:cubicBezTo>
                    <a:cubicBezTo>
                      <a:pt x="31432" y="2037"/>
                      <a:pt x="31031" y="435"/>
                      <a:pt x="30548" y="186"/>
                    </a:cubicBezTo>
                    <a:cubicBezTo>
                      <a:pt x="30520" y="172"/>
                      <a:pt x="30493" y="165"/>
                      <a:pt x="30469" y="165"/>
                    </a:cubicBezTo>
                    <a:cubicBezTo>
                      <a:pt x="30015" y="165"/>
                      <a:pt x="30185" y="2475"/>
                      <a:pt x="30120" y="2672"/>
                    </a:cubicBezTo>
                    <a:cubicBezTo>
                      <a:pt x="30120" y="2672"/>
                      <a:pt x="30106" y="2686"/>
                      <a:pt x="30106" y="2686"/>
                    </a:cubicBezTo>
                    <a:cubicBezTo>
                      <a:pt x="30106" y="2686"/>
                      <a:pt x="30092" y="2672"/>
                      <a:pt x="30092" y="2644"/>
                    </a:cubicBezTo>
                    <a:cubicBezTo>
                      <a:pt x="29926" y="2175"/>
                      <a:pt x="29775" y="490"/>
                      <a:pt x="28863" y="34"/>
                    </a:cubicBezTo>
                    <a:cubicBezTo>
                      <a:pt x="28819" y="11"/>
                      <a:pt x="28779" y="1"/>
                      <a:pt x="28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22" name="Google Shape;622;p39"/>
              <p:cNvSpPr/>
              <p:nvPr/>
            </p:nvSpPr>
            <p:spPr>
              <a:xfrm>
                <a:off x="10255592" y="3019537"/>
                <a:ext cx="336577" cy="275968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7440" extrusionOk="0">
                    <a:moveTo>
                      <a:pt x="7536" y="1"/>
                    </a:moveTo>
                    <a:cubicBezTo>
                      <a:pt x="6452" y="1"/>
                      <a:pt x="4861" y="1957"/>
                      <a:pt x="4861" y="1957"/>
                    </a:cubicBezTo>
                    <a:cubicBezTo>
                      <a:pt x="4861" y="1957"/>
                      <a:pt x="3974" y="446"/>
                      <a:pt x="2618" y="446"/>
                    </a:cubicBezTo>
                    <a:cubicBezTo>
                      <a:pt x="2360" y="446"/>
                      <a:pt x="2085" y="501"/>
                      <a:pt x="1795" y="631"/>
                    </a:cubicBezTo>
                    <a:cubicBezTo>
                      <a:pt x="0" y="1446"/>
                      <a:pt x="4889" y="7440"/>
                      <a:pt x="4889" y="7440"/>
                    </a:cubicBezTo>
                    <a:cubicBezTo>
                      <a:pt x="4889" y="7440"/>
                      <a:pt x="9073" y="1709"/>
                      <a:pt x="8176" y="355"/>
                    </a:cubicBezTo>
                    <a:cubicBezTo>
                      <a:pt x="8006" y="103"/>
                      <a:pt x="7784" y="1"/>
                      <a:pt x="7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623" name="Google Shape;623;p39"/>
            <p:cNvSpPr/>
            <p:nvPr/>
          </p:nvSpPr>
          <p:spPr>
            <a:xfrm>
              <a:off x="9596350" y="539500"/>
              <a:ext cx="1636632" cy="1653695"/>
            </a:xfrm>
            <a:custGeom>
              <a:avLst/>
              <a:gdLst/>
              <a:ahLst/>
              <a:cxnLst/>
              <a:rect l="l" t="t" r="r" b="b"/>
              <a:pathLst>
                <a:path w="44123" h="44583" extrusionOk="0">
                  <a:moveTo>
                    <a:pt x="15087" y="1"/>
                  </a:moveTo>
                  <a:cubicBezTo>
                    <a:pt x="15052" y="1"/>
                    <a:pt x="15014" y="11"/>
                    <a:pt x="14970" y="33"/>
                  </a:cubicBezTo>
                  <a:cubicBezTo>
                    <a:pt x="14045" y="502"/>
                    <a:pt x="13893" y="2187"/>
                    <a:pt x="13741" y="2643"/>
                  </a:cubicBezTo>
                  <a:cubicBezTo>
                    <a:pt x="13730" y="2675"/>
                    <a:pt x="13722" y="2689"/>
                    <a:pt x="13716" y="2689"/>
                  </a:cubicBezTo>
                  <a:cubicBezTo>
                    <a:pt x="13631" y="2689"/>
                    <a:pt x="13829" y="176"/>
                    <a:pt x="13365" y="176"/>
                  </a:cubicBezTo>
                  <a:cubicBezTo>
                    <a:pt x="13340" y="176"/>
                    <a:pt x="13314" y="183"/>
                    <a:pt x="13285" y="198"/>
                  </a:cubicBezTo>
                  <a:cubicBezTo>
                    <a:pt x="12664" y="502"/>
                    <a:pt x="12208" y="2960"/>
                    <a:pt x="12208" y="2960"/>
                  </a:cubicBezTo>
                  <a:cubicBezTo>
                    <a:pt x="12208" y="2960"/>
                    <a:pt x="12456" y="567"/>
                    <a:pt x="11943" y="567"/>
                  </a:cubicBezTo>
                  <a:cubicBezTo>
                    <a:pt x="11888" y="567"/>
                    <a:pt x="11825" y="594"/>
                    <a:pt x="11752" y="654"/>
                  </a:cubicBezTo>
                  <a:cubicBezTo>
                    <a:pt x="10979" y="1262"/>
                    <a:pt x="11283" y="6330"/>
                    <a:pt x="10371" y="6786"/>
                  </a:cubicBezTo>
                  <a:cubicBezTo>
                    <a:pt x="9446" y="7255"/>
                    <a:pt x="3163" y="9092"/>
                    <a:pt x="1616" y="17074"/>
                  </a:cubicBezTo>
                  <a:cubicBezTo>
                    <a:pt x="0" y="25511"/>
                    <a:pt x="11296" y="31588"/>
                    <a:pt x="14003" y="32913"/>
                  </a:cubicBezTo>
                  <a:cubicBezTo>
                    <a:pt x="14072" y="37912"/>
                    <a:pt x="14514" y="44582"/>
                    <a:pt x="14514" y="44582"/>
                  </a:cubicBezTo>
                  <a:lnTo>
                    <a:pt x="33309" y="42690"/>
                  </a:lnTo>
                  <a:cubicBezTo>
                    <a:pt x="33309" y="42690"/>
                    <a:pt x="33212" y="36366"/>
                    <a:pt x="32853" y="31574"/>
                  </a:cubicBezTo>
                  <a:cubicBezTo>
                    <a:pt x="36168" y="29806"/>
                    <a:pt x="44122" y="24697"/>
                    <a:pt x="42658" y="17074"/>
                  </a:cubicBezTo>
                  <a:cubicBezTo>
                    <a:pt x="41125" y="9092"/>
                    <a:pt x="34842" y="7255"/>
                    <a:pt x="33917" y="6786"/>
                  </a:cubicBezTo>
                  <a:cubicBezTo>
                    <a:pt x="32992" y="6330"/>
                    <a:pt x="33309" y="1262"/>
                    <a:pt x="32536" y="654"/>
                  </a:cubicBezTo>
                  <a:cubicBezTo>
                    <a:pt x="32462" y="594"/>
                    <a:pt x="32397" y="567"/>
                    <a:pt x="32342" y="567"/>
                  </a:cubicBezTo>
                  <a:cubicBezTo>
                    <a:pt x="31820" y="567"/>
                    <a:pt x="32080" y="2960"/>
                    <a:pt x="32080" y="2960"/>
                  </a:cubicBezTo>
                  <a:cubicBezTo>
                    <a:pt x="32080" y="2960"/>
                    <a:pt x="31611" y="502"/>
                    <a:pt x="31003" y="198"/>
                  </a:cubicBezTo>
                  <a:cubicBezTo>
                    <a:pt x="30974" y="183"/>
                    <a:pt x="30947" y="176"/>
                    <a:pt x="30921" y="176"/>
                  </a:cubicBezTo>
                  <a:cubicBezTo>
                    <a:pt x="30447" y="176"/>
                    <a:pt x="30656" y="2689"/>
                    <a:pt x="30572" y="2689"/>
                  </a:cubicBezTo>
                  <a:cubicBezTo>
                    <a:pt x="30566" y="2689"/>
                    <a:pt x="30558" y="2675"/>
                    <a:pt x="30547" y="2643"/>
                  </a:cubicBezTo>
                  <a:cubicBezTo>
                    <a:pt x="30381" y="2187"/>
                    <a:pt x="30230" y="502"/>
                    <a:pt x="29318" y="33"/>
                  </a:cubicBezTo>
                  <a:cubicBezTo>
                    <a:pt x="29274" y="11"/>
                    <a:pt x="29236" y="1"/>
                    <a:pt x="29201" y="1"/>
                  </a:cubicBezTo>
                  <a:cubicBezTo>
                    <a:pt x="28506" y="1"/>
                    <a:pt x="29622" y="4175"/>
                    <a:pt x="29622" y="4175"/>
                  </a:cubicBezTo>
                  <a:cubicBezTo>
                    <a:pt x="29622" y="4175"/>
                    <a:pt x="28808" y="3330"/>
                    <a:pt x="27832" y="3330"/>
                  </a:cubicBezTo>
                  <a:cubicBezTo>
                    <a:pt x="27369" y="3330"/>
                    <a:pt x="26870" y="3520"/>
                    <a:pt x="26404" y="4079"/>
                  </a:cubicBezTo>
                  <a:cubicBezTo>
                    <a:pt x="26114" y="4424"/>
                    <a:pt x="30202" y="4024"/>
                    <a:pt x="28697" y="7186"/>
                  </a:cubicBezTo>
                  <a:cubicBezTo>
                    <a:pt x="28492" y="7635"/>
                    <a:pt x="28013" y="7881"/>
                    <a:pt x="27636" y="7881"/>
                  </a:cubicBezTo>
                  <a:cubicBezTo>
                    <a:pt x="27607" y="7881"/>
                    <a:pt x="27578" y="7879"/>
                    <a:pt x="27550" y="7876"/>
                  </a:cubicBezTo>
                  <a:cubicBezTo>
                    <a:pt x="27387" y="7864"/>
                    <a:pt x="27237" y="7857"/>
                    <a:pt x="27102" y="7857"/>
                  </a:cubicBezTo>
                  <a:cubicBezTo>
                    <a:pt x="25155" y="7857"/>
                    <a:pt x="26028" y="9100"/>
                    <a:pt x="27959" y="9100"/>
                  </a:cubicBezTo>
                  <a:cubicBezTo>
                    <a:pt x="28051" y="9100"/>
                    <a:pt x="28145" y="9098"/>
                    <a:pt x="28241" y="9092"/>
                  </a:cubicBezTo>
                  <a:cubicBezTo>
                    <a:pt x="28277" y="9090"/>
                    <a:pt x="28314" y="9089"/>
                    <a:pt x="28352" y="9089"/>
                  </a:cubicBezTo>
                  <a:cubicBezTo>
                    <a:pt x="31028" y="9089"/>
                    <a:pt x="37276" y="14386"/>
                    <a:pt x="36527" y="19684"/>
                  </a:cubicBezTo>
                  <a:cubicBezTo>
                    <a:pt x="36057" y="22915"/>
                    <a:pt x="33420" y="25042"/>
                    <a:pt x="31403" y="26216"/>
                  </a:cubicBezTo>
                  <a:cubicBezTo>
                    <a:pt x="31200" y="26195"/>
                    <a:pt x="30960" y="26186"/>
                    <a:pt x="30692" y="26186"/>
                  </a:cubicBezTo>
                  <a:cubicBezTo>
                    <a:pt x="28841" y="26186"/>
                    <a:pt x="25688" y="26615"/>
                    <a:pt x="24618" y="26615"/>
                  </a:cubicBezTo>
                  <a:cubicBezTo>
                    <a:pt x="24388" y="26615"/>
                    <a:pt x="24254" y="26595"/>
                    <a:pt x="24250" y="26547"/>
                  </a:cubicBezTo>
                  <a:cubicBezTo>
                    <a:pt x="24236" y="26409"/>
                    <a:pt x="24485" y="25732"/>
                    <a:pt x="24789" y="24959"/>
                  </a:cubicBezTo>
                  <a:cubicBezTo>
                    <a:pt x="28876" y="24241"/>
                    <a:pt x="30064" y="20595"/>
                    <a:pt x="28890" y="14754"/>
                  </a:cubicBezTo>
                  <a:cubicBezTo>
                    <a:pt x="28890" y="14754"/>
                    <a:pt x="23364" y="12409"/>
                    <a:pt x="20778" y="12409"/>
                  </a:cubicBezTo>
                  <a:cubicBezTo>
                    <a:pt x="20264" y="12409"/>
                    <a:pt x="19867" y="12502"/>
                    <a:pt x="19651" y="12724"/>
                  </a:cubicBezTo>
                  <a:cubicBezTo>
                    <a:pt x="18353" y="14077"/>
                    <a:pt x="13202" y="23247"/>
                    <a:pt x="19638" y="24669"/>
                  </a:cubicBezTo>
                  <a:cubicBezTo>
                    <a:pt x="20038" y="24752"/>
                    <a:pt x="20425" y="24821"/>
                    <a:pt x="20798" y="24890"/>
                  </a:cubicBezTo>
                  <a:cubicBezTo>
                    <a:pt x="20756" y="25401"/>
                    <a:pt x="20632" y="25870"/>
                    <a:pt x="20411" y="26174"/>
                  </a:cubicBezTo>
                  <a:cubicBezTo>
                    <a:pt x="20079" y="26616"/>
                    <a:pt x="19154" y="26685"/>
                    <a:pt x="18118" y="26699"/>
                  </a:cubicBezTo>
                  <a:lnTo>
                    <a:pt x="18270" y="26437"/>
                  </a:lnTo>
                  <a:cubicBezTo>
                    <a:pt x="18270" y="26437"/>
                    <a:pt x="8521" y="25056"/>
                    <a:pt x="7761" y="19684"/>
                  </a:cubicBezTo>
                  <a:cubicBezTo>
                    <a:pt x="7012" y="14482"/>
                    <a:pt x="13036" y="8853"/>
                    <a:pt x="15763" y="8853"/>
                  </a:cubicBezTo>
                  <a:cubicBezTo>
                    <a:pt x="15852" y="8853"/>
                    <a:pt x="15938" y="8859"/>
                    <a:pt x="16019" y="8871"/>
                  </a:cubicBezTo>
                  <a:cubicBezTo>
                    <a:pt x="16130" y="8886"/>
                    <a:pt x="16239" y="8894"/>
                    <a:pt x="16348" y="8894"/>
                  </a:cubicBezTo>
                  <a:cubicBezTo>
                    <a:pt x="17912" y="8894"/>
                    <a:pt x="19209" y="7370"/>
                    <a:pt x="18248" y="7370"/>
                  </a:cubicBezTo>
                  <a:cubicBezTo>
                    <a:pt x="18100" y="7370"/>
                    <a:pt x="17898" y="7406"/>
                    <a:pt x="17635" y="7490"/>
                  </a:cubicBezTo>
                  <a:cubicBezTo>
                    <a:pt x="17466" y="7546"/>
                    <a:pt x="17308" y="7571"/>
                    <a:pt x="17162" y="7571"/>
                  </a:cubicBezTo>
                  <a:cubicBezTo>
                    <a:pt x="16233" y="7571"/>
                    <a:pt x="15760" y="6569"/>
                    <a:pt x="15688" y="6247"/>
                  </a:cubicBezTo>
                  <a:cubicBezTo>
                    <a:pt x="15321" y="4410"/>
                    <a:pt x="16211" y="4128"/>
                    <a:pt x="17024" y="4128"/>
                  </a:cubicBezTo>
                  <a:cubicBezTo>
                    <a:pt x="17385" y="4128"/>
                    <a:pt x="17730" y="4184"/>
                    <a:pt x="17944" y="4184"/>
                  </a:cubicBezTo>
                  <a:cubicBezTo>
                    <a:pt x="18137" y="4184"/>
                    <a:pt x="18223" y="4139"/>
                    <a:pt x="18118" y="3968"/>
                  </a:cubicBezTo>
                  <a:cubicBezTo>
                    <a:pt x="17667" y="3238"/>
                    <a:pt x="17157" y="2988"/>
                    <a:pt x="16672" y="2988"/>
                  </a:cubicBezTo>
                  <a:cubicBezTo>
                    <a:pt x="15613" y="2988"/>
                    <a:pt x="14666" y="4175"/>
                    <a:pt x="14666" y="4175"/>
                  </a:cubicBezTo>
                  <a:cubicBezTo>
                    <a:pt x="14666" y="4175"/>
                    <a:pt x="15782" y="1"/>
                    <a:pt x="1508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39"/>
            <p:cNvSpPr/>
            <p:nvPr/>
          </p:nvSpPr>
          <p:spPr>
            <a:xfrm>
              <a:off x="9966680" y="1423041"/>
              <a:ext cx="1041409" cy="778609"/>
            </a:xfrm>
            <a:custGeom>
              <a:avLst/>
              <a:gdLst/>
              <a:ahLst/>
              <a:cxnLst/>
              <a:rect l="l" t="t" r="r" b="b"/>
              <a:pathLst>
                <a:path w="28076" h="20991" extrusionOk="0">
                  <a:moveTo>
                    <a:pt x="3430" y="1"/>
                  </a:moveTo>
                  <a:cubicBezTo>
                    <a:pt x="3407" y="1"/>
                    <a:pt x="3387" y="2"/>
                    <a:pt x="3370" y="7"/>
                  </a:cubicBezTo>
                  <a:cubicBezTo>
                    <a:pt x="2763" y="158"/>
                    <a:pt x="304" y="6442"/>
                    <a:pt x="152" y="7215"/>
                  </a:cubicBezTo>
                  <a:cubicBezTo>
                    <a:pt x="1" y="7975"/>
                    <a:pt x="3218" y="9521"/>
                    <a:pt x="3218" y="9521"/>
                  </a:cubicBezTo>
                  <a:cubicBezTo>
                    <a:pt x="3218" y="9521"/>
                    <a:pt x="2611" y="19644"/>
                    <a:pt x="2914" y="20569"/>
                  </a:cubicBezTo>
                  <a:cubicBezTo>
                    <a:pt x="3015" y="20872"/>
                    <a:pt x="5289" y="20990"/>
                    <a:pt x="8318" y="20990"/>
                  </a:cubicBezTo>
                  <a:cubicBezTo>
                    <a:pt x="14397" y="20990"/>
                    <a:pt x="23518" y="20514"/>
                    <a:pt x="24237" y="20099"/>
                  </a:cubicBezTo>
                  <a:cubicBezTo>
                    <a:pt x="25314" y="19492"/>
                    <a:pt x="23477" y="8140"/>
                    <a:pt x="23477" y="8140"/>
                  </a:cubicBezTo>
                  <a:cubicBezTo>
                    <a:pt x="23477" y="8140"/>
                    <a:pt x="26239" y="6594"/>
                    <a:pt x="27150" y="6138"/>
                  </a:cubicBezTo>
                  <a:cubicBezTo>
                    <a:pt x="28076" y="5682"/>
                    <a:pt x="25010" y="918"/>
                    <a:pt x="24237" y="158"/>
                  </a:cubicBezTo>
                  <a:cubicBezTo>
                    <a:pt x="24156" y="76"/>
                    <a:pt x="23995" y="39"/>
                    <a:pt x="23772" y="39"/>
                  </a:cubicBezTo>
                  <a:cubicBezTo>
                    <a:pt x="21895" y="39"/>
                    <a:pt x="15598" y="2649"/>
                    <a:pt x="15191" y="2920"/>
                  </a:cubicBezTo>
                  <a:cubicBezTo>
                    <a:pt x="14739" y="3213"/>
                    <a:pt x="13582" y="6928"/>
                    <a:pt x="12127" y="6928"/>
                  </a:cubicBezTo>
                  <a:cubicBezTo>
                    <a:pt x="12072" y="6928"/>
                    <a:pt x="12016" y="6922"/>
                    <a:pt x="11960" y="6911"/>
                  </a:cubicBezTo>
                  <a:cubicBezTo>
                    <a:pt x="10427" y="6594"/>
                    <a:pt x="9350" y="2617"/>
                    <a:pt x="9350" y="2617"/>
                  </a:cubicBezTo>
                  <a:cubicBezTo>
                    <a:pt x="9350" y="2617"/>
                    <a:pt x="4275" y="1"/>
                    <a:pt x="343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39"/>
            <p:cNvSpPr/>
            <p:nvPr/>
          </p:nvSpPr>
          <p:spPr>
            <a:xfrm>
              <a:off x="10274546" y="1560951"/>
              <a:ext cx="265879" cy="156901"/>
            </a:xfrm>
            <a:custGeom>
              <a:avLst/>
              <a:gdLst/>
              <a:ahLst/>
              <a:cxnLst/>
              <a:rect l="l" t="t" r="r" b="b"/>
              <a:pathLst>
                <a:path w="7168" h="4230" extrusionOk="0">
                  <a:moveTo>
                    <a:pt x="7048" y="1"/>
                  </a:moveTo>
                  <a:cubicBezTo>
                    <a:pt x="6998" y="1"/>
                    <a:pt x="6945" y="38"/>
                    <a:pt x="6933" y="86"/>
                  </a:cubicBezTo>
                  <a:cubicBezTo>
                    <a:pt x="6919" y="128"/>
                    <a:pt x="5856" y="3842"/>
                    <a:pt x="3964" y="3994"/>
                  </a:cubicBezTo>
                  <a:cubicBezTo>
                    <a:pt x="3929" y="3997"/>
                    <a:pt x="3894" y="3998"/>
                    <a:pt x="3859" y="3998"/>
                  </a:cubicBezTo>
                  <a:cubicBezTo>
                    <a:pt x="1993" y="3998"/>
                    <a:pt x="262" y="417"/>
                    <a:pt x="235" y="376"/>
                  </a:cubicBezTo>
                  <a:cubicBezTo>
                    <a:pt x="215" y="336"/>
                    <a:pt x="172" y="310"/>
                    <a:pt x="129" y="310"/>
                  </a:cubicBezTo>
                  <a:cubicBezTo>
                    <a:pt x="114" y="310"/>
                    <a:pt x="98" y="314"/>
                    <a:pt x="83" y="321"/>
                  </a:cubicBezTo>
                  <a:cubicBezTo>
                    <a:pt x="28" y="349"/>
                    <a:pt x="0" y="418"/>
                    <a:pt x="28" y="473"/>
                  </a:cubicBezTo>
                  <a:cubicBezTo>
                    <a:pt x="111" y="639"/>
                    <a:pt x="1851" y="4229"/>
                    <a:pt x="3853" y="4229"/>
                  </a:cubicBezTo>
                  <a:lnTo>
                    <a:pt x="3977" y="4229"/>
                  </a:lnTo>
                  <a:cubicBezTo>
                    <a:pt x="6035" y="4063"/>
                    <a:pt x="7112" y="307"/>
                    <a:pt x="7154" y="155"/>
                  </a:cubicBezTo>
                  <a:cubicBezTo>
                    <a:pt x="7167" y="86"/>
                    <a:pt x="7126" y="31"/>
                    <a:pt x="7071" y="3"/>
                  </a:cubicBezTo>
                  <a:cubicBezTo>
                    <a:pt x="7063" y="2"/>
                    <a:pt x="7056" y="1"/>
                    <a:pt x="7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39"/>
            <p:cNvSpPr/>
            <p:nvPr/>
          </p:nvSpPr>
          <p:spPr>
            <a:xfrm>
              <a:off x="10309376" y="1195516"/>
              <a:ext cx="90172" cy="105380"/>
            </a:xfrm>
            <a:custGeom>
              <a:avLst/>
              <a:gdLst/>
              <a:ahLst/>
              <a:cxnLst/>
              <a:rect l="l" t="t" r="r" b="b"/>
              <a:pathLst>
                <a:path w="2431" h="2841" extrusionOk="0">
                  <a:moveTo>
                    <a:pt x="2300" y="0"/>
                  </a:moveTo>
                  <a:cubicBezTo>
                    <a:pt x="2271" y="0"/>
                    <a:pt x="2243" y="11"/>
                    <a:pt x="2224" y="37"/>
                  </a:cubicBezTo>
                  <a:cubicBezTo>
                    <a:pt x="1547" y="631"/>
                    <a:pt x="0" y="2053"/>
                    <a:pt x="83" y="2453"/>
                  </a:cubicBezTo>
                  <a:cubicBezTo>
                    <a:pt x="97" y="2522"/>
                    <a:pt x="152" y="2578"/>
                    <a:pt x="221" y="2605"/>
                  </a:cubicBezTo>
                  <a:cubicBezTo>
                    <a:pt x="553" y="2702"/>
                    <a:pt x="1133" y="2757"/>
                    <a:pt x="1561" y="2799"/>
                  </a:cubicBezTo>
                  <a:cubicBezTo>
                    <a:pt x="1754" y="2812"/>
                    <a:pt x="1906" y="2826"/>
                    <a:pt x="1975" y="2840"/>
                  </a:cubicBezTo>
                  <a:lnTo>
                    <a:pt x="2003" y="2840"/>
                  </a:lnTo>
                  <a:cubicBezTo>
                    <a:pt x="2058" y="2840"/>
                    <a:pt x="2099" y="2812"/>
                    <a:pt x="2113" y="2743"/>
                  </a:cubicBezTo>
                  <a:cubicBezTo>
                    <a:pt x="2127" y="2688"/>
                    <a:pt x="2086" y="2633"/>
                    <a:pt x="2016" y="2619"/>
                  </a:cubicBezTo>
                  <a:cubicBezTo>
                    <a:pt x="1934" y="2605"/>
                    <a:pt x="1782" y="2591"/>
                    <a:pt x="1588" y="2564"/>
                  </a:cubicBezTo>
                  <a:cubicBezTo>
                    <a:pt x="1202" y="2536"/>
                    <a:pt x="622" y="2481"/>
                    <a:pt x="318" y="2384"/>
                  </a:cubicBezTo>
                  <a:cubicBezTo>
                    <a:pt x="359" y="2122"/>
                    <a:pt x="1409" y="1059"/>
                    <a:pt x="2376" y="202"/>
                  </a:cubicBezTo>
                  <a:cubicBezTo>
                    <a:pt x="2417" y="161"/>
                    <a:pt x="2431" y="92"/>
                    <a:pt x="2389" y="37"/>
                  </a:cubicBezTo>
                  <a:cubicBezTo>
                    <a:pt x="2367" y="15"/>
                    <a:pt x="2333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39"/>
            <p:cNvSpPr/>
            <p:nvPr/>
          </p:nvSpPr>
          <p:spPr>
            <a:xfrm>
              <a:off x="10444095" y="1205680"/>
              <a:ext cx="72775" cy="91618"/>
            </a:xfrm>
            <a:custGeom>
              <a:avLst/>
              <a:gdLst/>
              <a:ahLst/>
              <a:cxnLst/>
              <a:rect l="l" t="t" r="r" b="b"/>
              <a:pathLst>
                <a:path w="1962" h="2470" extrusionOk="0">
                  <a:moveTo>
                    <a:pt x="812" y="1"/>
                  </a:moveTo>
                  <a:cubicBezTo>
                    <a:pt x="768" y="1"/>
                    <a:pt x="725" y="29"/>
                    <a:pt x="704" y="80"/>
                  </a:cubicBezTo>
                  <a:cubicBezTo>
                    <a:pt x="635" y="274"/>
                    <a:pt x="0" y="2014"/>
                    <a:pt x="718" y="2414"/>
                  </a:cubicBezTo>
                  <a:cubicBezTo>
                    <a:pt x="801" y="2456"/>
                    <a:pt x="870" y="2469"/>
                    <a:pt x="953" y="2469"/>
                  </a:cubicBezTo>
                  <a:cubicBezTo>
                    <a:pt x="1008" y="2469"/>
                    <a:pt x="1064" y="2456"/>
                    <a:pt x="1133" y="2428"/>
                  </a:cubicBezTo>
                  <a:cubicBezTo>
                    <a:pt x="1644" y="2193"/>
                    <a:pt x="1920" y="964"/>
                    <a:pt x="1947" y="826"/>
                  </a:cubicBezTo>
                  <a:cubicBezTo>
                    <a:pt x="1961" y="757"/>
                    <a:pt x="1920" y="702"/>
                    <a:pt x="1865" y="688"/>
                  </a:cubicBezTo>
                  <a:cubicBezTo>
                    <a:pt x="1855" y="686"/>
                    <a:pt x="1847" y="685"/>
                    <a:pt x="1838" y="685"/>
                  </a:cubicBezTo>
                  <a:cubicBezTo>
                    <a:pt x="1782" y="685"/>
                    <a:pt x="1738" y="723"/>
                    <a:pt x="1726" y="771"/>
                  </a:cubicBezTo>
                  <a:cubicBezTo>
                    <a:pt x="1657" y="1130"/>
                    <a:pt x="1381" y="2055"/>
                    <a:pt x="1036" y="2221"/>
                  </a:cubicBezTo>
                  <a:cubicBezTo>
                    <a:pt x="1005" y="2233"/>
                    <a:pt x="974" y="2240"/>
                    <a:pt x="943" y="2240"/>
                  </a:cubicBezTo>
                  <a:cubicBezTo>
                    <a:pt x="905" y="2240"/>
                    <a:pt x="867" y="2230"/>
                    <a:pt x="829" y="2207"/>
                  </a:cubicBezTo>
                  <a:cubicBezTo>
                    <a:pt x="373" y="1945"/>
                    <a:pt x="760" y="605"/>
                    <a:pt x="925" y="149"/>
                  </a:cubicBezTo>
                  <a:cubicBezTo>
                    <a:pt x="953" y="94"/>
                    <a:pt x="912" y="25"/>
                    <a:pt x="856" y="11"/>
                  </a:cubicBezTo>
                  <a:cubicBezTo>
                    <a:pt x="842" y="4"/>
                    <a:pt x="827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39"/>
            <p:cNvSpPr/>
            <p:nvPr/>
          </p:nvSpPr>
          <p:spPr>
            <a:xfrm>
              <a:off x="10263270" y="1154344"/>
              <a:ext cx="79415" cy="89690"/>
            </a:xfrm>
            <a:custGeom>
              <a:avLst/>
              <a:gdLst/>
              <a:ahLst/>
              <a:cxnLst/>
              <a:rect l="l" t="t" r="r" b="b"/>
              <a:pathLst>
                <a:path w="2141" h="2418" extrusionOk="0">
                  <a:moveTo>
                    <a:pt x="995" y="1"/>
                  </a:moveTo>
                  <a:cubicBezTo>
                    <a:pt x="955" y="1"/>
                    <a:pt x="917" y="22"/>
                    <a:pt x="898" y="70"/>
                  </a:cubicBezTo>
                  <a:cubicBezTo>
                    <a:pt x="801" y="263"/>
                    <a:pt x="0" y="1961"/>
                    <a:pt x="718" y="2362"/>
                  </a:cubicBezTo>
                  <a:cubicBezTo>
                    <a:pt x="801" y="2403"/>
                    <a:pt x="870" y="2417"/>
                    <a:pt x="953" y="2417"/>
                  </a:cubicBezTo>
                  <a:cubicBezTo>
                    <a:pt x="1008" y="2417"/>
                    <a:pt x="1078" y="2403"/>
                    <a:pt x="1133" y="2390"/>
                  </a:cubicBezTo>
                  <a:cubicBezTo>
                    <a:pt x="1685" y="2169"/>
                    <a:pt x="2086" y="912"/>
                    <a:pt x="2127" y="774"/>
                  </a:cubicBezTo>
                  <a:cubicBezTo>
                    <a:pt x="2141" y="719"/>
                    <a:pt x="2113" y="650"/>
                    <a:pt x="2044" y="636"/>
                  </a:cubicBezTo>
                  <a:cubicBezTo>
                    <a:pt x="2032" y="630"/>
                    <a:pt x="2019" y="627"/>
                    <a:pt x="2007" y="627"/>
                  </a:cubicBezTo>
                  <a:cubicBezTo>
                    <a:pt x="1961" y="627"/>
                    <a:pt x="1917" y="662"/>
                    <a:pt x="1906" y="705"/>
                  </a:cubicBezTo>
                  <a:cubicBezTo>
                    <a:pt x="1796" y="1064"/>
                    <a:pt x="1423" y="2017"/>
                    <a:pt x="1050" y="2169"/>
                  </a:cubicBezTo>
                  <a:cubicBezTo>
                    <a:pt x="1013" y="2181"/>
                    <a:pt x="981" y="2188"/>
                    <a:pt x="951" y="2188"/>
                  </a:cubicBezTo>
                  <a:cubicBezTo>
                    <a:pt x="915" y="2188"/>
                    <a:pt x="881" y="2178"/>
                    <a:pt x="843" y="2155"/>
                  </a:cubicBezTo>
                  <a:cubicBezTo>
                    <a:pt x="373" y="1906"/>
                    <a:pt x="884" y="608"/>
                    <a:pt x="1105" y="166"/>
                  </a:cubicBezTo>
                  <a:cubicBezTo>
                    <a:pt x="1133" y="111"/>
                    <a:pt x="1105" y="42"/>
                    <a:pt x="1050" y="14"/>
                  </a:cubicBezTo>
                  <a:cubicBezTo>
                    <a:pt x="1032" y="6"/>
                    <a:pt x="1014" y="1"/>
                    <a:pt x="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39"/>
            <p:cNvSpPr/>
            <p:nvPr/>
          </p:nvSpPr>
          <p:spPr>
            <a:xfrm>
              <a:off x="10256593" y="1421817"/>
              <a:ext cx="206494" cy="53747"/>
            </a:xfrm>
            <a:custGeom>
              <a:avLst/>
              <a:gdLst/>
              <a:ahLst/>
              <a:cxnLst/>
              <a:rect l="l" t="t" r="r" b="b"/>
              <a:pathLst>
                <a:path w="5567" h="1449" extrusionOk="0">
                  <a:moveTo>
                    <a:pt x="132" y="1"/>
                  </a:moveTo>
                  <a:cubicBezTo>
                    <a:pt x="100" y="1"/>
                    <a:pt x="66" y="15"/>
                    <a:pt x="42" y="40"/>
                  </a:cubicBezTo>
                  <a:cubicBezTo>
                    <a:pt x="1" y="95"/>
                    <a:pt x="1" y="164"/>
                    <a:pt x="56" y="205"/>
                  </a:cubicBezTo>
                  <a:cubicBezTo>
                    <a:pt x="1354" y="1269"/>
                    <a:pt x="3315" y="1448"/>
                    <a:pt x="4489" y="1448"/>
                  </a:cubicBezTo>
                  <a:cubicBezTo>
                    <a:pt x="5041" y="1448"/>
                    <a:pt x="5414" y="1407"/>
                    <a:pt x="5456" y="1407"/>
                  </a:cubicBezTo>
                  <a:cubicBezTo>
                    <a:pt x="5525" y="1393"/>
                    <a:pt x="5566" y="1338"/>
                    <a:pt x="5566" y="1282"/>
                  </a:cubicBezTo>
                  <a:cubicBezTo>
                    <a:pt x="5552" y="1213"/>
                    <a:pt x="5497" y="1172"/>
                    <a:pt x="5428" y="1172"/>
                  </a:cubicBezTo>
                  <a:cubicBezTo>
                    <a:pt x="5419" y="1172"/>
                    <a:pt x="5062" y="1209"/>
                    <a:pt x="4520" y="1209"/>
                  </a:cubicBezTo>
                  <a:cubicBezTo>
                    <a:pt x="3384" y="1209"/>
                    <a:pt x="1438" y="1045"/>
                    <a:pt x="194" y="26"/>
                  </a:cubicBezTo>
                  <a:cubicBezTo>
                    <a:pt x="177" y="8"/>
                    <a:pt x="15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39"/>
            <p:cNvSpPr/>
            <p:nvPr/>
          </p:nvSpPr>
          <p:spPr>
            <a:xfrm>
              <a:off x="10568540" y="1271816"/>
              <a:ext cx="70216" cy="84905"/>
            </a:xfrm>
            <a:custGeom>
              <a:avLst/>
              <a:gdLst/>
              <a:ahLst/>
              <a:cxnLst/>
              <a:rect l="l" t="t" r="r" b="b"/>
              <a:pathLst>
                <a:path w="1893" h="2289" extrusionOk="0">
                  <a:moveTo>
                    <a:pt x="1435" y="1"/>
                  </a:moveTo>
                  <a:cubicBezTo>
                    <a:pt x="1203" y="1"/>
                    <a:pt x="928" y="198"/>
                    <a:pt x="609" y="604"/>
                  </a:cubicBezTo>
                  <a:cubicBezTo>
                    <a:pt x="15" y="1349"/>
                    <a:pt x="1" y="1929"/>
                    <a:pt x="236" y="2178"/>
                  </a:cubicBezTo>
                  <a:cubicBezTo>
                    <a:pt x="319" y="2247"/>
                    <a:pt x="415" y="2288"/>
                    <a:pt x="512" y="2288"/>
                  </a:cubicBezTo>
                  <a:cubicBezTo>
                    <a:pt x="636" y="2288"/>
                    <a:pt x="774" y="2233"/>
                    <a:pt x="899" y="2136"/>
                  </a:cubicBezTo>
                  <a:cubicBezTo>
                    <a:pt x="1064" y="1998"/>
                    <a:pt x="1147" y="1833"/>
                    <a:pt x="1147" y="1667"/>
                  </a:cubicBezTo>
                  <a:cubicBezTo>
                    <a:pt x="1133" y="1349"/>
                    <a:pt x="816" y="1128"/>
                    <a:pt x="802" y="1114"/>
                  </a:cubicBezTo>
                  <a:cubicBezTo>
                    <a:pt x="780" y="1098"/>
                    <a:pt x="756" y="1090"/>
                    <a:pt x="733" y="1090"/>
                  </a:cubicBezTo>
                  <a:cubicBezTo>
                    <a:pt x="697" y="1090"/>
                    <a:pt x="661" y="1109"/>
                    <a:pt x="636" y="1142"/>
                  </a:cubicBezTo>
                  <a:cubicBezTo>
                    <a:pt x="595" y="1197"/>
                    <a:pt x="609" y="1266"/>
                    <a:pt x="664" y="1294"/>
                  </a:cubicBezTo>
                  <a:cubicBezTo>
                    <a:pt x="664" y="1308"/>
                    <a:pt x="899" y="1474"/>
                    <a:pt x="912" y="1681"/>
                  </a:cubicBezTo>
                  <a:cubicBezTo>
                    <a:pt x="912" y="1777"/>
                    <a:pt x="857" y="1860"/>
                    <a:pt x="747" y="1957"/>
                  </a:cubicBezTo>
                  <a:cubicBezTo>
                    <a:pt x="664" y="2023"/>
                    <a:pt x="587" y="2054"/>
                    <a:pt x="520" y="2054"/>
                  </a:cubicBezTo>
                  <a:cubicBezTo>
                    <a:pt x="475" y="2054"/>
                    <a:pt x="435" y="2040"/>
                    <a:pt x="401" y="2012"/>
                  </a:cubicBezTo>
                  <a:cubicBezTo>
                    <a:pt x="263" y="1874"/>
                    <a:pt x="250" y="1418"/>
                    <a:pt x="788" y="742"/>
                  </a:cubicBezTo>
                  <a:cubicBezTo>
                    <a:pt x="1140" y="293"/>
                    <a:pt x="1342" y="228"/>
                    <a:pt x="1433" y="228"/>
                  </a:cubicBezTo>
                  <a:cubicBezTo>
                    <a:pt x="1446" y="228"/>
                    <a:pt x="1456" y="229"/>
                    <a:pt x="1465" y="231"/>
                  </a:cubicBezTo>
                  <a:cubicBezTo>
                    <a:pt x="1603" y="272"/>
                    <a:pt x="1644" y="507"/>
                    <a:pt x="1644" y="507"/>
                  </a:cubicBezTo>
                  <a:cubicBezTo>
                    <a:pt x="1656" y="567"/>
                    <a:pt x="1710" y="606"/>
                    <a:pt x="1760" y="606"/>
                  </a:cubicBezTo>
                  <a:cubicBezTo>
                    <a:pt x="1768" y="606"/>
                    <a:pt x="1775" y="605"/>
                    <a:pt x="1782" y="604"/>
                  </a:cubicBezTo>
                  <a:cubicBezTo>
                    <a:pt x="1851" y="590"/>
                    <a:pt x="1893" y="534"/>
                    <a:pt x="1879" y="465"/>
                  </a:cubicBezTo>
                  <a:cubicBezTo>
                    <a:pt x="1879" y="452"/>
                    <a:pt x="1796" y="79"/>
                    <a:pt x="1520" y="10"/>
                  </a:cubicBezTo>
                  <a:cubicBezTo>
                    <a:pt x="1492" y="4"/>
                    <a:pt x="1464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39"/>
            <p:cNvSpPr/>
            <p:nvPr/>
          </p:nvSpPr>
          <p:spPr>
            <a:xfrm>
              <a:off x="10329331" y="1319146"/>
              <a:ext cx="89170" cy="81603"/>
            </a:xfrm>
            <a:custGeom>
              <a:avLst/>
              <a:gdLst/>
              <a:ahLst/>
              <a:cxnLst/>
              <a:rect l="l" t="t" r="r" b="b"/>
              <a:pathLst>
                <a:path w="2404" h="2200" extrusionOk="0">
                  <a:moveTo>
                    <a:pt x="2278" y="1"/>
                  </a:moveTo>
                  <a:cubicBezTo>
                    <a:pt x="2230" y="1"/>
                    <a:pt x="2180" y="27"/>
                    <a:pt x="2169" y="73"/>
                  </a:cubicBezTo>
                  <a:cubicBezTo>
                    <a:pt x="1920" y="791"/>
                    <a:pt x="1368" y="1938"/>
                    <a:pt x="926" y="1965"/>
                  </a:cubicBezTo>
                  <a:cubicBezTo>
                    <a:pt x="921" y="1965"/>
                    <a:pt x="916" y="1966"/>
                    <a:pt x="911" y="1966"/>
                  </a:cubicBezTo>
                  <a:cubicBezTo>
                    <a:pt x="506" y="1966"/>
                    <a:pt x="277" y="865"/>
                    <a:pt x="236" y="156"/>
                  </a:cubicBezTo>
                  <a:cubicBezTo>
                    <a:pt x="236" y="107"/>
                    <a:pt x="191" y="57"/>
                    <a:pt x="133" y="57"/>
                  </a:cubicBezTo>
                  <a:cubicBezTo>
                    <a:pt x="126" y="57"/>
                    <a:pt x="119" y="58"/>
                    <a:pt x="111" y="59"/>
                  </a:cubicBezTo>
                  <a:cubicBezTo>
                    <a:pt x="56" y="59"/>
                    <a:pt x="1" y="115"/>
                    <a:pt x="15" y="170"/>
                  </a:cubicBezTo>
                  <a:cubicBezTo>
                    <a:pt x="15" y="198"/>
                    <a:pt x="42" y="681"/>
                    <a:pt x="153" y="1164"/>
                  </a:cubicBezTo>
                  <a:cubicBezTo>
                    <a:pt x="318" y="1855"/>
                    <a:pt x="581" y="2200"/>
                    <a:pt x="912" y="2200"/>
                  </a:cubicBezTo>
                  <a:lnTo>
                    <a:pt x="940" y="2200"/>
                  </a:lnTo>
                  <a:cubicBezTo>
                    <a:pt x="1686" y="2145"/>
                    <a:pt x="2307" y="349"/>
                    <a:pt x="2376" y="156"/>
                  </a:cubicBezTo>
                  <a:cubicBezTo>
                    <a:pt x="2404" y="87"/>
                    <a:pt x="2362" y="32"/>
                    <a:pt x="2307" y="4"/>
                  </a:cubicBezTo>
                  <a:cubicBezTo>
                    <a:pt x="2298" y="2"/>
                    <a:pt x="2288" y="1"/>
                    <a:pt x="2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39"/>
            <p:cNvSpPr/>
            <p:nvPr/>
          </p:nvSpPr>
          <p:spPr>
            <a:xfrm>
              <a:off x="10442537" y="1317699"/>
              <a:ext cx="72775" cy="70364"/>
            </a:xfrm>
            <a:custGeom>
              <a:avLst/>
              <a:gdLst/>
              <a:ahLst/>
              <a:cxnLst/>
              <a:rect l="l" t="t" r="r" b="b"/>
              <a:pathLst>
                <a:path w="1962" h="1897" extrusionOk="0">
                  <a:moveTo>
                    <a:pt x="977" y="0"/>
                  </a:moveTo>
                  <a:cubicBezTo>
                    <a:pt x="960" y="0"/>
                    <a:pt x="943" y="1"/>
                    <a:pt x="926" y="2"/>
                  </a:cubicBezTo>
                  <a:cubicBezTo>
                    <a:pt x="401" y="29"/>
                    <a:pt x="1" y="485"/>
                    <a:pt x="28" y="1010"/>
                  </a:cubicBezTo>
                  <a:cubicBezTo>
                    <a:pt x="68" y="1510"/>
                    <a:pt x="470" y="1897"/>
                    <a:pt x="962" y="1897"/>
                  </a:cubicBezTo>
                  <a:cubicBezTo>
                    <a:pt x="987" y="1897"/>
                    <a:pt x="1011" y="1896"/>
                    <a:pt x="1037" y="1894"/>
                  </a:cubicBezTo>
                  <a:cubicBezTo>
                    <a:pt x="1561" y="1866"/>
                    <a:pt x="1962" y="1410"/>
                    <a:pt x="1920" y="886"/>
                  </a:cubicBezTo>
                  <a:cubicBezTo>
                    <a:pt x="1894" y="391"/>
                    <a:pt x="1479" y="0"/>
                    <a:pt x="977" y="0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39"/>
            <p:cNvSpPr/>
            <p:nvPr/>
          </p:nvSpPr>
          <p:spPr>
            <a:xfrm>
              <a:off x="10229961" y="1266474"/>
              <a:ext cx="72775" cy="70364"/>
            </a:xfrm>
            <a:custGeom>
              <a:avLst/>
              <a:gdLst/>
              <a:ahLst/>
              <a:cxnLst/>
              <a:rect l="l" t="t" r="r" b="b"/>
              <a:pathLst>
                <a:path w="1962" h="1897" extrusionOk="0">
                  <a:moveTo>
                    <a:pt x="963" y="0"/>
                  </a:moveTo>
                  <a:cubicBezTo>
                    <a:pt x="946" y="0"/>
                    <a:pt x="929" y="1"/>
                    <a:pt x="912" y="2"/>
                  </a:cubicBezTo>
                  <a:cubicBezTo>
                    <a:pt x="401" y="43"/>
                    <a:pt x="1" y="485"/>
                    <a:pt x="28" y="1010"/>
                  </a:cubicBezTo>
                  <a:cubicBezTo>
                    <a:pt x="55" y="1510"/>
                    <a:pt x="469" y="1897"/>
                    <a:pt x="962" y="1897"/>
                  </a:cubicBezTo>
                  <a:cubicBezTo>
                    <a:pt x="987" y="1897"/>
                    <a:pt x="1011" y="1896"/>
                    <a:pt x="1036" y="1894"/>
                  </a:cubicBezTo>
                  <a:cubicBezTo>
                    <a:pt x="1561" y="1866"/>
                    <a:pt x="1962" y="1424"/>
                    <a:pt x="1920" y="899"/>
                  </a:cubicBezTo>
                  <a:cubicBezTo>
                    <a:pt x="1894" y="392"/>
                    <a:pt x="1466" y="0"/>
                    <a:pt x="963" y="0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39"/>
            <p:cNvSpPr/>
            <p:nvPr/>
          </p:nvSpPr>
          <p:spPr>
            <a:xfrm>
              <a:off x="10113083" y="883198"/>
              <a:ext cx="729053" cy="564622"/>
            </a:xfrm>
            <a:custGeom>
              <a:avLst/>
              <a:gdLst/>
              <a:ahLst/>
              <a:cxnLst/>
              <a:rect l="l" t="t" r="r" b="b"/>
              <a:pathLst>
                <a:path w="19655" h="15222" extrusionOk="0">
                  <a:moveTo>
                    <a:pt x="6355" y="1"/>
                  </a:moveTo>
                  <a:cubicBezTo>
                    <a:pt x="6157" y="1"/>
                    <a:pt x="5946" y="11"/>
                    <a:pt x="5720" y="33"/>
                  </a:cubicBezTo>
                  <a:cubicBezTo>
                    <a:pt x="2917" y="304"/>
                    <a:pt x="3812" y="3561"/>
                    <a:pt x="2050" y="3561"/>
                  </a:cubicBezTo>
                  <a:cubicBezTo>
                    <a:pt x="1929" y="3561"/>
                    <a:pt x="1795" y="3546"/>
                    <a:pt x="1646" y="3513"/>
                  </a:cubicBezTo>
                  <a:cubicBezTo>
                    <a:pt x="1490" y="3477"/>
                    <a:pt x="1357" y="3461"/>
                    <a:pt x="1245" y="3461"/>
                  </a:cubicBezTo>
                  <a:cubicBezTo>
                    <a:pt x="1" y="3461"/>
                    <a:pt x="1450" y="5514"/>
                    <a:pt x="2808" y="5514"/>
                  </a:cubicBezTo>
                  <a:cubicBezTo>
                    <a:pt x="3107" y="5514"/>
                    <a:pt x="3402" y="5414"/>
                    <a:pt x="3663" y="5170"/>
                  </a:cubicBezTo>
                  <a:lnTo>
                    <a:pt x="3663" y="5170"/>
                  </a:lnTo>
                  <a:cubicBezTo>
                    <a:pt x="3663" y="5170"/>
                    <a:pt x="3207" y="6551"/>
                    <a:pt x="2116" y="6620"/>
                  </a:cubicBezTo>
                  <a:cubicBezTo>
                    <a:pt x="1400" y="6656"/>
                    <a:pt x="2118" y="7487"/>
                    <a:pt x="3182" y="7487"/>
                  </a:cubicBezTo>
                  <a:cubicBezTo>
                    <a:pt x="3759" y="7487"/>
                    <a:pt x="4437" y="7243"/>
                    <a:pt x="5044" y="6496"/>
                  </a:cubicBezTo>
                  <a:cubicBezTo>
                    <a:pt x="6410" y="4813"/>
                    <a:pt x="6652" y="3406"/>
                    <a:pt x="7692" y="3406"/>
                  </a:cubicBezTo>
                  <a:cubicBezTo>
                    <a:pt x="7967" y="3406"/>
                    <a:pt x="8297" y="3504"/>
                    <a:pt x="8717" y="3720"/>
                  </a:cubicBezTo>
                  <a:cubicBezTo>
                    <a:pt x="10733" y="4756"/>
                    <a:pt x="9076" y="7076"/>
                    <a:pt x="11659" y="8567"/>
                  </a:cubicBezTo>
                  <a:cubicBezTo>
                    <a:pt x="12229" y="8898"/>
                    <a:pt x="12591" y="9036"/>
                    <a:pt x="12815" y="9036"/>
                  </a:cubicBezTo>
                  <a:cubicBezTo>
                    <a:pt x="13610" y="9036"/>
                    <a:pt x="12668" y="7298"/>
                    <a:pt x="13164" y="6275"/>
                  </a:cubicBezTo>
                  <a:lnTo>
                    <a:pt x="13164" y="6275"/>
                  </a:lnTo>
                  <a:cubicBezTo>
                    <a:pt x="13164" y="6275"/>
                    <a:pt x="13385" y="8277"/>
                    <a:pt x="14310" y="8857"/>
                  </a:cubicBezTo>
                  <a:cubicBezTo>
                    <a:pt x="15235" y="9437"/>
                    <a:pt x="13274" y="9658"/>
                    <a:pt x="13730" y="10003"/>
                  </a:cubicBezTo>
                  <a:cubicBezTo>
                    <a:pt x="14200" y="10349"/>
                    <a:pt x="14890" y="10072"/>
                    <a:pt x="15111" y="11219"/>
                  </a:cubicBezTo>
                  <a:cubicBezTo>
                    <a:pt x="15314" y="12210"/>
                    <a:pt x="13450" y="13636"/>
                    <a:pt x="12640" y="13636"/>
                  </a:cubicBezTo>
                  <a:cubicBezTo>
                    <a:pt x="12513" y="13636"/>
                    <a:pt x="12412" y="13601"/>
                    <a:pt x="12349" y="13525"/>
                  </a:cubicBezTo>
                  <a:cubicBezTo>
                    <a:pt x="12288" y="13447"/>
                    <a:pt x="12239" y="13413"/>
                    <a:pt x="12202" y="13413"/>
                  </a:cubicBezTo>
                  <a:cubicBezTo>
                    <a:pt x="11967" y="13413"/>
                    <a:pt x="12236" y="14835"/>
                    <a:pt x="12929" y="15182"/>
                  </a:cubicBezTo>
                  <a:cubicBezTo>
                    <a:pt x="12981" y="15209"/>
                    <a:pt x="13047" y="15222"/>
                    <a:pt x="13127" y="15222"/>
                  </a:cubicBezTo>
                  <a:cubicBezTo>
                    <a:pt x="14247" y="15222"/>
                    <a:pt x="17916" y="12657"/>
                    <a:pt x="17628" y="9384"/>
                  </a:cubicBezTo>
                  <a:lnTo>
                    <a:pt x="17628" y="9384"/>
                  </a:lnTo>
                  <a:cubicBezTo>
                    <a:pt x="17682" y="9519"/>
                    <a:pt x="17795" y="9641"/>
                    <a:pt x="18025" y="9641"/>
                  </a:cubicBezTo>
                  <a:cubicBezTo>
                    <a:pt x="18160" y="9641"/>
                    <a:pt x="18335" y="9599"/>
                    <a:pt x="18563" y="9492"/>
                  </a:cubicBezTo>
                  <a:cubicBezTo>
                    <a:pt x="19654" y="8968"/>
                    <a:pt x="16837" y="6841"/>
                    <a:pt x="17238" y="5170"/>
                  </a:cubicBezTo>
                  <a:cubicBezTo>
                    <a:pt x="17652" y="3513"/>
                    <a:pt x="16547" y="972"/>
                    <a:pt x="13164" y="751"/>
                  </a:cubicBezTo>
                  <a:cubicBezTo>
                    <a:pt x="12809" y="726"/>
                    <a:pt x="12486" y="716"/>
                    <a:pt x="12190" y="716"/>
                  </a:cubicBezTo>
                  <a:cubicBezTo>
                    <a:pt x="9652" y="716"/>
                    <a:pt x="9187" y="1524"/>
                    <a:pt x="9187" y="1524"/>
                  </a:cubicBezTo>
                  <a:cubicBezTo>
                    <a:pt x="9187" y="1524"/>
                    <a:pt x="8785" y="1"/>
                    <a:pt x="6355" y="1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5" name="Google Shape;635;p39"/>
            <p:cNvSpPr/>
            <p:nvPr/>
          </p:nvSpPr>
          <p:spPr>
            <a:xfrm>
              <a:off x="10270429" y="972776"/>
              <a:ext cx="125558" cy="123741"/>
            </a:xfrm>
            <a:custGeom>
              <a:avLst/>
              <a:gdLst/>
              <a:ahLst/>
              <a:cxnLst/>
              <a:rect l="l" t="t" r="r" b="b"/>
              <a:pathLst>
                <a:path w="3385" h="3336" extrusionOk="0">
                  <a:moveTo>
                    <a:pt x="2714" y="0"/>
                  </a:moveTo>
                  <a:cubicBezTo>
                    <a:pt x="2460" y="0"/>
                    <a:pt x="2118" y="51"/>
                    <a:pt x="1672" y="214"/>
                  </a:cubicBezTo>
                  <a:cubicBezTo>
                    <a:pt x="1078" y="449"/>
                    <a:pt x="981" y="1015"/>
                    <a:pt x="898" y="1567"/>
                  </a:cubicBezTo>
                  <a:cubicBezTo>
                    <a:pt x="815" y="2161"/>
                    <a:pt x="719" y="2769"/>
                    <a:pt x="70" y="3128"/>
                  </a:cubicBezTo>
                  <a:cubicBezTo>
                    <a:pt x="15" y="3156"/>
                    <a:pt x="1" y="3225"/>
                    <a:pt x="28" y="3280"/>
                  </a:cubicBezTo>
                  <a:cubicBezTo>
                    <a:pt x="42" y="3321"/>
                    <a:pt x="84" y="3335"/>
                    <a:pt x="125" y="3335"/>
                  </a:cubicBezTo>
                  <a:cubicBezTo>
                    <a:pt x="139" y="3335"/>
                    <a:pt x="166" y="3335"/>
                    <a:pt x="180" y="3321"/>
                  </a:cubicBezTo>
                  <a:cubicBezTo>
                    <a:pt x="940" y="2907"/>
                    <a:pt x="1036" y="2216"/>
                    <a:pt x="1133" y="1595"/>
                  </a:cubicBezTo>
                  <a:cubicBezTo>
                    <a:pt x="1216" y="1070"/>
                    <a:pt x="1285" y="615"/>
                    <a:pt x="1755" y="435"/>
                  </a:cubicBezTo>
                  <a:cubicBezTo>
                    <a:pt x="2175" y="276"/>
                    <a:pt x="2491" y="229"/>
                    <a:pt x="2717" y="229"/>
                  </a:cubicBezTo>
                  <a:cubicBezTo>
                    <a:pt x="3041" y="229"/>
                    <a:pt x="3183" y="325"/>
                    <a:pt x="3191" y="325"/>
                  </a:cubicBezTo>
                  <a:cubicBezTo>
                    <a:pt x="3208" y="342"/>
                    <a:pt x="3230" y="350"/>
                    <a:pt x="3253" y="350"/>
                  </a:cubicBezTo>
                  <a:cubicBezTo>
                    <a:pt x="3285" y="350"/>
                    <a:pt x="3319" y="335"/>
                    <a:pt x="3343" y="311"/>
                  </a:cubicBezTo>
                  <a:cubicBezTo>
                    <a:pt x="3384" y="255"/>
                    <a:pt x="3370" y="186"/>
                    <a:pt x="3329" y="145"/>
                  </a:cubicBezTo>
                  <a:cubicBezTo>
                    <a:pt x="3312" y="136"/>
                    <a:pt x="3130" y="0"/>
                    <a:pt x="2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6" name="Google Shape;636;p39"/>
            <p:cNvSpPr/>
            <p:nvPr/>
          </p:nvSpPr>
          <p:spPr>
            <a:xfrm>
              <a:off x="10210005" y="923889"/>
              <a:ext cx="180826" cy="143400"/>
            </a:xfrm>
            <a:custGeom>
              <a:avLst/>
              <a:gdLst/>
              <a:ahLst/>
              <a:cxnLst/>
              <a:rect l="l" t="t" r="r" b="b"/>
              <a:pathLst>
                <a:path w="4875" h="3866" extrusionOk="0">
                  <a:moveTo>
                    <a:pt x="3259" y="0"/>
                  </a:moveTo>
                  <a:cubicBezTo>
                    <a:pt x="2871" y="0"/>
                    <a:pt x="2434" y="112"/>
                    <a:pt x="1975" y="427"/>
                  </a:cubicBezTo>
                  <a:cubicBezTo>
                    <a:pt x="1229" y="938"/>
                    <a:pt x="1160" y="1767"/>
                    <a:pt x="1091" y="2430"/>
                  </a:cubicBezTo>
                  <a:cubicBezTo>
                    <a:pt x="1026" y="3211"/>
                    <a:pt x="961" y="3636"/>
                    <a:pt x="260" y="3636"/>
                  </a:cubicBezTo>
                  <a:cubicBezTo>
                    <a:pt x="217" y="3636"/>
                    <a:pt x="172" y="3634"/>
                    <a:pt x="124" y="3631"/>
                  </a:cubicBezTo>
                  <a:cubicBezTo>
                    <a:pt x="69" y="3631"/>
                    <a:pt x="14" y="3673"/>
                    <a:pt x="0" y="3742"/>
                  </a:cubicBezTo>
                  <a:cubicBezTo>
                    <a:pt x="0" y="3797"/>
                    <a:pt x="42" y="3852"/>
                    <a:pt x="111" y="3866"/>
                  </a:cubicBezTo>
                  <a:lnTo>
                    <a:pt x="263" y="3866"/>
                  </a:lnTo>
                  <a:cubicBezTo>
                    <a:pt x="1202" y="3866"/>
                    <a:pt x="1271" y="3148"/>
                    <a:pt x="1326" y="2443"/>
                  </a:cubicBezTo>
                  <a:cubicBezTo>
                    <a:pt x="1381" y="1794"/>
                    <a:pt x="1450" y="1063"/>
                    <a:pt x="2099" y="621"/>
                  </a:cubicBezTo>
                  <a:cubicBezTo>
                    <a:pt x="2525" y="326"/>
                    <a:pt x="2925" y="222"/>
                    <a:pt x="3277" y="222"/>
                  </a:cubicBezTo>
                  <a:cubicBezTo>
                    <a:pt x="4078" y="222"/>
                    <a:pt x="4629" y="758"/>
                    <a:pt x="4668" y="786"/>
                  </a:cubicBezTo>
                  <a:cubicBezTo>
                    <a:pt x="4689" y="814"/>
                    <a:pt x="4716" y="828"/>
                    <a:pt x="4744" y="828"/>
                  </a:cubicBezTo>
                  <a:cubicBezTo>
                    <a:pt x="4771" y="828"/>
                    <a:pt x="4799" y="814"/>
                    <a:pt x="4820" y="786"/>
                  </a:cubicBezTo>
                  <a:cubicBezTo>
                    <a:pt x="4875" y="745"/>
                    <a:pt x="4875" y="676"/>
                    <a:pt x="4820" y="634"/>
                  </a:cubicBezTo>
                  <a:cubicBezTo>
                    <a:pt x="4820" y="625"/>
                    <a:pt x="4178" y="0"/>
                    <a:pt x="3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39"/>
            <p:cNvSpPr/>
            <p:nvPr/>
          </p:nvSpPr>
          <p:spPr>
            <a:xfrm>
              <a:off x="10431261" y="985017"/>
              <a:ext cx="122479" cy="167324"/>
            </a:xfrm>
            <a:custGeom>
              <a:avLst/>
              <a:gdLst/>
              <a:ahLst/>
              <a:cxnLst/>
              <a:rect l="l" t="t" r="r" b="b"/>
              <a:pathLst>
                <a:path w="3302" h="4511" extrusionOk="0">
                  <a:moveTo>
                    <a:pt x="608" y="1"/>
                  </a:moveTo>
                  <a:cubicBezTo>
                    <a:pt x="540" y="1"/>
                    <a:pt x="476" y="8"/>
                    <a:pt x="415" y="22"/>
                  </a:cubicBezTo>
                  <a:cubicBezTo>
                    <a:pt x="139" y="77"/>
                    <a:pt x="42" y="257"/>
                    <a:pt x="29" y="271"/>
                  </a:cubicBezTo>
                  <a:cubicBezTo>
                    <a:pt x="1" y="326"/>
                    <a:pt x="29" y="395"/>
                    <a:pt x="84" y="423"/>
                  </a:cubicBezTo>
                  <a:cubicBezTo>
                    <a:pt x="102" y="432"/>
                    <a:pt x="122" y="436"/>
                    <a:pt x="142" y="436"/>
                  </a:cubicBezTo>
                  <a:cubicBezTo>
                    <a:pt x="180" y="436"/>
                    <a:pt x="217" y="418"/>
                    <a:pt x="236" y="381"/>
                  </a:cubicBezTo>
                  <a:cubicBezTo>
                    <a:pt x="236" y="381"/>
                    <a:pt x="291" y="271"/>
                    <a:pt x="470" y="243"/>
                  </a:cubicBezTo>
                  <a:cubicBezTo>
                    <a:pt x="505" y="237"/>
                    <a:pt x="544" y="233"/>
                    <a:pt x="589" y="233"/>
                  </a:cubicBezTo>
                  <a:cubicBezTo>
                    <a:pt x="850" y="233"/>
                    <a:pt x="1292" y="360"/>
                    <a:pt x="1976" y="878"/>
                  </a:cubicBezTo>
                  <a:cubicBezTo>
                    <a:pt x="2777" y="1486"/>
                    <a:pt x="2708" y="2287"/>
                    <a:pt x="2652" y="3005"/>
                  </a:cubicBezTo>
                  <a:cubicBezTo>
                    <a:pt x="2611" y="3613"/>
                    <a:pt x="2570" y="4206"/>
                    <a:pt x="3122" y="4496"/>
                  </a:cubicBezTo>
                  <a:cubicBezTo>
                    <a:pt x="3136" y="4496"/>
                    <a:pt x="3150" y="4510"/>
                    <a:pt x="3177" y="4510"/>
                  </a:cubicBezTo>
                  <a:cubicBezTo>
                    <a:pt x="3219" y="4510"/>
                    <a:pt x="3246" y="4483"/>
                    <a:pt x="3274" y="4441"/>
                  </a:cubicBezTo>
                  <a:cubicBezTo>
                    <a:pt x="3301" y="4386"/>
                    <a:pt x="3288" y="4317"/>
                    <a:pt x="3219" y="4289"/>
                  </a:cubicBezTo>
                  <a:cubicBezTo>
                    <a:pt x="2832" y="4082"/>
                    <a:pt x="2832" y="3668"/>
                    <a:pt x="2887" y="3019"/>
                  </a:cubicBezTo>
                  <a:cubicBezTo>
                    <a:pt x="2942" y="2287"/>
                    <a:pt x="3011" y="1375"/>
                    <a:pt x="2114" y="699"/>
                  </a:cubicBezTo>
                  <a:cubicBezTo>
                    <a:pt x="1513" y="239"/>
                    <a:pt x="1002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39"/>
            <p:cNvSpPr/>
            <p:nvPr/>
          </p:nvSpPr>
          <p:spPr>
            <a:xfrm>
              <a:off x="10474807" y="943140"/>
              <a:ext cx="243364" cy="264507"/>
            </a:xfrm>
            <a:custGeom>
              <a:avLst/>
              <a:gdLst/>
              <a:ahLst/>
              <a:cxnLst/>
              <a:rect l="l" t="t" r="r" b="b"/>
              <a:pathLst>
                <a:path w="6561" h="7131" extrusionOk="0">
                  <a:moveTo>
                    <a:pt x="769" y="0"/>
                  </a:moveTo>
                  <a:cubicBezTo>
                    <a:pt x="318" y="0"/>
                    <a:pt x="89" y="131"/>
                    <a:pt x="70" y="143"/>
                  </a:cubicBezTo>
                  <a:cubicBezTo>
                    <a:pt x="15" y="171"/>
                    <a:pt x="1" y="240"/>
                    <a:pt x="28" y="295"/>
                  </a:cubicBezTo>
                  <a:cubicBezTo>
                    <a:pt x="47" y="332"/>
                    <a:pt x="84" y="350"/>
                    <a:pt x="123" y="350"/>
                  </a:cubicBezTo>
                  <a:cubicBezTo>
                    <a:pt x="142" y="350"/>
                    <a:pt x="162" y="346"/>
                    <a:pt x="180" y="336"/>
                  </a:cubicBezTo>
                  <a:cubicBezTo>
                    <a:pt x="186" y="336"/>
                    <a:pt x="374" y="236"/>
                    <a:pt x="754" y="236"/>
                  </a:cubicBezTo>
                  <a:cubicBezTo>
                    <a:pt x="1256" y="236"/>
                    <a:pt x="2093" y="411"/>
                    <a:pt x="3287" y="1220"/>
                  </a:cubicBezTo>
                  <a:cubicBezTo>
                    <a:pt x="4185" y="1842"/>
                    <a:pt x="4199" y="2946"/>
                    <a:pt x="4199" y="4024"/>
                  </a:cubicBezTo>
                  <a:cubicBezTo>
                    <a:pt x="4199" y="5474"/>
                    <a:pt x="4199" y="6965"/>
                    <a:pt x="6422" y="7131"/>
                  </a:cubicBezTo>
                  <a:lnTo>
                    <a:pt x="6436" y="7131"/>
                  </a:lnTo>
                  <a:cubicBezTo>
                    <a:pt x="6491" y="7131"/>
                    <a:pt x="6547" y="7089"/>
                    <a:pt x="6547" y="7020"/>
                  </a:cubicBezTo>
                  <a:cubicBezTo>
                    <a:pt x="6560" y="6965"/>
                    <a:pt x="6505" y="6910"/>
                    <a:pt x="6450" y="6896"/>
                  </a:cubicBezTo>
                  <a:cubicBezTo>
                    <a:pt x="4434" y="6744"/>
                    <a:pt x="4434" y="5487"/>
                    <a:pt x="4420" y="4024"/>
                  </a:cubicBezTo>
                  <a:cubicBezTo>
                    <a:pt x="4420" y="2891"/>
                    <a:pt x="4420" y="1717"/>
                    <a:pt x="3412" y="1027"/>
                  </a:cubicBezTo>
                  <a:cubicBezTo>
                    <a:pt x="2192" y="193"/>
                    <a:pt x="1317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39"/>
            <p:cNvSpPr/>
            <p:nvPr/>
          </p:nvSpPr>
          <p:spPr>
            <a:xfrm>
              <a:off x="10624401" y="928451"/>
              <a:ext cx="149075" cy="237726"/>
            </a:xfrm>
            <a:custGeom>
              <a:avLst/>
              <a:gdLst/>
              <a:ahLst/>
              <a:cxnLst/>
              <a:rect l="l" t="t" r="r" b="b"/>
              <a:pathLst>
                <a:path w="4019" h="6409" extrusionOk="0">
                  <a:moveTo>
                    <a:pt x="111" y="0"/>
                  </a:moveTo>
                  <a:cubicBezTo>
                    <a:pt x="55" y="0"/>
                    <a:pt x="0" y="56"/>
                    <a:pt x="0" y="125"/>
                  </a:cubicBezTo>
                  <a:cubicBezTo>
                    <a:pt x="0" y="180"/>
                    <a:pt x="42" y="235"/>
                    <a:pt x="111" y="235"/>
                  </a:cubicBezTo>
                  <a:cubicBezTo>
                    <a:pt x="801" y="249"/>
                    <a:pt x="1423" y="608"/>
                    <a:pt x="1878" y="1243"/>
                  </a:cubicBezTo>
                  <a:cubicBezTo>
                    <a:pt x="2486" y="2086"/>
                    <a:pt x="2665" y="3260"/>
                    <a:pt x="2334" y="4295"/>
                  </a:cubicBezTo>
                  <a:cubicBezTo>
                    <a:pt x="2155" y="4903"/>
                    <a:pt x="2196" y="5400"/>
                    <a:pt x="2458" y="5773"/>
                  </a:cubicBezTo>
                  <a:cubicBezTo>
                    <a:pt x="2914" y="6394"/>
                    <a:pt x="3853" y="6408"/>
                    <a:pt x="3895" y="6408"/>
                  </a:cubicBezTo>
                  <a:cubicBezTo>
                    <a:pt x="3964" y="6408"/>
                    <a:pt x="4019" y="6353"/>
                    <a:pt x="4019" y="6284"/>
                  </a:cubicBezTo>
                  <a:cubicBezTo>
                    <a:pt x="4019" y="6229"/>
                    <a:pt x="3964" y="6173"/>
                    <a:pt x="3895" y="6173"/>
                  </a:cubicBezTo>
                  <a:cubicBezTo>
                    <a:pt x="3895" y="6173"/>
                    <a:pt x="3038" y="6173"/>
                    <a:pt x="2652" y="5635"/>
                  </a:cubicBezTo>
                  <a:cubicBezTo>
                    <a:pt x="2417" y="5331"/>
                    <a:pt x="2389" y="4903"/>
                    <a:pt x="2555" y="4364"/>
                  </a:cubicBezTo>
                  <a:cubicBezTo>
                    <a:pt x="2900" y="3260"/>
                    <a:pt x="2707" y="2017"/>
                    <a:pt x="2058" y="1105"/>
                  </a:cubicBezTo>
                  <a:cubicBezTo>
                    <a:pt x="1561" y="415"/>
                    <a:pt x="870" y="28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39"/>
            <p:cNvSpPr/>
            <p:nvPr/>
          </p:nvSpPr>
          <p:spPr>
            <a:xfrm>
              <a:off x="10677665" y="1261318"/>
              <a:ext cx="65097" cy="55453"/>
            </a:xfrm>
            <a:custGeom>
              <a:avLst/>
              <a:gdLst/>
              <a:ahLst/>
              <a:cxnLst/>
              <a:rect l="l" t="t" r="r" b="b"/>
              <a:pathLst>
                <a:path w="1755" h="1495" extrusionOk="0">
                  <a:moveTo>
                    <a:pt x="121" y="1"/>
                  </a:moveTo>
                  <a:cubicBezTo>
                    <a:pt x="69" y="1"/>
                    <a:pt x="14" y="50"/>
                    <a:pt x="14" y="99"/>
                  </a:cubicBezTo>
                  <a:cubicBezTo>
                    <a:pt x="0" y="168"/>
                    <a:pt x="42" y="224"/>
                    <a:pt x="111" y="237"/>
                  </a:cubicBezTo>
                  <a:cubicBezTo>
                    <a:pt x="125" y="237"/>
                    <a:pt x="1078" y="376"/>
                    <a:pt x="1519" y="1425"/>
                  </a:cubicBezTo>
                  <a:cubicBezTo>
                    <a:pt x="1533" y="1467"/>
                    <a:pt x="1575" y="1494"/>
                    <a:pt x="1616" y="1494"/>
                  </a:cubicBezTo>
                  <a:cubicBezTo>
                    <a:pt x="1630" y="1494"/>
                    <a:pt x="1658" y="1494"/>
                    <a:pt x="1671" y="1480"/>
                  </a:cubicBezTo>
                  <a:cubicBezTo>
                    <a:pt x="1727" y="1467"/>
                    <a:pt x="1754" y="1397"/>
                    <a:pt x="1727" y="1328"/>
                  </a:cubicBezTo>
                  <a:cubicBezTo>
                    <a:pt x="1243" y="168"/>
                    <a:pt x="180" y="17"/>
                    <a:pt x="139" y="3"/>
                  </a:cubicBezTo>
                  <a:cubicBezTo>
                    <a:pt x="133" y="1"/>
                    <a:pt x="127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39"/>
            <p:cNvSpPr/>
            <p:nvPr/>
          </p:nvSpPr>
          <p:spPr>
            <a:xfrm>
              <a:off x="10679186" y="1318626"/>
              <a:ext cx="44622" cy="57048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37" y="1"/>
                  </a:moveTo>
                  <a:cubicBezTo>
                    <a:pt x="89" y="1"/>
                    <a:pt x="40" y="28"/>
                    <a:pt x="28" y="73"/>
                  </a:cubicBezTo>
                  <a:cubicBezTo>
                    <a:pt x="1" y="142"/>
                    <a:pt x="28" y="198"/>
                    <a:pt x="98" y="225"/>
                  </a:cubicBezTo>
                  <a:cubicBezTo>
                    <a:pt x="98" y="225"/>
                    <a:pt x="719" y="432"/>
                    <a:pt x="898" y="847"/>
                  </a:cubicBezTo>
                  <a:cubicBezTo>
                    <a:pt x="968" y="1012"/>
                    <a:pt x="954" y="1192"/>
                    <a:pt x="871" y="1372"/>
                  </a:cubicBezTo>
                  <a:cubicBezTo>
                    <a:pt x="843" y="1427"/>
                    <a:pt x="871" y="1496"/>
                    <a:pt x="926" y="1523"/>
                  </a:cubicBezTo>
                  <a:cubicBezTo>
                    <a:pt x="940" y="1537"/>
                    <a:pt x="954" y="1537"/>
                    <a:pt x="968" y="1537"/>
                  </a:cubicBezTo>
                  <a:cubicBezTo>
                    <a:pt x="1009" y="1537"/>
                    <a:pt x="1050" y="1510"/>
                    <a:pt x="1078" y="1468"/>
                  </a:cubicBezTo>
                  <a:cubicBezTo>
                    <a:pt x="1188" y="1220"/>
                    <a:pt x="1202" y="985"/>
                    <a:pt x="1106" y="764"/>
                  </a:cubicBezTo>
                  <a:cubicBezTo>
                    <a:pt x="898" y="253"/>
                    <a:pt x="194" y="18"/>
                    <a:pt x="167" y="4"/>
                  </a:cubicBezTo>
                  <a:cubicBezTo>
                    <a:pt x="157" y="2"/>
                    <a:pt x="14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39"/>
            <p:cNvSpPr/>
            <p:nvPr/>
          </p:nvSpPr>
          <p:spPr>
            <a:xfrm>
              <a:off x="10116273" y="668841"/>
              <a:ext cx="29711" cy="80379"/>
            </a:xfrm>
            <a:custGeom>
              <a:avLst/>
              <a:gdLst/>
              <a:ahLst/>
              <a:cxnLst/>
              <a:rect l="l" t="t" r="r" b="b"/>
              <a:pathLst>
                <a:path w="801" h="2167" extrusionOk="0">
                  <a:moveTo>
                    <a:pt x="666" y="1"/>
                  </a:moveTo>
                  <a:cubicBezTo>
                    <a:pt x="621" y="1"/>
                    <a:pt x="586" y="27"/>
                    <a:pt x="566" y="67"/>
                  </a:cubicBezTo>
                  <a:cubicBezTo>
                    <a:pt x="511" y="219"/>
                    <a:pt x="0" y="1531"/>
                    <a:pt x="152" y="2083"/>
                  </a:cubicBezTo>
                  <a:cubicBezTo>
                    <a:pt x="166" y="2125"/>
                    <a:pt x="207" y="2166"/>
                    <a:pt x="262" y="2166"/>
                  </a:cubicBezTo>
                  <a:cubicBezTo>
                    <a:pt x="276" y="2166"/>
                    <a:pt x="290" y="2166"/>
                    <a:pt x="290" y="2152"/>
                  </a:cubicBezTo>
                  <a:cubicBezTo>
                    <a:pt x="359" y="2139"/>
                    <a:pt x="387" y="2083"/>
                    <a:pt x="373" y="2014"/>
                  </a:cubicBezTo>
                  <a:cubicBezTo>
                    <a:pt x="262" y="1628"/>
                    <a:pt x="635" y="537"/>
                    <a:pt x="773" y="164"/>
                  </a:cubicBezTo>
                  <a:cubicBezTo>
                    <a:pt x="801" y="95"/>
                    <a:pt x="773" y="26"/>
                    <a:pt x="718" y="12"/>
                  </a:cubicBezTo>
                  <a:cubicBezTo>
                    <a:pt x="700" y="4"/>
                    <a:pt x="682" y="1"/>
                    <a:pt x="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39"/>
            <p:cNvSpPr/>
            <p:nvPr/>
          </p:nvSpPr>
          <p:spPr>
            <a:xfrm>
              <a:off x="10076287" y="634308"/>
              <a:ext cx="28227" cy="101077"/>
            </a:xfrm>
            <a:custGeom>
              <a:avLst/>
              <a:gdLst/>
              <a:ahLst/>
              <a:cxnLst/>
              <a:rect l="l" t="t" r="r" b="b"/>
              <a:pathLst>
                <a:path w="761" h="2725" extrusionOk="0">
                  <a:moveTo>
                    <a:pt x="644" y="0"/>
                  </a:moveTo>
                  <a:cubicBezTo>
                    <a:pt x="591" y="0"/>
                    <a:pt x="549" y="29"/>
                    <a:pt x="526" y="87"/>
                  </a:cubicBezTo>
                  <a:cubicBezTo>
                    <a:pt x="512" y="142"/>
                    <a:pt x="1" y="1647"/>
                    <a:pt x="263" y="2641"/>
                  </a:cubicBezTo>
                  <a:cubicBezTo>
                    <a:pt x="277" y="2683"/>
                    <a:pt x="318" y="2724"/>
                    <a:pt x="374" y="2724"/>
                  </a:cubicBezTo>
                  <a:lnTo>
                    <a:pt x="401" y="2724"/>
                  </a:lnTo>
                  <a:cubicBezTo>
                    <a:pt x="470" y="2697"/>
                    <a:pt x="498" y="2641"/>
                    <a:pt x="484" y="2572"/>
                  </a:cubicBezTo>
                  <a:cubicBezTo>
                    <a:pt x="236" y="1661"/>
                    <a:pt x="747" y="169"/>
                    <a:pt x="747" y="156"/>
                  </a:cubicBezTo>
                  <a:cubicBezTo>
                    <a:pt x="760" y="100"/>
                    <a:pt x="733" y="31"/>
                    <a:pt x="678" y="4"/>
                  </a:cubicBezTo>
                  <a:cubicBezTo>
                    <a:pt x="666" y="1"/>
                    <a:pt x="65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39"/>
            <p:cNvSpPr/>
            <p:nvPr/>
          </p:nvSpPr>
          <p:spPr>
            <a:xfrm>
              <a:off x="10025063" y="638425"/>
              <a:ext cx="24110" cy="114875"/>
            </a:xfrm>
            <a:custGeom>
              <a:avLst/>
              <a:gdLst/>
              <a:ahLst/>
              <a:cxnLst/>
              <a:rect l="l" t="t" r="r" b="b"/>
              <a:pathLst>
                <a:path w="650" h="3097" extrusionOk="0">
                  <a:moveTo>
                    <a:pt x="531" y="1"/>
                  </a:moveTo>
                  <a:cubicBezTo>
                    <a:pt x="481" y="1"/>
                    <a:pt x="427" y="40"/>
                    <a:pt x="415" y="100"/>
                  </a:cubicBezTo>
                  <a:cubicBezTo>
                    <a:pt x="401" y="183"/>
                    <a:pt x="1" y="2144"/>
                    <a:pt x="236" y="3014"/>
                  </a:cubicBezTo>
                  <a:cubicBezTo>
                    <a:pt x="249" y="3055"/>
                    <a:pt x="291" y="3097"/>
                    <a:pt x="346" y="3097"/>
                  </a:cubicBezTo>
                  <a:lnTo>
                    <a:pt x="374" y="3097"/>
                  </a:lnTo>
                  <a:cubicBezTo>
                    <a:pt x="443" y="3069"/>
                    <a:pt x="470" y="3014"/>
                    <a:pt x="457" y="2945"/>
                  </a:cubicBezTo>
                  <a:cubicBezTo>
                    <a:pt x="249" y="2130"/>
                    <a:pt x="636" y="155"/>
                    <a:pt x="650" y="141"/>
                  </a:cubicBezTo>
                  <a:cubicBezTo>
                    <a:pt x="650" y="86"/>
                    <a:pt x="622" y="17"/>
                    <a:pt x="553" y="3"/>
                  </a:cubicBezTo>
                  <a:cubicBezTo>
                    <a:pt x="546" y="1"/>
                    <a:pt x="539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39"/>
            <p:cNvSpPr/>
            <p:nvPr/>
          </p:nvSpPr>
          <p:spPr>
            <a:xfrm>
              <a:off x="10690462" y="684123"/>
              <a:ext cx="32308" cy="64578"/>
            </a:xfrm>
            <a:custGeom>
              <a:avLst/>
              <a:gdLst/>
              <a:ahLst/>
              <a:cxnLst/>
              <a:rect l="l" t="t" r="r" b="b"/>
              <a:pathLst>
                <a:path w="871" h="1741" extrusionOk="0">
                  <a:moveTo>
                    <a:pt x="128" y="0"/>
                  </a:moveTo>
                  <a:cubicBezTo>
                    <a:pt x="108" y="0"/>
                    <a:pt x="88" y="5"/>
                    <a:pt x="70" y="14"/>
                  </a:cubicBezTo>
                  <a:cubicBezTo>
                    <a:pt x="14" y="42"/>
                    <a:pt x="1" y="111"/>
                    <a:pt x="28" y="166"/>
                  </a:cubicBezTo>
                  <a:cubicBezTo>
                    <a:pt x="194" y="470"/>
                    <a:pt x="636" y="1312"/>
                    <a:pt x="636" y="1630"/>
                  </a:cubicBezTo>
                  <a:cubicBezTo>
                    <a:pt x="636" y="1685"/>
                    <a:pt x="691" y="1740"/>
                    <a:pt x="760" y="1740"/>
                  </a:cubicBezTo>
                  <a:cubicBezTo>
                    <a:pt x="815" y="1740"/>
                    <a:pt x="871" y="1685"/>
                    <a:pt x="871" y="1630"/>
                  </a:cubicBezTo>
                  <a:cubicBezTo>
                    <a:pt x="871" y="1202"/>
                    <a:pt x="291" y="166"/>
                    <a:pt x="222" y="56"/>
                  </a:cubicBezTo>
                  <a:cubicBezTo>
                    <a:pt x="203" y="19"/>
                    <a:pt x="16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39"/>
            <p:cNvSpPr/>
            <p:nvPr/>
          </p:nvSpPr>
          <p:spPr>
            <a:xfrm>
              <a:off x="10728890" y="637127"/>
              <a:ext cx="35386" cy="107976"/>
            </a:xfrm>
            <a:custGeom>
              <a:avLst/>
              <a:gdLst/>
              <a:ahLst/>
              <a:cxnLst/>
              <a:rect l="l" t="t" r="r" b="b"/>
              <a:pathLst>
                <a:path w="954" h="2911" extrusionOk="0">
                  <a:moveTo>
                    <a:pt x="136" y="0"/>
                  </a:moveTo>
                  <a:cubicBezTo>
                    <a:pt x="119" y="0"/>
                    <a:pt x="101" y="3"/>
                    <a:pt x="83" y="11"/>
                  </a:cubicBezTo>
                  <a:cubicBezTo>
                    <a:pt x="28" y="24"/>
                    <a:pt x="0" y="93"/>
                    <a:pt x="28" y="163"/>
                  </a:cubicBezTo>
                  <a:cubicBezTo>
                    <a:pt x="28" y="176"/>
                    <a:pt x="718" y="2027"/>
                    <a:pt x="539" y="2759"/>
                  </a:cubicBezTo>
                  <a:cubicBezTo>
                    <a:pt x="525" y="2828"/>
                    <a:pt x="567" y="2883"/>
                    <a:pt x="622" y="2897"/>
                  </a:cubicBezTo>
                  <a:cubicBezTo>
                    <a:pt x="636" y="2911"/>
                    <a:pt x="636" y="2911"/>
                    <a:pt x="649" y="2911"/>
                  </a:cubicBezTo>
                  <a:cubicBezTo>
                    <a:pt x="705" y="2911"/>
                    <a:pt x="746" y="2869"/>
                    <a:pt x="760" y="2814"/>
                  </a:cubicBezTo>
                  <a:cubicBezTo>
                    <a:pt x="953" y="2013"/>
                    <a:pt x="263" y="149"/>
                    <a:pt x="235" y="80"/>
                  </a:cubicBezTo>
                  <a:cubicBezTo>
                    <a:pt x="225" y="28"/>
                    <a:pt x="18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39"/>
            <p:cNvSpPr/>
            <p:nvPr/>
          </p:nvSpPr>
          <p:spPr>
            <a:xfrm>
              <a:off x="10781635" y="638462"/>
              <a:ext cx="19511" cy="125595"/>
            </a:xfrm>
            <a:custGeom>
              <a:avLst/>
              <a:gdLst/>
              <a:ahLst/>
              <a:cxnLst/>
              <a:rect l="l" t="t" r="r" b="b"/>
              <a:pathLst>
                <a:path w="526" h="3386" extrusionOk="0">
                  <a:moveTo>
                    <a:pt x="129" y="0"/>
                  </a:moveTo>
                  <a:cubicBezTo>
                    <a:pt x="123" y="0"/>
                    <a:pt x="117" y="1"/>
                    <a:pt x="111" y="2"/>
                  </a:cubicBezTo>
                  <a:cubicBezTo>
                    <a:pt x="42" y="16"/>
                    <a:pt x="1" y="71"/>
                    <a:pt x="1" y="127"/>
                  </a:cubicBezTo>
                  <a:cubicBezTo>
                    <a:pt x="15" y="154"/>
                    <a:pt x="305" y="2612"/>
                    <a:pt x="153" y="3248"/>
                  </a:cubicBezTo>
                  <a:cubicBezTo>
                    <a:pt x="139" y="3317"/>
                    <a:pt x="180" y="3372"/>
                    <a:pt x="249" y="3386"/>
                  </a:cubicBezTo>
                  <a:lnTo>
                    <a:pt x="263" y="3386"/>
                  </a:lnTo>
                  <a:cubicBezTo>
                    <a:pt x="318" y="3386"/>
                    <a:pt x="374" y="3358"/>
                    <a:pt x="374" y="3303"/>
                  </a:cubicBezTo>
                  <a:cubicBezTo>
                    <a:pt x="526" y="2626"/>
                    <a:pt x="249" y="209"/>
                    <a:pt x="236" y="99"/>
                  </a:cubicBezTo>
                  <a:cubicBezTo>
                    <a:pt x="223" y="50"/>
                    <a:pt x="178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39"/>
            <p:cNvSpPr/>
            <p:nvPr/>
          </p:nvSpPr>
          <p:spPr>
            <a:xfrm>
              <a:off x="10015864" y="1457055"/>
              <a:ext cx="86092" cy="213653"/>
            </a:xfrm>
            <a:custGeom>
              <a:avLst/>
              <a:gdLst/>
              <a:ahLst/>
              <a:cxnLst/>
              <a:rect l="l" t="t" r="r" b="b"/>
              <a:pathLst>
                <a:path w="2321" h="5760" extrusionOk="0">
                  <a:moveTo>
                    <a:pt x="2210" y="1"/>
                  </a:moveTo>
                  <a:cubicBezTo>
                    <a:pt x="2141" y="1"/>
                    <a:pt x="2086" y="42"/>
                    <a:pt x="2086" y="111"/>
                  </a:cubicBezTo>
                  <a:cubicBezTo>
                    <a:pt x="2086" y="153"/>
                    <a:pt x="1727" y="4337"/>
                    <a:pt x="56" y="5552"/>
                  </a:cubicBezTo>
                  <a:cubicBezTo>
                    <a:pt x="14" y="5594"/>
                    <a:pt x="0" y="5663"/>
                    <a:pt x="42" y="5718"/>
                  </a:cubicBezTo>
                  <a:cubicBezTo>
                    <a:pt x="56" y="5746"/>
                    <a:pt x="97" y="5760"/>
                    <a:pt x="125" y="5760"/>
                  </a:cubicBezTo>
                  <a:cubicBezTo>
                    <a:pt x="152" y="5760"/>
                    <a:pt x="180" y="5746"/>
                    <a:pt x="194" y="5732"/>
                  </a:cubicBezTo>
                  <a:cubicBezTo>
                    <a:pt x="1947" y="4461"/>
                    <a:pt x="2307" y="305"/>
                    <a:pt x="2320" y="125"/>
                  </a:cubicBezTo>
                  <a:cubicBezTo>
                    <a:pt x="2320" y="70"/>
                    <a:pt x="2265" y="15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39"/>
            <p:cNvSpPr/>
            <p:nvPr/>
          </p:nvSpPr>
          <p:spPr>
            <a:xfrm>
              <a:off x="10839536" y="1452864"/>
              <a:ext cx="94808" cy="175336"/>
            </a:xfrm>
            <a:custGeom>
              <a:avLst/>
              <a:gdLst/>
              <a:ahLst/>
              <a:cxnLst/>
              <a:rect l="l" t="t" r="r" b="b"/>
              <a:pathLst>
                <a:path w="2556" h="4727" extrusionOk="0">
                  <a:moveTo>
                    <a:pt x="125" y="0"/>
                  </a:moveTo>
                  <a:cubicBezTo>
                    <a:pt x="116" y="0"/>
                    <a:pt x="106" y="1"/>
                    <a:pt x="97" y="4"/>
                  </a:cubicBezTo>
                  <a:cubicBezTo>
                    <a:pt x="28" y="31"/>
                    <a:pt x="0" y="100"/>
                    <a:pt x="28" y="155"/>
                  </a:cubicBezTo>
                  <a:cubicBezTo>
                    <a:pt x="69" y="294"/>
                    <a:pt x="1202" y="3525"/>
                    <a:pt x="2348" y="4685"/>
                  </a:cubicBezTo>
                  <a:cubicBezTo>
                    <a:pt x="2376" y="4713"/>
                    <a:pt x="2403" y="4726"/>
                    <a:pt x="2431" y="4726"/>
                  </a:cubicBezTo>
                  <a:cubicBezTo>
                    <a:pt x="2458" y="4726"/>
                    <a:pt x="2486" y="4713"/>
                    <a:pt x="2514" y="4685"/>
                  </a:cubicBezTo>
                  <a:cubicBezTo>
                    <a:pt x="2555" y="4644"/>
                    <a:pt x="2555" y="4574"/>
                    <a:pt x="2514" y="4519"/>
                  </a:cubicBezTo>
                  <a:cubicBezTo>
                    <a:pt x="1395" y="3401"/>
                    <a:pt x="249" y="114"/>
                    <a:pt x="235" y="86"/>
                  </a:cubicBezTo>
                  <a:cubicBezTo>
                    <a:pt x="224" y="29"/>
                    <a:pt x="17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39"/>
            <p:cNvSpPr/>
            <p:nvPr/>
          </p:nvSpPr>
          <p:spPr>
            <a:xfrm>
              <a:off x="10097319" y="2105950"/>
              <a:ext cx="721746" cy="68287"/>
            </a:xfrm>
            <a:custGeom>
              <a:avLst/>
              <a:gdLst/>
              <a:ahLst/>
              <a:cxnLst/>
              <a:rect l="l" t="t" r="r" b="b"/>
              <a:pathLst>
                <a:path w="19458" h="1841" extrusionOk="0">
                  <a:moveTo>
                    <a:pt x="19339" y="0"/>
                  </a:moveTo>
                  <a:cubicBezTo>
                    <a:pt x="19309" y="0"/>
                    <a:pt x="19278" y="11"/>
                    <a:pt x="19251" y="31"/>
                  </a:cubicBezTo>
                  <a:cubicBezTo>
                    <a:pt x="18823" y="473"/>
                    <a:pt x="15633" y="625"/>
                    <a:pt x="12539" y="777"/>
                  </a:cubicBezTo>
                  <a:cubicBezTo>
                    <a:pt x="11048" y="860"/>
                    <a:pt x="9487" y="929"/>
                    <a:pt x="8162" y="1039"/>
                  </a:cubicBezTo>
                  <a:cubicBezTo>
                    <a:pt x="4074" y="1385"/>
                    <a:pt x="152" y="1619"/>
                    <a:pt x="111" y="1619"/>
                  </a:cubicBezTo>
                  <a:cubicBezTo>
                    <a:pt x="41" y="1619"/>
                    <a:pt x="0" y="1675"/>
                    <a:pt x="0" y="1730"/>
                  </a:cubicBezTo>
                  <a:cubicBezTo>
                    <a:pt x="14" y="1799"/>
                    <a:pt x="55" y="1840"/>
                    <a:pt x="124" y="1840"/>
                  </a:cubicBezTo>
                  <a:cubicBezTo>
                    <a:pt x="166" y="1840"/>
                    <a:pt x="4088" y="1606"/>
                    <a:pt x="8189" y="1274"/>
                  </a:cubicBezTo>
                  <a:cubicBezTo>
                    <a:pt x="9501" y="1164"/>
                    <a:pt x="11048" y="1081"/>
                    <a:pt x="12553" y="1012"/>
                  </a:cubicBezTo>
                  <a:cubicBezTo>
                    <a:pt x="16516" y="818"/>
                    <a:pt x="18947" y="667"/>
                    <a:pt x="19416" y="197"/>
                  </a:cubicBezTo>
                  <a:cubicBezTo>
                    <a:pt x="19458" y="156"/>
                    <a:pt x="19458" y="87"/>
                    <a:pt x="19416" y="31"/>
                  </a:cubicBezTo>
                  <a:cubicBezTo>
                    <a:pt x="19396" y="11"/>
                    <a:pt x="19368" y="0"/>
                    <a:pt x="19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39"/>
            <p:cNvSpPr/>
            <p:nvPr/>
          </p:nvSpPr>
          <p:spPr>
            <a:xfrm>
              <a:off x="10070167" y="1742407"/>
              <a:ext cx="801198" cy="304455"/>
            </a:xfrm>
            <a:custGeom>
              <a:avLst/>
              <a:gdLst/>
              <a:ahLst/>
              <a:cxnLst/>
              <a:rect l="l" t="t" r="r" b="b"/>
              <a:pathLst>
                <a:path w="21600" h="8208" extrusionOk="0">
                  <a:moveTo>
                    <a:pt x="17451" y="1"/>
                  </a:moveTo>
                  <a:cubicBezTo>
                    <a:pt x="14433" y="1"/>
                    <a:pt x="10188" y="185"/>
                    <a:pt x="7899" y="511"/>
                  </a:cubicBezTo>
                  <a:cubicBezTo>
                    <a:pt x="4102" y="1049"/>
                    <a:pt x="525" y="1091"/>
                    <a:pt x="525" y="1091"/>
                  </a:cubicBezTo>
                  <a:cubicBezTo>
                    <a:pt x="373" y="1685"/>
                    <a:pt x="0" y="7816"/>
                    <a:pt x="152" y="8134"/>
                  </a:cubicBezTo>
                  <a:cubicBezTo>
                    <a:pt x="178" y="8186"/>
                    <a:pt x="367" y="8207"/>
                    <a:pt x="678" y="8207"/>
                  </a:cubicBezTo>
                  <a:cubicBezTo>
                    <a:pt x="2092" y="8207"/>
                    <a:pt x="6033" y="7768"/>
                    <a:pt x="8818" y="7768"/>
                  </a:cubicBezTo>
                  <a:cubicBezTo>
                    <a:pt x="9321" y="7768"/>
                    <a:pt x="9786" y="7782"/>
                    <a:pt x="10192" y="7816"/>
                  </a:cubicBezTo>
                  <a:cubicBezTo>
                    <a:pt x="10437" y="7838"/>
                    <a:pt x="10714" y="7848"/>
                    <a:pt x="11016" y="7848"/>
                  </a:cubicBezTo>
                  <a:cubicBezTo>
                    <a:pt x="14580" y="7848"/>
                    <a:pt x="21599" y="6435"/>
                    <a:pt x="21447" y="5786"/>
                  </a:cubicBezTo>
                  <a:cubicBezTo>
                    <a:pt x="21281" y="5096"/>
                    <a:pt x="21018" y="677"/>
                    <a:pt x="20908" y="248"/>
                  </a:cubicBezTo>
                  <a:cubicBezTo>
                    <a:pt x="20870" y="79"/>
                    <a:pt x="19422" y="1"/>
                    <a:pt x="1745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39"/>
            <p:cNvSpPr/>
            <p:nvPr/>
          </p:nvSpPr>
          <p:spPr>
            <a:xfrm>
              <a:off x="10228959" y="1822453"/>
              <a:ext cx="79415" cy="159683"/>
            </a:xfrm>
            <a:custGeom>
              <a:avLst/>
              <a:gdLst/>
              <a:ahLst/>
              <a:cxnLst/>
              <a:rect l="l" t="t" r="r" b="b"/>
              <a:pathLst>
                <a:path w="2141" h="4305" extrusionOk="0">
                  <a:moveTo>
                    <a:pt x="800" y="1"/>
                  </a:moveTo>
                  <a:cubicBezTo>
                    <a:pt x="778" y="1"/>
                    <a:pt x="755" y="4"/>
                    <a:pt x="732" y="10"/>
                  </a:cubicBezTo>
                  <a:cubicBezTo>
                    <a:pt x="580" y="65"/>
                    <a:pt x="456" y="121"/>
                    <a:pt x="359" y="190"/>
                  </a:cubicBezTo>
                  <a:cubicBezTo>
                    <a:pt x="263" y="272"/>
                    <a:pt x="180" y="355"/>
                    <a:pt x="124" y="438"/>
                  </a:cubicBezTo>
                  <a:cubicBezTo>
                    <a:pt x="69" y="535"/>
                    <a:pt x="42" y="645"/>
                    <a:pt x="28" y="770"/>
                  </a:cubicBezTo>
                  <a:cubicBezTo>
                    <a:pt x="0" y="921"/>
                    <a:pt x="0" y="1046"/>
                    <a:pt x="0" y="1156"/>
                  </a:cubicBezTo>
                  <a:cubicBezTo>
                    <a:pt x="0" y="1267"/>
                    <a:pt x="28" y="1405"/>
                    <a:pt x="55" y="1571"/>
                  </a:cubicBezTo>
                  <a:cubicBezTo>
                    <a:pt x="97" y="1722"/>
                    <a:pt x="124" y="1861"/>
                    <a:pt x="152" y="1999"/>
                  </a:cubicBezTo>
                  <a:cubicBezTo>
                    <a:pt x="193" y="2123"/>
                    <a:pt x="235" y="2275"/>
                    <a:pt x="276" y="2441"/>
                  </a:cubicBezTo>
                  <a:lnTo>
                    <a:pt x="318" y="2592"/>
                  </a:lnTo>
                  <a:lnTo>
                    <a:pt x="373" y="2786"/>
                  </a:lnTo>
                  <a:lnTo>
                    <a:pt x="428" y="2951"/>
                  </a:lnTo>
                  <a:cubicBezTo>
                    <a:pt x="663" y="3739"/>
                    <a:pt x="939" y="4181"/>
                    <a:pt x="1257" y="4277"/>
                  </a:cubicBezTo>
                  <a:cubicBezTo>
                    <a:pt x="1326" y="4305"/>
                    <a:pt x="1409" y="4305"/>
                    <a:pt x="1519" y="4305"/>
                  </a:cubicBezTo>
                  <a:cubicBezTo>
                    <a:pt x="1630" y="4305"/>
                    <a:pt x="1726" y="4291"/>
                    <a:pt x="1823" y="4263"/>
                  </a:cubicBezTo>
                  <a:cubicBezTo>
                    <a:pt x="2044" y="4194"/>
                    <a:pt x="2141" y="4084"/>
                    <a:pt x="2085" y="3918"/>
                  </a:cubicBezTo>
                  <a:cubicBezTo>
                    <a:pt x="2072" y="3877"/>
                    <a:pt x="2044" y="3849"/>
                    <a:pt x="2003" y="3835"/>
                  </a:cubicBezTo>
                  <a:cubicBezTo>
                    <a:pt x="1982" y="3828"/>
                    <a:pt x="1961" y="3825"/>
                    <a:pt x="1939" y="3825"/>
                  </a:cubicBezTo>
                  <a:cubicBezTo>
                    <a:pt x="1916" y="3825"/>
                    <a:pt x="1892" y="3828"/>
                    <a:pt x="1864" y="3835"/>
                  </a:cubicBezTo>
                  <a:cubicBezTo>
                    <a:pt x="1823" y="3891"/>
                    <a:pt x="1795" y="3918"/>
                    <a:pt x="1740" y="3932"/>
                  </a:cubicBezTo>
                  <a:cubicBezTo>
                    <a:pt x="1691" y="3942"/>
                    <a:pt x="1643" y="3951"/>
                    <a:pt x="1594" y="3951"/>
                  </a:cubicBezTo>
                  <a:cubicBezTo>
                    <a:pt x="1573" y="3951"/>
                    <a:pt x="1553" y="3950"/>
                    <a:pt x="1533" y="3946"/>
                  </a:cubicBezTo>
                  <a:cubicBezTo>
                    <a:pt x="1395" y="3932"/>
                    <a:pt x="1284" y="3877"/>
                    <a:pt x="1202" y="3780"/>
                  </a:cubicBezTo>
                  <a:cubicBezTo>
                    <a:pt x="1133" y="3697"/>
                    <a:pt x="1050" y="3587"/>
                    <a:pt x="994" y="3435"/>
                  </a:cubicBezTo>
                  <a:cubicBezTo>
                    <a:pt x="953" y="3352"/>
                    <a:pt x="912" y="3214"/>
                    <a:pt x="856" y="3062"/>
                  </a:cubicBezTo>
                  <a:cubicBezTo>
                    <a:pt x="801" y="2841"/>
                    <a:pt x="746" y="2634"/>
                    <a:pt x="704" y="2454"/>
                  </a:cubicBezTo>
                  <a:lnTo>
                    <a:pt x="539" y="1861"/>
                  </a:lnTo>
                  <a:lnTo>
                    <a:pt x="539" y="1833"/>
                  </a:lnTo>
                  <a:cubicBezTo>
                    <a:pt x="483" y="1640"/>
                    <a:pt x="428" y="1391"/>
                    <a:pt x="401" y="1060"/>
                  </a:cubicBezTo>
                  <a:cubicBezTo>
                    <a:pt x="373" y="894"/>
                    <a:pt x="387" y="742"/>
                    <a:pt x="414" y="618"/>
                  </a:cubicBezTo>
                  <a:cubicBezTo>
                    <a:pt x="442" y="507"/>
                    <a:pt x="497" y="424"/>
                    <a:pt x="580" y="411"/>
                  </a:cubicBezTo>
                  <a:lnTo>
                    <a:pt x="870" y="328"/>
                  </a:lnTo>
                  <a:cubicBezTo>
                    <a:pt x="912" y="314"/>
                    <a:pt x="939" y="286"/>
                    <a:pt x="953" y="245"/>
                  </a:cubicBezTo>
                  <a:cubicBezTo>
                    <a:pt x="967" y="203"/>
                    <a:pt x="981" y="162"/>
                    <a:pt x="967" y="121"/>
                  </a:cubicBezTo>
                  <a:cubicBezTo>
                    <a:pt x="953" y="65"/>
                    <a:pt x="925" y="38"/>
                    <a:pt x="884" y="24"/>
                  </a:cubicBezTo>
                  <a:cubicBezTo>
                    <a:pt x="860" y="8"/>
                    <a:pt x="831" y="1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39"/>
            <p:cNvSpPr/>
            <p:nvPr/>
          </p:nvSpPr>
          <p:spPr>
            <a:xfrm>
              <a:off x="10295540" y="1804649"/>
              <a:ext cx="78414" cy="163207"/>
            </a:xfrm>
            <a:custGeom>
              <a:avLst/>
              <a:gdLst/>
              <a:ahLst/>
              <a:cxnLst/>
              <a:rect l="l" t="t" r="r" b="b"/>
              <a:pathLst>
                <a:path w="2114" h="4400" extrusionOk="0">
                  <a:moveTo>
                    <a:pt x="1050" y="1"/>
                  </a:moveTo>
                  <a:cubicBezTo>
                    <a:pt x="1036" y="1"/>
                    <a:pt x="1022" y="2"/>
                    <a:pt x="1009" y="7"/>
                  </a:cubicBezTo>
                  <a:cubicBezTo>
                    <a:pt x="967" y="7"/>
                    <a:pt x="926" y="34"/>
                    <a:pt x="898" y="76"/>
                  </a:cubicBezTo>
                  <a:cubicBezTo>
                    <a:pt x="857" y="117"/>
                    <a:pt x="857" y="159"/>
                    <a:pt x="857" y="200"/>
                  </a:cubicBezTo>
                  <a:cubicBezTo>
                    <a:pt x="912" y="435"/>
                    <a:pt x="981" y="739"/>
                    <a:pt x="1078" y="1098"/>
                  </a:cubicBezTo>
                  <a:cubicBezTo>
                    <a:pt x="1188" y="1498"/>
                    <a:pt x="1257" y="1788"/>
                    <a:pt x="1285" y="1995"/>
                  </a:cubicBezTo>
                  <a:cubicBezTo>
                    <a:pt x="1299" y="2023"/>
                    <a:pt x="1299" y="2037"/>
                    <a:pt x="1299" y="2064"/>
                  </a:cubicBezTo>
                  <a:lnTo>
                    <a:pt x="1064" y="2120"/>
                  </a:lnTo>
                  <a:cubicBezTo>
                    <a:pt x="942" y="2140"/>
                    <a:pt x="843" y="2153"/>
                    <a:pt x="772" y="2153"/>
                  </a:cubicBezTo>
                  <a:cubicBezTo>
                    <a:pt x="746" y="2153"/>
                    <a:pt x="723" y="2151"/>
                    <a:pt x="705" y="2147"/>
                  </a:cubicBezTo>
                  <a:cubicBezTo>
                    <a:pt x="649" y="1857"/>
                    <a:pt x="608" y="1595"/>
                    <a:pt x="567" y="1360"/>
                  </a:cubicBezTo>
                  <a:lnTo>
                    <a:pt x="428" y="573"/>
                  </a:lnTo>
                  <a:cubicBezTo>
                    <a:pt x="391" y="337"/>
                    <a:pt x="309" y="224"/>
                    <a:pt x="192" y="224"/>
                  </a:cubicBezTo>
                  <a:cubicBezTo>
                    <a:pt x="179" y="224"/>
                    <a:pt x="166" y="225"/>
                    <a:pt x="152" y="228"/>
                  </a:cubicBezTo>
                  <a:cubicBezTo>
                    <a:pt x="111" y="241"/>
                    <a:pt x="69" y="269"/>
                    <a:pt x="42" y="310"/>
                  </a:cubicBezTo>
                  <a:cubicBezTo>
                    <a:pt x="14" y="352"/>
                    <a:pt x="0" y="407"/>
                    <a:pt x="14" y="449"/>
                  </a:cubicBezTo>
                  <a:cubicBezTo>
                    <a:pt x="42" y="614"/>
                    <a:pt x="97" y="849"/>
                    <a:pt x="180" y="1167"/>
                  </a:cubicBezTo>
                  <a:cubicBezTo>
                    <a:pt x="249" y="1471"/>
                    <a:pt x="304" y="1719"/>
                    <a:pt x="332" y="1871"/>
                  </a:cubicBezTo>
                  <a:lnTo>
                    <a:pt x="387" y="2244"/>
                  </a:lnTo>
                  <a:lnTo>
                    <a:pt x="387" y="2271"/>
                  </a:lnTo>
                  <a:cubicBezTo>
                    <a:pt x="401" y="2299"/>
                    <a:pt x="401" y="2341"/>
                    <a:pt x="415" y="2410"/>
                  </a:cubicBezTo>
                  <a:lnTo>
                    <a:pt x="442" y="2492"/>
                  </a:lnTo>
                  <a:lnTo>
                    <a:pt x="456" y="2603"/>
                  </a:lnTo>
                  <a:cubicBezTo>
                    <a:pt x="484" y="2769"/>
                    <a:pt x="511" y="2921"/>
                    <a:pt x="539" y="3059"/>
                  </a:cubicBezTo>
                  <a:lnTo>
                    <a:pt x="622" y="3583"/>
                  </a:lnTo>
                  <a:cubicBezTo>
                    <a:pt x="677" y="3832"/>
                    <a:pt x="732" y="4039"/>
                    <a:pt x="801" y="4191"/>
                  </a:cubicBezTo>
                  <a:cubicBezTo>
                    <a:pt x="852" y="4330"/>
                    <a:pt x="914" y="4400"/>
                    <a:pt x="988" y="4400"/>
                  </a:cubicBezTo>
                  <a:cubicBezTo>
                    <a:pt x="995" y="4400"/>
                    <a:pt x="1002" y="4399"/>
                    <a:pt x="1009" y="4398"/>
                  </a:cubicBezTo>
                  <a:cubicBezTo>
                    <a:pt x="1064" y="4384"/>
                    <a:pt x="1105" y="4357"/>
                    <a:pt x="1133" y="4301"/>
                  </a:cubicBezTo>
                  <a:cubicBezTo>
                    <a:pt x="1160" y="4246"/>
                    <a:pt x="1160" y="4191"/>
                    <a:pt x="1147" y="4122"/>
                  </a:cubicBezTo>
                  <a:cubicBezTo>
                    <a:pt x="1133" y="4011"/>
                    <a:pt x="1091" y="3846"/>
                    <a:pt x="1036" y="3611"/>
                  </a:cubicBezTo>
                  <a:cubicBezTo>
                    <a:pt x="967" y="3376"/>
                    <a:pt x="939" y="3211"/>
                    <a:pt x="912" y="3100"/>
                  </a:cubicBezTo>
                  <a:lnTo>
                    <a:pt x="774" y="2368"/>
                  </a:lnTo>
                  <a:cubicBezTo>
                    <a:pt x="884" y="2368"/>
                    <a:pt x="953" y="2354"/>
                    <a:pt x="981" y="2354"/>
                  </a:cubicBezTo>
                  <a:cubicBezTo>
                    <a:pt x="1064" y="2354"/>
                    <a:pt x="1133" y="2354"/>
                    <a:pt x="1188" y="2341"/>
                  </a:cubicBezTo>
                  <a:cubicBezTo>
                    <a:pt x="1243" y="2341"/>
                    <a:pt x="1285" y="2327"/>
                    <a:pt x="1299" y="2313"/>
                  </a:cubicBezTo>
                  <a:cubicBezTo>
                    <a:pt x="1299" y="2327"/>
                    <a:pt x="1312" y="2341"/>
                    <a:pt x="1326" y="2341"/>
                  </a:cubicBezTo>
                  <a:cubicBezTo>
                    <a:pt x="1340" y="2354"/>
                    <a:pt x="1354" y="2368"/>
                    <a:pt x="1354" y="2368"/>
                  </a:cubicBezTo>
                  <a:cubicBezTo>
                    <a:pt x="1354" y="2423"/>
                    <a:pt x="1368" y="2465"/>
                    <a:pt x="1368" y="2492"/>
                  </a:cubicBezTo>
                  <a:lnTo>
                    <a:pt x="1381" y="2561"/>
                  </a:lnTo>
                  <a:lnTo>
                    <a:pt x="1381" y="2575"/>
                  </a:lnTo>
                  <a:lnTo>
                    <a:pt x="1437" y="2865"/>
                  </a:lnTo>
                  <a:lnTo>
                    <a:pt x="1492" y="3238"/>
                  </a:lnTo>
                  <a:cubicBezTo>
                    <a:pt x="1625" y="3902"/>
                    <a:pt x="1757" y="4234"/>
                    <a:pt x="1890" y="4234"/>
                  </a:cubicBezTo>
                  <a:cubicBezTo>
                    <a:pt x="1896" y="4234"/>
                    <a:pt x="1901" y="4233"/>
                    <a:pt x="1906" y="4232"/>
                  </a:cubicBezTo>
                  <a:cubicBezTo>
                    <a:pt x="1975" y="4219"/>
                    <a:pt x="2017" y="4191"/>
                    <a:pt x="2058" y="4150"/>
                  </a:cubicBezTo>
                  <a:cubicBezTo>
                    <a:pt x="2099" y="4108"/>
                    <a:pt x="2113" y="4067"/>
                    <a:pt x="2099" y="3998"/>
                  </a:cubicBezTo>
                  <a:lnTo>
                    <a:pt x="1727" y="2410"/>
                  </a:lnTo>
                  <a:cubicBezTo>
                    <a:pt x="1492" y="1415"/>
                    <a:pt x="1326" y="628"/>
                    <a:pt x="1202" y="20"/>
                  </a:cubicBezTo>
                  <a:lnTo>
                    <a:pt x="1147" y="7"/>
                  </a:lnTo>
                  <a:cubicBezTo>
                    <a:pt x="1110" y="7"/>
                    <a:pt x="1079" y="1"/>
                    <a:pt x="10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39"/>
            <p:cNvSpPr/>
            <p:nvPr/>
          </p:nvSpPr>
          <p:spPr>
            <a:xfrm>
              <a:off x="10387232" y="1794930"/>
              <a:ext cx="62538" cy="163652"/>
            </a:xfrm>
            <a:custGeom>
              <a:avLst/>
              <a:gdLst/>
              <a:ahLst/>
              <a:cxnLst/>
              <a:rect l="l" t="t" r="r" b="b"/>
              <a:pathLst>
                <a:path w="1686" h="4412" extrusionOk="0">
                  <a:moveTo>
                    <a:pt x="636" y="752"/>
                  </a:moveTo>
                  <a:lnTo>
                    <a:pt x="774" y="1415"/>
                  </a:lnTo>
                  <a:cubicBezTo>
                    <a:pt x="898" y="1995"/>
                    <a:pt x="967" y="2492"/>
                    <a:pt x="1008" y="2879"/>
                  </a:cubicBezTo>
                  <a:cubicBezTo>
                    <a:pt x="1022" y="2975"/>
                    <a:pt x="1036" y="3044"/>
                    <a:pt x="1050" y="3113"/>
                  </a:cubicBezTo>
                  <a:cubicBezTo>
                    <a:pt x="732" y="3113"/>
                    <a:pt x="539" y="3100"/>
                    <a:pt x="484" y="3058"/>
                  </a:cubicBezTo>
                  <a:cubicBezTo>
                    <a:pt x="497" y="2547"/>
                    <a:pt x="553" y="1774"/>
                    <a:pt x="636" y="752"/>
                  </a:cubicBezTo>
                  <a:close/>
                  <a:moveTo>
                    <a:pt x="670" y="1"/>
                  </a:moveTo>
                  <a:cubicBezTo>
                    <a:pt x="654" y="1"/>
                    <a:pt x="638" y="2"/>
                    <a:pt x="622" y="6"/>
                  </a:cubicBezTo>
                  <a:lnTo>
                    <a:pt x="401" y="20"/>
                  </a:lnTo>
                  <a:cubicBezTo>
                    <a:pt x="373" y="75"/>
                    <a:pt x="346" y="144"/>
                    <a:pt x="346" y="241"/>
                  </a:cubicBezTo>
                  <a:cubicBezTo>
                    <a:pt x="332" y="338"/>
                    <a:pt x="332" y="462"/>
                    <a:pt x="332" y="628"/>
                  </a:cubicBezTo>
                  <a:cubicBezTo>
                    <a:pt x="346" y="697"/>
                    <a:pt x="346" y="752"/>
                    <a:pt x="346" y="793"/>
                  </a:cubicBezTo>
                  <a:cubicBezTo>
                    <a:pt x="346" y="835"/>
                    <a:pt x="346" y="863"/>
                    <a:pt x="346" y="890"/>
                  </a:cubicBezTo>
                  <a:cubicBezTo>
                    <a:pt x="304" y="1967"/>
                    <a:pt x="194" y="3072"/>
                    <a:pt x="14" y="4204"/>
                  </a:cubicBezTo>
                  <a:lnTo>
                    <a:pt x="0" y="4232"/>
                  </a:lnTo>
                  <a:lnTo>
                    <a:pt x="0" y="4260"/>
                  </a:lnTo>
                  <a:cubicBezTo>
                    <a:pt x="0" y="4301"/>
                    <a:pt x="28" y="4343"/>
                    <a:pt x="69" y="4370"/>
                  </a:cubicBezTo>
                  <a:cubicBezTo>
                    <a:pt x="111" y="4398"/>
                    <a:pt x="166" y="4412"/>
                    <a:pt x="221" y="4412"/>
                  </a:cubicBezTo>
                  <a:cubicBezTo>
                    <a:pt x="277" y="4398"/>
                    <a:pt x="318" y="4384"/>
                    <a:pt x="332" y="4343"/>
                  </a:cubicBezTo>
                  <a:cubicBezTo>
                    <a:pt x="387" y="4260"/>
                    <a:pt x="415" y="4122"/>
                    <a:pt x="415" y="3914"/>
                  </a:cubicBezTo>
                  <a:cubicBezTo>
                    <a:pt x="442" y="3611"/>
                    <a:pt x="456" y="3403"/>
                    <a:pt x="470" y="3307"/>
                  </a:cubicBezTo>
                  <a:lnTo>
                    <a:pt x="1119" y="3334"/>
                  </a:lnTo>
                  <a:lnTo>
                    <a:pt x="1160" y="3473"/>
                  </a:lnTo>
                  <a:cubicBezTo>
                    <a:pt x="1229" y="3776"/>
                    <a:pt x="1271" y="3983"/>
                    <a:pt x="1285" y="4122"/>
                  </a:cubicBezTo>
                  <a:cubicBezTo>
                    <a:pt x="1285" y="4204"/>
                    <a:pt x="1312" y="4260"/>
                    <a:pt x="1367" y="4273"/>
                  </a:cubicBezTo>
                  <a:cubicBezTo>
                    <a:pt x="1408" y="4294"/>
                    <a:pt x="1456" y="4307"/>
                    <a:pt x="1516" y="4307"/>
                  </a:cubicBezTo>
                  <a:cubicBezTo>
                    <a:pt x="1539" y="4307"/>
                    <a:pt x="1563" y="4305"/>
                    <a:pt x="1588" y="4301"/>
                  </a:cubicBezTo>
                  <a:cubicBezTo>
                    <a:pt x="1657" y="4273"/>
                    <a:pt x="1685" y="4204"/>
                    <a:pt x="1671" y="4108"/>
                  </a:cubicBezTo>
                  <a:cubicBezTo>
                    <a:pt x="1671" y="4053"/>
                    <a:pt x="1644" y="3914"/>
                    <a:pt x="1575" y="3721"/>
                  </a:cubicBezTo>
                  <a:cubicBezTo>
                    <a:pt x="1519" y="3486"/>
                    <a:pt x="1478" y="3362"/>
                    <a:pt x="1478" y="3334"/>
                  </a:cubicBezTo>
                  <a:cubicBezTo>
                    <a:pt x="1478" y="3307"/>
                    <a:pt x="1464" y="3238"/>
                    <a:pt x="1437" y="3141"/>
                  </a:cubicBezTo>
                  <a:cubicBezTo>
                    <a:pt x="1395" y="3044"/>
                    <a:pt x="1381" y="2975"/>
                    <a:pt x="1381" y="2948"/>
                  </a:cubicBezTo>
                  <a:cubicBezTo>
                    <a:pt x="1354" y="2685"/>
                    <a:pt x="1271" y="2230"/>
                    <a:pt x="1119" y="1581"/>
                  </a:cubicBezTo>
                  <a:cubicBezTo>
                    <a:pt x="967" y="945"/>
                    <a:pt x="884" y="462"/>
                    <a:pt x="843" y="144"/>
                  </a:cubicBezTo>
                  <a:cubicBezTo>
                    <a:pt x="843" y="89"/>
                    <a:pt x="815" y="48"/>
                    <a:pt x="774" y="20"/>
                  </a:cubicBezTo>
                  <a:cubicBezTo>
                    <a:pt x="744" y="10"/>
                    <a:pt x="708" y="1"/>
                    <a:pt x="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39"/>
            <p:cNvSpPr/>
            <p:nvPr/>
          </p:nvSpPr>
          <p:spPr>
            <a:xfrm>
              <a:off x="10466128" y="1792074"/>
              <a:ext cx="47664" cy="163430"/>
            </a:xfrm>
            <a:custGeom>
              <a:avLst/>
              <a:gdLst/>
              <a:ahLst/>
              <a:cxnLst/>
              <a:rect l="l" t="t" r="r" b="b"/>
              <a:pathLst>
                <a:path w="1285" h="4406" extrusionOk="0">
                  <a:moveTo>
                    <a:pt x="345" y="249"/>
                  </a:moveTo>
                  <a:cubicBezTo>
                    <a:pt x="414" y="249"/>
                    <a:pt x="483" y="263"/>
                    <a:pt x="525" y="304"/>
                  </a:cubicBezTo>
                  <a:cubicBezTo>
                    <a:pt x="580" y="346"/>
                    <a:pt x="608" y="387"/>
                    <a:pt x="635" y="456"/>
                  </a:cubicBezTo>
                  <a:cubicBezTo>
                    <a:pt x="663" y="580"/>
                    <a:pt x="691" y="705"/>
                    <a:pt x="691" y="843"/>
                  </a:cubicBezTo>
                  <a:cubicBezTo>
                    <a:pt x="691" y="1022"/>
                    <a:pt x="649" y="1230"/>
                    <a:pt x="580" y="1437"/>
                  </a:cubicBezTo>
                  <a:cubicBezTo>
                    <a:pt x="525" y="1644"/>
                    <a:pt x="442" y="1782"/>
                    <a:pt x="345" y="1823"/>
                  </a:cubicBezTo>
                  <a:cubicBezTo>
                    <a:pt x="345" y="1561"/>
                    <a:pt x="345" y="1326"/>
                    <a:pt x="331" y="1105"/>
                  </a:cubicBezTo>
                  <a:lnTo>
                    <a:pt x="318" y="332"/>
                  </a:lnTo>
                  <a:lnTo>
                    <a:pt x="331" y="277"/>
                  </a:lnTo>
                  <a:lnTo>
                    <a:pt x="345" y="249"/>
                  </a:lnTo>
                  <a:close/>
                  <a:moveTo>
                    <a:pt x="207" y="0"/>
                  </a:moveTo>
                  <a:cubicBezTo>
                    <a:pt x="69" y="0"/>
                    <a:pt x="0" y="111"/>
                    <a:pt x="0" y="318"/>
                  </a:cubicBezTo>
                  <a:cubicBezTo>
                    <a:pt x="0" y="649"/>
                    <a:pt x="14" y="1230"/>
                    <a:pt x="41" y="2072"/>
                  </a:cubicBezTo>
                  <a:cubicBezTo>
                    <a:pt x="83" y="2859"/>
                    <a:pt x="110" y="3439"/>
                    <a:pt x="110" y="3826"/>
                  </a:cubicBezTo>
                  <a:lnTo>
                    <a:pt x="97" y="4268"/>
                  </a:lnTo>
                  <a:lnTo>
                    <a:pt x="180" y="4364"/>
                  </a:lnTo>
                  <a:lnTo>
                    <a:pt x="359" y="4364"/>
                  </a:lnTo>
                  <a:lnTo>
                    <a:pt x="428" y="4185"/>
                  </a:lnTo>
                  <a:cubicBezTo>
                    <a:pt x="359" y="3867"/>
                    <a:pt x="318" y="3411"/>
                    <a:pt x="318" y="2845"/>
                  </a:cubicBezTo>
                  <a:lnTo>
                    <a:pt x="318" y="2486"/>
                  </a:lnTo>
                  <a:cubicBezTo>
                    <a:pt x="318" y="2376"/>
                    <a:pt x="318" y="2265"/>
                    <a:pt x="318" y="2141"/>
                  </a:cubicBezTo>
                  <a:lnTo>
                    <a:pt x="401" y="2141"/>
                  </a:lnTo>
                  <a:cubicBezTo>
                    <a:pt x="428" y="2224"/>
                    <a:pt x="511" y="2583"/>
                    <a:pt x="635" y="3190"/>
                  </a:cubicBezTo>
                  <a:lnTo>
                    <a:pt x="677" y="3411"/>
                  </a:lnTo>
                  <a:cubicBezTo>
                    <a:pt x="718" y="3646"/>
                    <a:pt x="787" y="3881"/>
                    <a:pt x="884" y="4102"/>
                  </a:cubicBezTo>
                  <a:cubicBezTo>
                    <a:pt x="953" y="4309"/>
                    <a:pt x="1036" y="4406"/>
                    <a:pt x="1132" y="4406"/>
                  </a:cubicBezTo>
                  <a:cubicBezTo>
                    <a:pt x="1174" y="4406"/>
                    <a:pt x="1215" y="4392"/>
                    <a:pt x="1243" y="4364"/>
                  </a:cubicBezTo>
                  <a:cubicBezTo>
                    <a:pt x="1271" y="4337"/>
                    <a:pt x="1284" y="4295"/>
                    <a:pt x="1284" y="4254"/>
                  </a:cubicBezTo>
                  <a:cubicBezTo>
                    <a:pt x="1284" y="4199"/>
                    <a:pt x="1257" y="4130"/>
                    <a:pt x="1215" y="4047"/>
                  </a:cubicBezTo>
                  <a:lnTo>
                    <a:pt x="1174" y="3964"/>
                  </a:lnTo>
                  <a:cubicBezTo>
                    <a:pt x="1091" y="3798"/>
                    <a:pt x="1022" y="3619"/>
                    <a:pt x="967" y="3411"/>
                  </a:cubicBezTo>
                  <a:cubicBezTo>
                    <a:pt x="911" y="3204"/>
                    <a:pt x="856" y="2928"/>
                    <a:pt x="801" y="2597"/>
                  </a:cubicBezTo>
                  <a:lnTo>
                    <a:pt x="704" y="2141"/>
                  </a:lnTo>
                  <a:lnTo>
                    <a:pt x="677" y="1989"/>
                  </a:lnTo>
                  <a:lnTo>
                    <a:pt x="773" y="1796"/>
                  </a:lnTo>
                  <a:lnTo>
                    <a:pt x="898" y="1561"/>
                  </a:lnTo>
                  <a:cubicBezTo>
                    <a:pt x="925" y="1506"/>
                    <a:pt x="953" y="1450"/>
                    <a:pt x="967" y="1354"/>
                  </a:cubicBezTo>
                  <a:cubicBezTo>
                    <a:pt x="994" y="1271"/>
                    <a:pt x="994" y="1202"/>
                    <a:pt x="994" y="1133"/>
                  </a:cubicBezTo>
                  <a:lnTo>
                    <a:pt x="994" y="691"/>
                  </a:lnTo>
                  <a:cubicBezTo>
                    <a:pt x="994" y="470"/>
                    <a:pt x="925" y="304"/>
                    <a:pt x="773" y="180"/>
                  </a:cubicBezTo>
                  <a:cubicBezTo>
                    <a:pt x="635" y="69"/>
                    <a:pt x="442" y="0"/>
                    <a:pt x="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39"/>
            <p:cNvSpPr/>
            <p:nvPr/>
          </p:nvSpPr>
          <p:spPr>
            <a:xfrm>
              <a:off x="10524511" y="1795821"/>
              <a:ext cx="49222" cy="158682"/>
            </a:xfrm>
            <a:custGeom>
              <a:avLst/>
              <a:gdLst/>
              <a:ahLst/>
              <a:cxnLst/>
              <a:rect l="l" t="t" r="r" b="b"/>
              <a:pathLst>
                <a:path w="1327" h="4278" extrusionOk="0">
                  <a:moveTo>
                    <a:pt x="981" y="1"/>
                  </a:moveTo>
                  <a:cubicBezTo>
                    <a:pt x="892" y="1"/>
                    <a:pt x="796" y="8"/>
                    <a:pt x="691" y="24"/>
                  </a:cubicBezTo>
                  <a:cubicBezTo>
                    <a:pt x="594" y="38"/>
                    <a:pt x="511" y="51"/>
                    <a:pt x="442" y="79"/>
                  </a:cubicBezTo>
                  <a:cubicBezTo>
                    <a:pt x="373" y="120"/>
                    <a:pt x="346" y="162"/>
                    <a:pt x="332" y="217"/>
                  </a:cubicBezTo>
                  <a:cubicBezTo>
                    <a:pt x="332" y="314"/>
                    <a:pt x="373" y="369"/>
                    <a:pt x="484" y="383"/>
                  </a:cubicBezTo>
                  <a:cubicBezTo>
                    <a:pt x="511" y="383"/>
                    <a:pt x="553" y="383"/>
                    <a:pt x="622" y="369"/>
                  </a:cubicBezTo>
                  <a:cubicBezTo>
                    <a:pt x="636" y="466"/>
                    <a:pt x="636" y="576"/>
                    <a:pt x="622" y="714"/>
                  </a:cubicBezTo>
                  <a:lnTo>
                    <a:pt x="580" y="1046"/>
                  </a:lnTo>
                  <a:cubicBezTo>
                    <a:pt x="567" y="1142"/>
                    <a:pt x="553" y="1253"/>
                    <a:pt x="553" y="1377"/>
                  </a:cubicBezTo>
                  <a:cubicBezTo>
                    <a:pt x="525" y="1709"/>
                    <a:pt x="497" y="2206"/>
                    <a:pt x="484" y="2869"/>
                  </a:cubicBezTo>
                  <a:cubicBezTo>
                    <a:pt x="470" y="3131"/>
                    <a:pt x="470" y="3310"/>
                    <a:pt x="484" y="3421"/>
                  </a:cubicBezTo>
                  <a:cubicBezTo>
                    <a:pt x="470" y="3573"/>
                    <a:pt x="470" y="3683"/>
                    <a:pt x="456" y="3766"/>
                  </a:cubicBezTo>
                  <a:cubicBezTo>
                    <a:pt x="456" y="3821"/>
                    <a:pt x="442" y="3849"/>
                    <a:pt x="428" y="3877"/>
                  </a:cubicBezTo>
                  <a:cubicBezTo>
                    <a:pt x="415" y="3890"/>
                    <a:pt x="387" y="3904"/>
                    <a:pt x="359" y="3904"/>
                  </a:cubicBezTo>
                  <a:lnTo>
                    <a:pt x="290" y="3890"/>
                  </a:lnTo>
                  <a:lnTo>
                    <a:pt x="221" y="3877"/>
                  </a:lnTo>
                  <a:cubicBezTo>
                    <a:pt x="97" y="3877"/>
                    <a:pt x="28" y="3918"/>
                    <a:pt x="14" y="4015"/>
                  </a:cubicBezTo>
                  <a:cubicBezTo>
                    <a:pt x="0" y="4153"/>
                    <a:pt x="180" y="4222"/>
                    <a:pt x="553" y="4263"/>
                  </a:cubicBezTo>
                  <a:lnTo>
                    <a:pt x="815" y="4263"/>
                  </a:lnTo>
                  <a:cubicBezTo>
                    <a:pt x="884" y="4277"/>
                    <a:pt x="926" y="4277"/>
                    <a:pt x="953" y="4277"/>
                  </a:cubicBezTo>
                  <a:lnTo>
                    <a:pt x="995" y="4277"/>
                  </a:lnTo>
                  <a:lnTo>
                    <a:pt x="1160" y="4180"/>
                  </a:lnTo>
                  <a:lnTo>
                    <a:pt x="1160" y="4139"/>
                  </a:lnTo>
                  <a:cubicBezTo>
                    <a:pt x="1174" y="4001"/>
                    <a:pt x="1091" y="3918"/>
                    <a:pt x="912" y="3890"/>
                  </a:cubicBezTo>
                  <a:lnTo>
                    <a:pt x="787" y="3890"/>
                  </a:lnTo>
                  <a:lnTo>
                    <a:pt x="801" y="3642"/>
                  </a:lnTo>
                  <a:cubicBezTo>
                    <a:pt x="829" y="3449"/>
                    <a:pt x="829" y="3241"/>
                    <a:pt x="829" y="3048"/>
                  </a:cubicBezTo>
                  <a:cubicBezTo>
                    <a:pt x="829" y="2744"/>
                    <a:pt x="829" y="2509"/>
                    <a:pt x="829" y="2358"/>
                  </a:cubicBezTo>
                  <a:cubicBezTo>
                    <a:pt x="857" y="1515"/>
                    <a:pt x="884" y="894"/>
                    <a:pt x="912" y="479"/>
                  </a:cubicBezTo>
                  <a:cubicBezTo>
                    <a:pt x="926" y="424"/>
                    <a:pt x="939" y="383"/>
                    <a:pt x="953" y="369"/>
                  </a:cubicBezTo>
                  <a:cubicBezTo>
                    <a:pt x="973" y="359"/>
                    <a:pt x="992" y="349"/>
                    <a:pt x="1017" y="349"/>
                  </a:cubicBezTo>
                  <a:cubicBezTo>
                    <a:pt x="1027" y="349"/>
                    <a:pt x="1038" y="351"/>
                    <a:pt x="1050" y="355"/>
                  </a:cubicBezTo>
                  <a:lnTo>
                    <a:pt x="1105" y="355"/>
                  </a:lnTo>
                  <a:cubicBezTo>
                    <a:pt x="1119" y="355"/>
                    <a:pt x="1133" y="369"/>
                    <a:pt x="1160" y="369"/>
                  </a:cubicBezTo>
                  <a:cubicBezTo>
                    <a:pt x="1202" y="369"/>
                    <a:pt x="1243" y="355"/>
                    <a:pt x="1271" y="328"/>
                  </a:cubicBezTo>
                  <a:cubicBezTo>
                    <a:pt x="1312" y="286"/>
                    <a:pt x="1326" y="258"/>
                    <a:pt x="1326" y="203"/>
                  </a:cubicBezTo>
                  <a:cubicBezTo>
                    <a:pt x="1326" y="162"/>
                    <a:pt x="1312" y="120"/>
                    <a:pt x="1285" y="79"/>
                  </a:cubicBezTo>
                  <a:cubicBezTo>
                    <a:pt x="1257" y="38"/>
                    <a:pt x="1202" y="10"/>
                    <a:pt x="1160" y="10"/>
                  </a:cubicBezTo>
                  <a:cubicBezTo>
                    <a:pt x="1103" y="4"/>
                    <a:pt x="1044" y="1"/>
                    <a:pt x="9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39"/>
            <p:cNvSpPr/>
            <p:nvPr/>
          </p:nvSpPr>
          <p:spPr>
            <a:xfrm>
              <a:off x="10595209" y="1800568"/>
              <a:ext cx="50743" cy="160054"/>
            </a:xfrm>
            <a:custGeom>
              <a:avLst/>
              <a:gdLst/>
              <a:ahLst/>
              <a:cxnLst/>
              <a:rect l="l" t="t" r="r" b="b"/>
              <a:pathLst>
                <a:path w="1368" h="4315" extrusionOk="0">
                  <a:moveTo>
                    <a:pt x="184" y="0"/>
                  </a:moveTo>
                  <a:cubicBezTo>
                    <a:pt x="154" y="0"/>
                    <a:pt x="122" y="10"/>
                    <a:pt x="83" y="20"/>
                  </a:cubicBezTo>
                  <a:cubicBezTo>
                    <a:pt x="28" y="48"/>
                    <a:pt x="0" y="61"/>
                    <a:pt x="0" y="103"/>
                  </a:cubicBezTo>
                  <a:cubicBezTo>
                    <a:pt x="0" y="144"/>
                    <a:pt x="14" y="186"/>
                    <a:pt x="55" y="227"/>
                  </a:cubicBezTo>
                  <a:cubicBezTo>
                    <a:pt x="111" y="282"/>
                    <a:pt x="262" y="338"/>
                    <a:pt x="511" y="379"/>
                  </a:cubicBezTo>
                  <a:cubicBezTo>
                    <a:pt x="470" y="641"/>
                    <a:pt x="414" y="1208"/>
                    <a:pt x="318" y="2091"/>
                  </a:cubicBezTo>
                  <a:cubicBezTo>
                    <a:pt x="221" y="2989"/>
                    <a:pt x="166" y="3459"/>
                    <a:pt x="180" y="3500"/>
                  </a:cubicBezTo>
                  <a:lnTo>
                    <a:pt x="138" y="3721"/>
                  </a:lnTo>
                  <a:cubicBezTo>
                    <a:pt x="111" y="3804"/>
                    <a:pt x="111" y="3887"/>
                    <a:pt x="97" y="3956"/>
                  </a:cubicBezTo>
                  <a:lnTo>
                    <a:pt x="55" y="4204"/>
                  </a:lnTo>
                  <a:lnTo>
                    <a:pt x="166" y="4315"/>
                  </a:lnTo>
                  <a:cubicBezTo>
                    <a:pt x="221" y="4315"/>
                    <a:pt x="276" y="4315"/>
                    <a:pt x="318" y="4273"/>
                  </a:cubicBezTo>
                  <a:cubicBezTo>
                    <a:pt x="373" y="4246"/>
                    <a:pt x="401" y="4204"/>
                    <a:pt x="414" y="4163"/>
                  </a:cubicBezTo>
                  <a:cubicBezTo>
                    <a:pt x="483" y="3735"/>
                    <a:pt x="552" y="3127"/>
                    <a:pt x="608" y="2340"/>
                  </a:cubicBezTo>
                  <a:cubicBezTo>
                    <a:pt x="677" y="1498"/>
                    <a:pt x="746" y="890"/>
                    <a:pt x="801" y="517"/>
                  </a:cubicBezTo>
                  <a:lnTo>
                    <a:pt x="815" y="476"/>
                  </a:lnTo>
                  <a:lnTo>
                    <a:pt x="829" y="448"/>
                  </a:lnTo>
                  <a:lnTo>
                    <a:pt x="953" y="503"/>
                  </a:lnTo>
                  <a:cubicBezTo>
                    <a:pt x="1022" y="517"/>
                    <a:pt x="1077" y="545"/>
                    <a:pt x="1119" y="545"/>
                  </a:cubicBezTo>
                  <a:cubicBezTo>
                    <a:pt x="1133" y="548"/>
                    <a:pt x="1148" y="550"/>
                    <a:pt x="1163" y="550"/>
                  </a:cubicBezTo>
                  <a:cubicBezTo>
                    <a:pt x="1202" y="550"/>
                    <a:pt x="1240" y="537"/>
                    <a:pt x="1271" y="517"/>
                  </a:cubicBezTo>
                  <a:cubicBezTo>
                    <a:pt x="1312" y="503"/>
                    <a:pt x="1340" y="462"/>
                    <a:pt x="1353" y="407"/>
                  </a:cubicBezTo>
                  <a:cubicBezTo>
                    <a:pt x="1367" y="310"/>
                    <a:pt x="1312" y="241"/>
                    <a:pt x="1188" y="227"/>
                  </a:cubicBezTo>
                  <a:lnTo>
                    <a:pt x="1132" y="213"/>
                  </a:lnTo>
                  <a:lnTo>
                    <a:pt x="1077" y="200"/>
                  </a:lnTo>
                  <a:cubicBezTo>
                    <a:pt x="953" y="186"/>
                    <a:pt x="815" y="144"/>
                    <a:pt x="649" y="103"/>
                  </a:cubicBezTo>
                  <a:cubicBezTo>
                    <a:pt x="483" y="61"/>
                    <a:pt x="345" y="20"/>
                    <a:pt x="221" y="6"/>
                  </a:cubicBezTo>
                  <a:cubicBezTo>
                    <a:pt x="209" y="2"/>
                    <a:pt x="197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39"/>
            <p:cNvSpPr/>
            <p:nvPr/>
          </p:nvSpPr>
          <p:spPr>
            <a:xfrm>
              <a:off x="10652554" y="1817186"/>
              <a:ext cx="67137" cy="160128"/>
            </a:xfrm>
            <a:custGeom>
              <a:avLst/>
              <a:gdLst/>
              <a:ahLst/>
              <a:cxnLst/>
              <a:rect l="l" t="t" r="r" b="b"/>
              <a:pathLst>
                <a:path w="1810" h="4317" extrusionOk="0">
                  <a:moveTo>
                    <a:pt x="595" y="0"/>
                  </a:moveTo>
                  <a:lnTo>
                    <a:pt x="429" y="69"/>
                  </a:lnTo>
                  <a:lnTo>
                    <a:pt x="415" y="97"/>
                  </a:lnTo>
                  <a:cubicBezTo>
                    <a:pt x="401" y="180"/>
                    <a:pt x="401" y="332"/>
                    <a:pt x="415" y="580"/>
                  </a:cubicBezTo>
                  <a:cubicBezTo>
                    <a:pt x="443" y="787"/>
                    <a:pt x="456" y="1050"/>
                    <a:pt x="498" y="1353"/>
                  </a:cubicBezTo>
                  <a:cubicBezTo>
                    <a:pt x="526" y="1671"/>
                    <a:pt x="553" y="1878"/>
                    <a:pt x="567" y="1989"/>
                  </a:cubicBezTo>
                  <a:lnTo>
                    <a:pt x="526" y="2154"/>
                  </a:lnTo>
                  <a:cubicBezTo>
                    <a:pt x="512" y="2210"/>
                    <a:pt x="498" y="2306"/>
                    <a:pt x="484" y="2417"/>
                  </a:cubicBezTo>
                  <a:lnTo>
                    <a:pt x="456" y="2596"/>
                  </a:lnTo>
                  <a:cubicBezTo>
                    <a:pt x="429" y="2776"/>
                    <a:pt x="401" y="2942"/>
                    <a:pt x="360" y="3080"/>
                  </a:cubicBezTo>
                  <a:cubicBezTo>
                    <a:pt x="194" y="3701"/>
                    <a:pt x="70" y="4046"/>
                    <a:pt x="1" y="4129"/>
                  </a:cubicBezTo>
                  <a:cubicBezTo>
                    <a:pt x="28" y="4226"/>
                    <a:pt x="70" y="4295"/>
                    <a:pt x="139" y="4309"/>
                  </a:cubicBezTo>
                  <a:cubicBezTo>
                    <a:pt x="156" y="4314"/>
                    <a:pt x="173" y="4317"/>
                    <a:pt x="190" y="4317"/>
                  </a:cubicBezTo>
                  <a:cubicBezTo>
                    <a:pt x="304" y="4317"/>
                    <a:pt x="396" y="4191"/>
                    <a:pt x="456" y="3950"/>
                  </a:cubicBezTo>
                  <a:lnTo>
                    <a:pt x="954" y="2072"/>
                  </a:lnTo>
                  <a:cubicBezTo>
                    <a:pt x="1009" y="1878"/>
                    <a:pt x="1147" y="1602"/>
                    <a:pt x="1382" y="1215"/>
                  </a:cubicBezTo>
                  <a:cubicBezTo>
                    <a:pt x="1603" y="856"/>
                    <a:pt x="1741" y="566"/>
                    <a:pt x="1796" y="359"/>
                  </a:cubicBezTo>
                  <a:cubicBezTo>
                    <a:pt x="1810" y="318"/>
                    <a:pt x="1796" y="290"/>
                    <a:pt x="1768" y="249"/>
                  </a:cubicBezTo>
                  <a:cubicBezTo>
                    <a:pt x="1755" y="221"/>
                    <a:pt x="1713" y="193"/>
                    <a:pt x="1672" y="180"/>
                  </a:cubicBezTo>
                  <a:cubicBezTo>
                    <a:pt x="1667" y="179"/>
                    <a:pt x="1662" y="178"/>
                    <a:pt x="1656" y="178"/>
                  </a:cubicBezTo>
                  <a:cubicBezTo>
                    <a:pt x="1589" y="178"/>
                    <a:pt x="1497" y="262"/>
                    <a:pt x="1382" y="428"/>
                  </a:cubicBezTo>
                  <a:cubicBezTo>
                    <a:pt x="1257" y="622"/>
                    <a:pt x="1147" y="843"/>
                    <a:pt x="1023" y="1091"/>
                  </a:cubicBezTo>
                  <a:cubicBezTo>
                    <a:pt x="898" y="1340"/>
                    <a:pt x="829" y="1492"/>
                    <a:pt x="802" y="1533"/>
                  </a:cubicBezTo>
                  <a:cubicBezTo>
                    <a:pt x="802" y="1519"/>
                    <a:pt x="802" y="1353"/>
                    <a:pt x="802" y="1050"/>
                  </a:cubicBezTo>
                  <a:cubicBezTo>
                    <a:pt x="788" y="746"/>
                    <a:pt x="774" y="497"/>
                    <a:pt x="746" y="332"/>
                  </a:cubicBezTo>
                  <a:cubicBezTo>
                    <a:pt x="719" y="138"/>
                    <a:pt x="664" y="28"/>
                    <a:pt x="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39"/>
            <p:cNvSpPr/>
            <p:nvPr/>
          </p:nvSpPr>
          <p:spPr>
            <a:xfrm>
              <a:off x="10804187" y="1629387"/>
              <a:ext cx="54860" cy="213430"/>
            </a:xfrm>
            <a:custGeom>
              <a:avLst/>
              <a:gdLst/>
              <a:ahLst/>
              <a:cxnLst/>
              <a:rect l="l" t="t" r="r" b="b"/>
              <a:pathLst>
                <a:path w="1479" h="5754" extrusionOk="0">
                  <a:moveTo>
                    <a:pt x="135" y="0"/>
                  </a:moveTo>
                  <a:cubicBezTo>
                    <a:pt x="122" y="0"/>
                    <a:pt x="109" y="3"/>
                    <a:pt x="97" y="9"/>
                  </a:cubicBezTo>
                  <a:cubicBezTo>
                    <a:pt x="28" y="23"/>
                    <a:pt x="0" y="92"/>
                    <a:pt x="14" y="147"/>
                  </a:cubicBezTo>
                  <a:cubicBezTo>
                    <a:pt x="28" y="175"/>
                    <a:pt x="939" y="3240"/>
                    <a:pt x="1243" y="5657"/>
                  </a:cubicBezTo>
                  <a:cubicBezTo>
                    <a:pt x="1243" y="5712"/>
                    <a:pt x="1299" y="5754"/>
                    <a:pt x="1354" y="5754"/>
                  </a:cubicBezTo>
                  <a:lnTo>
                    <a:pt x="1368" y="5754"/>
                  </a:lnTo>
                  <a:cubicBezTo>
                    <a:pt x="1437" y="5740"/>
                    <a:pt x="1478" y="5685"/>
                    <a:pt x="1464" y="5629"/>
                  </a:cubicBezTo>
                  <a:cubicBezTo>
                    <a:pt x="1160" y="3185"/>
                    <a:pt x="249" y="119"/>
                    <a:pt x="235" y="78"/>
                  </a:cubicBezTo>
                  <a:cubicBezTo>
                    <a:pt x="224" y="35"/>
                    <a:pt x="18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39"/>
            <p:cNvSpPr/>
            <p:nvPr/>
          </p:nvSpPr>
          <p:spPr>
            <a:xfrm>
              <a:off x="10064529" y="1669335"/>
              <a:ext cx="54823" cy="264655"/>
            </a:xfrm>
            <a:custGeom>
              <a:avLst/>
              <a:gdLst/>
              <a:ahLst/>
              <a:cxnLst/>
              <a:rect l="l" t="t" r="r" b="b"/>
              <a:pathLst>
                <a:path w="1478" h="7135" extrusionOk="0">
                  <a:moveTo>
                    <a:pt x="1338" y="0"/>
                  </a:moveTo>
                  <a:cubicBezTo>
                    <a:pt x="1290" y="0"/>
                    <a:pt x="1254" y="35"/>
                    <a:pt x="1243" y="78"/>
                  </a:cubicBezTo>
                  <a:cubicBezTo>
                    <a:pt x="1188" y="258"/>
                    <a:pt x="0" y="4428"/>
                    <a:pt x="318" y="7038"/>
                  </a:cubicBezTo>
                  <a:cubicBezTo>
                    <a:pt x="318" y="7093"/>
                    <a:pt x="373" y="7135"/>
                    <a:pt x="428" y="7135"/>
                  </a:cubicBezTo>
                  <a:lnTo>
                    <a:pt x="442" y="7135"/>
                  </a:lnTo>
                  <a:cubicBezTo>
                    <a:pt x="497" y="7121"/>
                    <a:pt x="553" y="7066"/>
                    <a:pt x="539" y="7010"/>
                  </a:cubicBezTo>
                  <a:cubicBezTo>
                    <a:pt x="235" y="4456"/>
                    <a:pt x="1450" y="188"/>
                    <a:pt x="1464" y="147"/>
                  </a:cubicBezTo>
                  <a:cubicBezTo>
                    <a:pt x="1478" y="78"/>
                    <a:pt x="1436" y="23"/>
                    <a:pt x="1381" y="9"/>
                  </a:cubicBezTo>
                  <a:cubicBezTo>
                    <a:pt x="1366" y="3"/>
                    <a:pt x="135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39"/>
            <p:cNvSpPr/>
            <p:nvPr/>
          </p:nvSpPr>
          <p:spPr>
            <a:xfrm>
              <a:off x="9748466" y="1024112"/>
              <a:ext cx="27189" cy="38057"/>
            </a:xfrm>
            <a:custGeom>
              <a:avLst/>
              <a:gdLst/>
              <a:ahLst/>
              <a:cxnLst/>
              <a:rect l="l" t="t" r="r" b="b"/>
              <a:pathLst>
                <a:path w="733" h="1026" extrusionOk="0">
                  <a:moveTo>
                    <a:pt x="609" y="0"/>
                  </a:moveTo>
                  <a:cubicBezTo>
                    <a:pt x="599" y="0"/>
                    <a:pt x="590" y="2"/>
                    <a:pt x="581" y="4"/>
                  </a:cubicBezTo>
                  <a:cubicBezTo>
                    <a:pt x="567" y="4"/>
                    <a:pt x="1" y="156"/>
                    <a:pt x="208" y="943"/>
                  </a:cubicBezTo>
                  <a:cubicBezTo>
                    <a:pt x="222" y="998"/>
                    <a:pt x="263" y="1026"/>
                    <a:pt x="318" y="1026"/>
                  </a:cubicBezTo>
                  <a:lnTo>
                    <a:pt x="346" y="1026"/>
                  </a:lnTo>
                  <a:cubicBezTo>
                    <a:pt x="401" y="1012"/>
                    <a:pt x="443" y="957"/>
                    <a:pt x="429" y="888"/>
                  </a:cubicBezTo>
                  <a:cubicBezTo>
                    <a:pt x="291" y="335"/>
                    <a:pt x="594" y="239"/>
                    <a:pt x="636" y="225"/>
                  </a:cubicBezTo>
                  <a:cubicBezTo>
                    <a:pt x="691" y="211"/>
                    <a:pt x="733" y="142"/>
                    <a:pt x="719" y="87"/>
                  </a:cubicBezTo>
                  <a:cubicBezTo>
                    <a:pt x="707" y="29"/>
                    <a:pt x="65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39"/>
            <p:cNvSpPr/>
            <p:nvPr/>
          </p:nvSpPr>
          <p:spPr>
            <a:xfrm>
              <a:off x="9738228" y="991879"/>
              <a:ext cx="26670" cy="38539"/>
            </a:xfrm>
            <a:custGeom>
              <a:avLst/>
              <a:gdLst/>
              <a:ahLst/>
              <a:cxnLst/>
              <a:rect l="l" t="t" r="r" b="b"/>
              <a:pathLst>
                <a:path w="719" h="1039" extrusionOk="0">
                  <a:moveTo>
                    <a:pt x="589" y="0"/>
                  </a:moveTo>
                  <a:cubicBezTo>
                    <a:pt x="581" y="0"/>
                    <a:pt x="574" y="1"/>
                    <a:pt x="567" y="3"/>
                  </a:cubicBezTo>
                  <a:cubicBezTo>
                    <a:pt x="553" y="3"/>
                    <a:pt x="0" y="155"/>
                    <a:pt x="194" y="956"/>
                  </a:cubicBezTo>
                  <a:cubicBezTo>
                    <a:pt x="208" y="997"/>
                    <a:pt x="249" y="1039"/>
                    <a:pt x="304" y="1039"/>
                  </a:cubicBezTo>
                  <a:lnTo>
                    <a:pt x="332" y="1039"/>
                  </a:lnTo>
                  <a:cubicBezTo>
                    <a:pt x="401" y="1025"/>
                    <a:pt x="429" y="956"/>
                    <a:pt x="415" y="900"/>
                  </a:cubicBezTo>
                  <a:cubicBezTo>
                    <a:pt x="277" y="348"/>
                    <a:pt x="580" y="238"/>
                    <a:pt x="622" y="224"/>
                  </a:cubicBezTo>
                  <a:cubicBezTo>
                    <a:pt x="677" y="210"/>
                    <a:pt x="719" y="155"/>
                    <a:pt x="705" y="86"/>
                  </a:cubicBezTo>
                  <a:cubicBezTo>
                    <a:pt x="693" y="38"/>
                    <a:pt x="63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39"/>
            <p:cNvSpPr/>
            <p:nvPr/>
          </p:nvSpPr>
          <p:spPr>
            <a:xfrm>
              <a:off x="11079783" y="1081494"/>
              <a:ext cx="26670" cy="38576"/>
            </a:xfrm>
            <a:custGeom>
              <a:avLst/>
              <a:gdLst/>
              <a:ahLst/>
              <a:cxnLst/>
              <a:rect l="l" t="t" r="r" b="b"/>
              <a:pathLst>
                <a:path w="719" h="1040" extrusionOk="0">
                  <a:moveTo>
                    <a:pt x="130" y="1"/>
                  </a:moveTo>
                  <a:cubicBezTo>
                    <a:pt x="79" y="1"/>
                    <a:pt x="26" y="38"/>
                    <a:pt x="14" y="86"/>
                  </a:cubicBezTo>
                  <a:cubicBezTo>
                    <a:pt x="0" y="155"/>
                    <a:pt x="41" y="211"/>
                    <a:pt x="97" y="225"/>
                  </a:cubicBezTo>
                  <a:cubicBezTo>
                    <a:pt x="111" y="238"/>
                    <a:pt x="442" y="321"/>
                    <a:pt x="304" y="901"/>
                  </a:cubicBezTo>
                  <a:cubicBezTo>
                    <a:pt x="290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70" y="1039"/>
                    <a:pt x="511" y="998"/>
                    <a:pt x="525" y="956"/>
                  </a:cubicBezTo>
                  <a:cubicBezTo>
                    <a:pt x="718" y="155"/>
                    <a:pt x="152" y="4"/>
                    <a:pt x="152" y="4"/>
                  </a:cubicBezTo>
                  <a:cubicBezTo>
                    <a:pt x="145" y="2"/>
                    <a:pt x="137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39"/>
            <p:cNvSpPr/>
            <p:nvPr/>
          </p:nvSpPr>
          <p:spPr>
            <a:xfrm>
              <a:off x="11090540" y="1043104"/>
              <a:ext cx="26670" cy="38539"/>
            </a:xfrm>
            <a:custGeom>
              <a:avLst/>
              <a:gdLst/>
              <a:ahLst/>
              <a:cxnLst/>
              <a:rect l="l" t="t" r="r" b="b"/>
              <a:pathLst>
                <a:path w="719" h="1039" extrusionOk="0">
                  <a:moveTo>
                    <a:pt x="125" y="0"/>
                  </a:moveTo>
                  <a:cubicBezTo>
                    <a:pt x="69" y="0"/>
                    <a:pt x="26" y="38"/>
                    <a:pt x="14" y="86"/>
                  </a:cubicBezTo>
                  <a:cubicBezTo>
                    <a:pt x="0" y="155"/>
                    <a:pt x="28" y="210"/>
                    <a:pt x="97" y="224"/>
                  </a:cubicBezTo>
                  <a:cubicBezTo>
                    <a:pt x="111" y="238"/>
                    <a:pt x="442" y="320"/>
                    <a:pt x="304" y="900"/>
                  </a:cubicBezTo>
                  <a:cubicBezTo>
                    <a:pt x="290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56" y="1039"/>
                    <a:pt x="511" y="997"/>
                    <a:pt x="525" y="956"/>
                  </a:cubicBezTo>
                  <a:cubicBezTo>
                    <a:pt x="718" y="155"/>
                    <a:pt x="152" y="3"/>
                    <a:pt x="152" y="3"/>
                  </a:cubicBezTo>
                  <a:cubicBezTo>
                    <a:pt x="143" y="1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39"/>
            <p:cNvSpPr/>
            <p:nvPr/>
          </p:nvSpPr>
          <p:spPr>
            <a:xfrm>
              <a:off x="11050072" y="1030270"/>
              <a:ext cx="26670" cy="38576"/>
            </a:xfrm>
            <a:custGeom>
              <a:avLst/>
              <a:gdLst/>
              <a:ahLst/>
              <a:cxnLst/>
              <a:rect l="l" t="t" r="r" b="b"/>
              <a:pathLst>
                <a:path w="719" h="1040" extrusionOk="0">
                  <a:moveTo>
                    <a:pt x="126" y="1"/>
                  </a:moveTo>
                  <a:cubicBezTo>
                    <a:pt x="69" y="1"/>
                    <a:pt x="26" y="38"/>
                    <a:pt x="14" y="86"/>
                  </a:cubicBezTo>
                  <a:cubicBezTo>
                    <a:pt x="0" y="155"/>
                    <a:pt x="28" y="211"/>
                    <a:pt x="97" y="225"/>
                  </a:cubicBezTo>
                  <a:cubicBezTo>
                    <a:pt x="111" y="238"/>
                    <a:pt x="442" y="321"/>
                    <a:pt x="290" y="901"/>
                  </a:cubicBezTo>
                  <a:cubicBezTo>
                    <a:pt x="276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56" y="1039"/>
                    <a:pt x="511" y="998"/>
                    <a:pt x="525" y="956"/>
                  </a:cubicBezTo>
                  <a:cubicBezTo>
                    <a:pt x="718" y="155"/>
                    <a:pt x="152" y="4"/>
                    <a:pt x="152" y="4"/>
                  </a:cubicBezTo>
                  <a:cubicBezTo>
                    <a:pt x="143" y="2"/>
                    <a:pt x="134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39"/>
            <p:cNvSpPr/>
            <p:nvPr/>
          </p:nvSpPr>
          <p:spPr>
            <a:xfrm>
              <a:off x="11060309" y="998481"/>
              <a:ext cx="27189" cy="38094"/>
            </a:xfrm>
            <a:custGeom>
              <a:avLst/>
              <a:gdLst/>
              <a:ahLst/>
              <a:cxnLst/>
              <a:rect l="l" t="t" r="r" b="b"/>
              <a:pathLst>
                <a:path w="733" h="1027" extrusionOk="0">
                  <a:moveTo>
                    <a:pt x="133" y="1"/>
                  </a:moveTo>
                  <a:cubicBezTo>
                    <a:pt x="79" y="1"/>
                    <a:pt x="37" y="30"/>
                    <a:pt x="14" y="87"/>
                  </a:cubicBezTo>
                  <a:cubicBezTo>
                    <a:pt x="0" y="142"/>
                    <a:pt x="42" y="212"/>
                    <a:pt x="111" y="225"/>
                  </a:cubicBezTo>
                  <a:cubicBezTo>
                    <a:pt x="125" y="225"/>
                    <a:pt x="456" y="322"/>
                    <a:pt x="304" y="888"/>
                  </a:cubicBezTo>
                  <a:cubicBezTo>
                    <a:pt x="290" y="957"/>
                    <a:pt x="332" y="1012"/>
                    <a:pt x="387" y="1026"/>
                  </a:cubicBezTo>
                  <a:lnTo>
                    <a:pt x="415" y="1026"/>
                  </a:lnTo>
                  <a:cubicBezTo>
                    <a:pt x="470" y="1026"/>
                    <a:pt x="525" y="999"/>
                    <a:pt x="525" y="943"/>
                  </a:cubicBezTo>
                  <a:cubicBezTo>
                    <a:pt x="732" y="156"/>
                    <a:pt x="166" y="4"/>
                    <a:pt x="166" y="4"/>
                  </a:cubicBezTo>
                  <a:cubicBezTo>
                    <a:pt x="154" y="2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39"/>
            <p:cNvSpPr/>
            <p:nvPr/>
          </p:nvSpPr>
          <p:spPr>
            <a:xfrm>
              <a:off x="11094620" y="1137133"/>
              <a:ext cx="27189" cy="38242"/>
            </a:xfrm>
            <a:custGeom>
              <a:avLst/>
              <a:gdLst/>
              <a:ahLst/>
              <a:cxnLst/>
              <a:rect l="l" t="t" r="r" b="b"/>
              <a:pathLst>
                <a:path w="733" h="1031" extrusionOk="0">
                  <a:moveTo>
                    <a:pt x="116" y="0"/>
                  </a:moveTo>
                  <a:cubicBezTo>
                    <a:pt x="70" y="0"/>
                    <a:pt x="25" y="37"/>
                    <a:pt x="14" y="92"/>
                  </a:cubicBezTo>
                  <a:cubicBezTo>
                    <a:pt x="1" y="147"/>
                    <a:pt x="42" y="216"/>
                    <a:pt x="97" y="230"/>
                  </a:cubicBezTo>
                  <a:cubicBezTo>
                    <a:pt x="111" y="230"/>
                    <a:pt x="442" y="326"/>
                    <a:pt x="304" y="893"/>
                  </a:cubicBezTo>
                  <a:cubicBezTo>
                    <a:pt x="291" y="948"/>
                    <a:pt x="332" y="1017"/>
                    <a:pt x="387" y="1031"/>
                  </a:cubicBezTo>
                  <a:lnTo>
                    <a:pt x="415" y="1031"/>
                  </a:lnTo>
                  <a:cubicBezTo>
                    <a:pt x="470" y="1031"/>
                    <a:pt x="511" y="1003"/>
                    <a:pt x="525" y="948"/>
                  </a:cubicBezTo>
                  <a:cubicBezTo>
                    <a:pt x="732" y="161"/>
                    <a:pt x="166" y="9"/>
                    <a:pt x="152" y="9"/>
                  </a:cubicBezTo>
                  <a:cubicBezTo>
                    <a:pt x="141" y="3"/>
                    <a:pt x="128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39"/>
            <p:cNvSpPr/>
            <p:nvPr/>
          </p:nvSpPr>
          <p:spPr>
            <a:xfrm>
              <a:off x="10255592" y="589055"/>
              <a:ext cx="336577" cy="276413"/>
            </a:xfrm>
            <a:custGeom>
              <a:avLst/>
              <a:gdLst/>
              <a:ahLst/>
              <a:cxnLst/>
              <a:rect l="l" t="t" r="r" b="b"/>
              <a:pathLst>
                <a:path w="9074" h="7452" extrusionOk="0">
                  <a:moveTo>
                    <a:pt x="7539" y="0"/>
                  </a:moveTo>
                  <a:cubicBezTo>
                    <a:pt x="6455" y="0"/>
                    <a:pt x="4861" y="1969"/>
                    <a:pt x="4861" y="1969"/>
                  </a:cubicBezTo>
                  <a:cubicBezTo>
                    <a:pt x="4861" y="1969"/>
                    <a:pt x="3972" y="446"/>
                    <a:pt x="2614" y="446"/>
                  </a:cubicBezTo>
                  <a:cubicBezTo>
                    <a:pt x="2357" y="446"/>
                    <a:pt x="2083" y="500"/>
                    <a:pt x="1795" y="630"/>
                  </a:cubicBezTo>
                  <a:cubicBezTo>
                    <a:pt x="0" y="1445"/>
                    <a:pt x="4889" y="7452"/>
                    <a:pt x="4889" y="7452"/>
                  </a:cubicBezTo>
                  <a:cubicBezTo>
                    <a:pt x="4889" y="7452"/>
                    <a:pt x="9073" y="1707"/>
                    <a:pt x="8176" y="354"/>
                  </a:cubicBezTo>
                  <a:cubicBezTo>
                    <a:pt x="8006" y="103"/>
                    <a:pt x="7786" y="0"/>
                    <a:pt x="75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39"/>
            <p:cNvSpPr/>
            <p:nvPr/>
          </p:nvSpPr>
          <p:spPr>
            <a:xfrm>
              <a:off x="10512196" y="609827"/>
              <a:ext cx="38465" cy="74853"/>
            </a:xfrm>
            <a:custGeom>
              <a:avLst/>
              <a:gdLst/>
              <a:ahLst/>
              <a:cxnLst/>
              <a:rect l="l" t="t" r="r" b="b"/>
              <a:pathLst>
                <a:path w="1037" h="2018" extrusionOk="0">
                  <a:moveTo>
                    <a:pt x="136" y="1"/>
                  </a:moveTo>
                  <a:cubicBezTo>
                    <a:pt x="98" y="1"/>
                    <a:pt x="61" y="19"/>
                    <a:pt x="42" y="56"/>
                  </a:cubicBezTo>
                  <a:cubicBezTo>
                    <a:pt x="1" y="111"/>
                    <a:pt x="42" y="194"/>
                    <a:pt x="84" y="222"/>
                  </a:cubicBezTo>
                  <a:cubicBezTo>
                    <a:pt x="98" y="236"/>
                    <a:pt x="98" y="236"/>
                    <a:pt x="111" y="236"/>
                  </a:cubicBezTo>
                  <a:cubicBezTo>
                    <a:pt x="222" y="319"/>
                    <a:pt x="664" y="774"/>
                    <a:pt x="153" y="1851"/>
                  </a:cubicBezTo>
                  <a:cubicBezTo>
                    <a:pt x="125" y="1907"/>
                    <a:pt x="139" y="1976"/>
                    <a:pt x="194" y="2003"/>
                  </a:cubicBezTo>
                  <a:cubicBezTo>
                    <a:pt x="222" y="2017"/>
                    <a:pt x="236" y="2017"/>
                    <a:pt x="249" y="2017"/>
                  </a:cubicBezTo>
                  <a:cubicBezTo>
                    <a:pt x="291" y="2017"/>
                    <a:pt x="332" y="1989"/>
                    <a:pt x="360" y="1948"/>
                  </a:cubicBezTo>
                  <a:cubicBezTo>
                    <a:pt x="1037" y="553"/>
                    <a:pt x="208" y="29"/>
                    <a:pt x="194" y="15"/>
                  </a:cubicBezTo>
                  <a:cubicBezTo>
                    <a:pt x="176" y="6"/>
                    <a:pt x="15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40"/>
          <p:cNvSpPr/>
          <p:nvPr/>
        </p:nvSpPr>
        <p:spPr>
          <a:xfrm>
            <a:off x="3142913" y="438075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40"/>
          <p:cNvSpPr txBox="1">
            <a:spLocks noGrp="1"/>
          </p:cNvSpPr>
          <p:nvPr>
            <p:ph type="title"/>
          </p:nvPr>
        </p:nvSpPr>
        <p:spPr>
          <a:xfrm>
            <a:off x="2038200" y="2063075"/>
            <a:ext cx="50676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8FF1"/>
                </a:solidFill>
              </a:rPr>
              <a:t>Name</a:t>
            </a:r>
            <a:r>
              <a:rPr lang="en"/>
              <a:t> of the section</a:t>
            </a:r>
            <a:endParaRPr/>
          </a:p>
        </p:txBody>
      </p:sp>
      <p:sp>
        <p:nvSpPr>
          <p:cNvPr id="676" name="Google Shape;676;p40"/>
          <p:cNvSpPr txBox="1">
            <a:spLocks noGrp="1"/>
          </p:cNvSpPr>
          <p:nvPr>
            <p:ph type="title" idx="2"/>
          </p:nvPr>
        </p:nvSpPr>
        <p:spPr>
          <a:xfrm>
            <a:off x="3676650" y="875775"/>
            <a:ext cx="179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677" name="Google Shape;677;p40"/>
          <p:cNvSpPr txBox="1">
            <a:spLocks noGrp="1"/>
          </p:cNvSpPr>
          <p:nvPr>
            <p:ph type="subTitle" idx="1"/>
          </p:nvPr>
        </p:nvSpPr>
        <p:spPr>
          <a:xfrm>
            <a:off x="2038200" y="3891550"/>
            <a:ext cx="5067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678" name="Google Shape;678;p40"/>
          <p:cNvGrpSpPr/>
          <p:nvPr/>
        </p:nvGrpSpPr>
        <p:grpSpPr>
          <a:xfrm>
            <a:off x="1500802" y="539500"/>
            <a:ext cx="537396" cy="711525"/>
            <a:chOff x="1500802" y="539500"/>
            <a:chExt cx="537396" cy="711525"/>
          </a:xfrm>
        </p:grpSpPr>
        <p:sp>
          <p:nvSpPr>
            <p:cNvPr id="679" name="Google Shape;679;p40"/>
            <p:cNvSpPr/>
            <p:nvPr/>
          </p:nvSpPr>
          <p:spPr>
            <a:xfrm>
              <a:off x="1805900" y="53950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40"/>
            <p:cNvSpPr/>
            <p:nvPr/>
          </p:nvSpPr>
          <p:spPr>
            <a:xfrm rot="-1245271">
              <a:off x="1528300" y="103935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1" name="Google Shape;681;p40"/>
          <p:cNvGrpSpPr/>
          <p:nvPr/>
        </p:nvGrpSpPr>
        <p:grpSpPr>
          <a:xfrm>
            <a:off x="7905752" y="3738436"/>
            <a:ext cx="525015" cy="581160"/>
            <a:chOff x="7905752" y="3738436"/>
            <a:chExt cx="525015" cy="581160"/>
          </a:xfrm>
        </p:grpSpPr>
        <p:sp>
          <p:nvSpPr>
            <p:cNvPr id="682" name="Google Shape;682;p40"/>
            <p:cNvSpPr/>
            <p:nvPr/>
          </p:nvSpPr>
          <p:spPr>
            <a:xfrm rot="8100000">
              <a:off x="7957258" y="4039975"/>
              <a:ext cx="219593" cy="23663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40"/>
            <p:cNvSpPr/>
            <p:nvPr/>
          </p:nvSpPr>
          <p:spPr>
            <a:xfrm rot="8371622">
              <a:off x="8260243" y="3765549"/>
              <a:ext cx="138624" cy="14938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4" name="Google Shape;684;p40"/>
          <p:cNvGrpSpPr/>
          <p:nvPr/>
        </p:nvGrpSpPr>
        <p:grpSpPr>
          <a:xfrm>
            <a:off x="572750" y="2352175"/>
            <a:ext cx="712486" cy="1046902"/>
            <a:chOff x="391775" y="2556075"/>
            <a:chExt cx="712486" cy="1046902"/>
          </a:xfrm>
        </p:grpSpPr>
        <p:sp>
          <p:nvSpPr>
            <p:cNvPr id="685" name="Google Shape;685;p40"/>
            <p:cNvSpPr/>
            <p:nvPr/>
          </p:nvSpPr>
          <p:spPr>
            <a:xfrm>
              <a:off x="806262" y="3477503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6" name="Google Shape;686;p40"/>
            <p:cNvSpPr/>
            <p:nvPr/>
          </p:nvSpPr>
          <p:spPr>
            <a:xfrm>
              <a:off x="391775" y="2880909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7" name="Google Shape;687;p40"/>
            <p:cNvSpPr/>
            <p:nvPr/>
          </p:nvSpPr>
          <p:spPr>
            <a:xfrm>
              <a:off x="426617" y="2871425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40"/>
            <p:cNvSpPr/>
            <p:nvPr/>
          </p:nvSpPr>
          <p:spPr>
            <a:xfrm>
              <a:off x="806250" y="2556075"/>
              <a:ext cx="232304" cy="2334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9" name="Google Shape;689;p40"/>
          <p:cNvGrpSpPr/>
          <p:nvPr/>
        </p:nvGrpSpPr>
        <p:grpSpPr>
          <a:xfrm>
            <a:off x="6590711" y="158825"/>
            <a:ext cx="2315251" cy="1286449"/>
            <a:chOff x="6590711" y="158825"/>
            <a:chExt cx="2315251" cy="1286449"/>
          </a:xfrm>
        </p:grpSpPr>
        <p:sp>
          <p:nvSpPr>
            <p:cNvPr id="690" name="Google Shape;690;p40"/>
            <p:cNvSpPr/>
            <p:nvPr/>
          </p:nvSpPr>
          <p:spPr>
            <a:xfrm rot="9805018" flipH="1">
              <a:off x="6642244" y="460294"/>
              <a:ext cx="2212185" cy="683510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691" name="Google Shape;691;p40"/>
            <p:cNvGrpSpPr/>
            <p:nvPr/>
          </p:nvGrpSpPr>
          <p:grpSpPr>
            <a:xfrm>
              <a:off x="6869107" y="767271"/>
              <a:ext cx="188384" cy="195256"/>
              <a:chOff x="8487708" y="4150383"/>
              <a:chExt cx="188384" cy="195256"/>
            </a:xfrm>
          </p:grpSpPr>
          <p:sp>
            <p:nvSpPr>
              <p:cNvPr id="692" name="Google Shape;692;p40"/>
              <p:cNvSpPr/>
              <p:nvPr/>
            </p:nvSpPr>
            <p:spPr>
              <a:xfrm>
                <a:off x="8577883" y="4150383"/>
                <a:ext cx="21771" cy="1952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22" extrusionOk="0">
                    <a:moveTo>
                      <a:pt x="218" y="1"/>
                    </a:moveTo>
                    <a:cubicBezTo>
                      <a:pt x="110" y="1"/>
                      <a:pt x="23" y="88"/>
                      <a:pt x="23" y="196"/>
                    </a:cubicBezTo>
                    <a:lnTo>
                      <a:pt x="1" y="3525"/>
                    </a:lnTo>
                    <a:cubicBezTo>
                      <a:pt x="1" y="3634"/>
                      <a:pt x="88" y="3721"/>
                      <a:pt x="197" y="3721"/>
                    </a:cubicBezTo>
                    <a:cubicBezTo>
                      <a:pt x="305" y="3721"/>
                      <a:pt x="392" y="3634"/>
                      <a:pt x="392" y="3525"/>
                    </a:cubicBezTo>
                    <a:lnTo>
                      <a:pt x="414" y="207"/>
                    </a:lnTo>
                    <a:cubicBezTo>
                      <a:pt x="414" y="98"/>
                      <a:pt x="327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3" name="Google Shape;693;p40"/>
              <p:cNvSpPr/>
              <p:nvPr/>
            </p:nvSpPr>
            <p:spPr>
              <a:xfrm>
                <a:off x="8506540" y="4186475"/>
                <a:ext cx="167295" cy="12092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305" extrusionOk="0">
                    <a:moveTo>
                      <a:pt x="2956" y="1"/>
                    </a:moveTo>
                    <a:cubicBezTo>
                      <a:pt x="2919" y="1"/>
                      <a:pt x="2883" y="11"/>
                      <a:pt x="2851" y="31"/>
                    </a:cubicBezTo>
                    <a:lnTo>
                      <a:pt x="110" y="1945"/>
                    </a:lnTo>
                    <a:cubicBezTo>
                      <a:pt x="23" y="2010"/>
                      <a:pt x="1" y="2130"/>
                      <a:pt x="55" y="2217"/>
                    </a:cubicBezTo>
                    <a:cubicBezTo>
                      <a:pt x="99" y="2272"/>
                      <a:pt x="153" y="2304"/>
                      <a:pt x="219" y="2304"/>
                    </a:cubicBezTo>
                    <a:cubicBezTo>
                      <a:pt x="262" y="2304"/>
                      <a:pt x="295" y="2293"/>
                      <a:pt x="338" y="2272"/>
                    </a:cubicBezTo>
                    <a:lnTo>
                      <a:pt x="3080" y="357"/>
                    </a:lnTo>
                    <a:cubicBezTo>
                      <a:pt x="3167" y="292"/>
                      <a:pt x="3188" y="172"/>
                      <a:pt x="3123" y="85"/>
                    </a:cubicBezTo>
                    <a:cubicBezTo>
                      <a:pt x="3082" y="30"/>
                      <a:pt x="3019" y="1"/>
                      <a:pt x="2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4" name="Google Shape;694;p40"/>
              <p:cNvSpPr/>
              <p:nvPr/>
            </p:nvSpPr>
            <p:spPr>
              <a:xfrm>
                <a:off x="8524271" y="4179026"/>
                <a:ext cx="131307" cy="13576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88" extrusionOk="0">
                    <a:moveTo>
                      <a:pt x="211" y="1"/>
                    </a:moveTo>
                    <a:cubicBezTo>
                      <a:pt x="164" y="1"/>
                      <a:pt x="117" y="17"/>
                      <a:pt x="76" y="53"/>
                    </a:cubicBezTo>
                    <a:cubicBezTo>
                      <a:pt x="0" y="129"/>
                      <a:pt x="0" y="260"/>
                      <a:pt x="76" y="336"/>
                    </a:cubicBezTo>
                    <a:lnTo>
                      <a:pt x="2143" y="2522"/>
                    </a:lnTo>
                    <a:cubicBezTo>
                      <a:pt x="2187" y="2566"/>
                      <a:pt x="2241" y="2588"/>
                      <a:pt x="2285" y="2588"/>
                    </a:cubicBezTo>
                    <a:cubicBezTo>
                      <a:pt x="2339" y="2588"/>
                      <a:pt x="2383" y="2566"/>
                      <a:pt x="2426" y="2533"/>
                    </a:cubicBezTo>
                    <a:cubicBezTo>
                      <a:pt x="2502" y="2457"/>
                      <a:pt x="2502" y="2337"/>
                      <a:pt x="2437" y="2250"/>
                    </a:cubicBezTo>
                    <a:lnTo>
                      <a:pt x="359" y="64"/>
                    </a:lnTo>
                    <a:cubicBezTo>
                      <a:pt x="318" y="23"/>
                      <a:pt x="265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5" name="Google Shape;695;p40"/>
              <p:cNvSpPr/>
              <p:nvPr/>
            </p:nvSpPr>
            <p:spPr>
              <a:xfrm>
                <a:off x="8487707" y="4234266"/>
                <a:ext cx="188384" cy="2229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25" extrusionOk="0">
                    <a:moveTo>
                      <a:pt x="3395" y="1"/>
                    </a:moveTo>
                    <a:lnTo>
                      <a:pt x="208" y="33"/>
                    </a:lnTo>
                    <a:cubicBezTo>
                      <a:pt x="88" y="33"/>
                      <a:pt x="1" y="120"/>
                      <a:pt x="12" y="229"/>
                    </a:cubicBezTo>
                    <a:cubicBezTo>
                      <a:pt x="12" y="338"/>
                      <a:pt x="99" y="425"/>
                      <a:pt x="208" y="425"/>
                    </a:cubicBezTo>
                    <a:lnTo>
                      <a:pt x="3395" y="392"/>
                    </a:lnTo>
                    <a:cubicBezTo>
                      <a:pt x="3504" y="392"/>
                      <a:pt x="3591" y="305"/>
                      <a:pt x="3591" y="196"/>
                    </a:cubicBezTo>
                    <a:cubicBezTo>
                      <a:pt x="3591" y="88"/>
                      <a:pt x="3504" y="1"/>
                      <a:pt x="3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696" name="Google Shape;696;p40"/>
          <p:cNvGrpSpPr/>
          <p:nvPr/>
        </p:nvGrpSpPr>
        <p:grpSpPr>
          <a:xfrm>
            <a:off x="331850" y="3738425"/>
            <a:ext cx="2472334" cy="1157618"/>
            <a:chOff x="331850" y="3738425"/>
            <a:chExt cx="2472334" cy="1157618"/>
          </a:xfrm>
        </p:grpSpPr>
        <p:grpSp>
          <p:nvGrpSpPr>
            <p:cNvPr id="697" name="Google Shape;697;p40"/>
            <p:cNvGrpSpPr/>
            <p:nvPr/>
          </p:nvGrpSpPr>
          <p:grpSpPr>
            <a:xfrm>
              <a:off x="2333136" y="4465605"/>
              <a:ext cx="471049" cy="430438"/>
              <a:chOff x="8323425" y="2587027"/>
              <a:chExt cx="411109" cy="375633"/>
            </a:xfrm>
          </p:grpSpPr>
          <p:sp>
            <p:nvSpPr>
              <p:cNvPr id="698" name="Google Shape;698;p40"/>
              <p:cNvSpPr/>
              <p:nvPr/>
            </p:nvSpPr>
            <p:spPr>
              <a:xfrm>
                <a:off x="8323425" y="2587027"/>
                <a:ext cx="411109" cy="375633"/>
              </a:xfrm>
              <a:custGeom>
                <a:avLst/>
                <a:gdLst/>
                <a:ahLst/>
                <a:cxnLst/>
                <a:rect l="l" t="t" r="r" b="b"/>
                <a:pathLst>
                  <a:path w="10096" h="9368" extrusionOk="0">
                    <a:moveTo>
                      <a:pt x="8442" y="664"/>
                    </a:moveTo>
                    <a:cubicBezTo>
                      <a:pt x="6778" y="1622"/>
                      <a:pt x="4004" y="3373"/>
                      <a:pt x="2524" y="4320"/>
                    </a:cubicBezTo>
                    <a:cubicBezTo>
                      <a:pt x="1763" y="4113"/>
                      <a:pt x="740" y="3721"/>
                      <a:pt x="479" y="3406"/>
                    </a:cubicBezTo>
                    <a:cubicBezTo>
                      <a:pt x="1099" y="2873"/>
                      <a:pt x="6016" y="1285"/>
                      <a:pt x="8442" y="664"/>
                    </a:cubicBezTo>
                    <a:close/>
                    <a:moveTo>
                      <a:pt x="9345" y="1067"/>
                    </a:moveTo>
                    <a:cubicBezTo>
                      <a:pt x="8540" y="3101"/>
                      <a:pt x="6016" y="8192"/>
                      <a:pt x="5418" y="8900"/>
                    </a:cubicBezTo>
                    <a:cubicBezTo>
                      <a:pt x="5168" y="8562"/>
                      <a:pt x="4689" y="7061"/>
                      <a:pt x="4363" y="5701"/>
                    </a:cubicBezTo>
                    <a:cubicBezTo>
                      <a:pt x="7224" y="3134"/>
                      <a:pt x="8649" y="1785"/>
                      <a:pt x="9345" y="1067"/>
                    </a:cubicBezTo>
                    <a:close/>
                    <a:moveTo>
                      <a:pt x="9693" y="1"/>
                    </a:moveTo>
                    <a:cubicBezTo>
                      <a:pt x="8660" y="1"/>
                      <a:pt x="610" y="2427"/>
                      <a:pt x="88" y="3232"/>
                    </a:cubicBezTo>
                    <a:cubicBezTo>
                      <a:pt x="1" y="3351"/>
                      <a:pt x="33" y="3449"/>
                      <a:pt x="55" y="3504"/>
                    </a:cubicBezTo>
                    <a:cubicBezTo>
                      <a:pt x="327" y="4146"/>
                      <a:pt x="2144" y="4657"/>
                      <a:pt x="2503" y="4755"/>
                    </a:cubicBezTo>
                    <a:cubicBezTo>
                      <a:pt x="2516" y="4758"/>
                      <a:pt x="2530" y="4759"/>
                      <a:pt x="2545" y="4759"/>
                    </a:cubicBezTo>
                    <a:cubicBezTo>
                      <a:pt x="2588" y="4759"/>
                      <a:pt x="2633" y="4747"/>
                      <a:pt x="2666" y="4722"/>
                    </a:cubicBezTo>
                    <a:cubicBezTo>
                      <a:pt x="4646" y="3460"/>
                      <a:pt x="7626" y="1611"/>
                      <a:pt x="9008" y="817"/>
                    </a:cubicBezTo>
                    <a:lnTo>
                      <a:pt x="9008" y="817"/>
                    </a:lnTo>
                    <a:cubicBezTo>
                      <a:pt x="7931" y="1894"/>
                      <a:pt x="5570" y="4048"/>
                      <a:pt x="3982" y="5473"/>
                    </a:cubicBezTo>
                    <a:cubicBezTo>
                      <a:pt x="3928" y="5527"/>
                      <a:pt x="3895" y="5603"/>
                      <a:pt x="3917" y="5680"/>
                    </a:cubicBezTo>
                    <a:cubicBezTo>
                      <a:pt x="4809" y="9367"/>
                      <a:pt x="5277" y="9367"/>
                      <a:pt x="5429" y="9367"/>
                    </a:cubicBezTo>
                    <a:lnTo>
                      <a:pt x="5451" y="9367"/>
                    </a:lnTo>
                    <a:cubicBezTo>
                      <a:pt x="6071" y="9324"/>
                      <a:pt x="9084" y="2797"/>
                      <a:pt x="9606" y="1535"/>
                    </a:cubicBezTo>
                    <a:cubicBezTo>
                      <a:pt x="10096" y="349"/>
                      <a:pt x="10052" y="218"/>
                      <a:pt x="9944" y="99"/>
                    </a:cubicBezTo>
                    <a:cubicBezTo>
                      <a:pt x="9933" y="77"/>
                      <a:pt x="9922" y="66"/>
                      <a:pt x="9900" y="55"/>
                    </a:cubicBezTo>
                    <a:lnTo>
                      <a:pt x="9889" y="55"/>
                    </a:lnTo>
                    <a:cubicBezTo>
                      <a:pt x="9878" y="44"/>
                      <a:pt x="9867" y="34"/>
                      <a:pt x="9857" y="34"/>
                    </a:cubicBezTo>
                    <a:cubicBezTo>
                      <a:pt x="9813" y="12"/>
                      <a:pt x="9759" y="1"/>
                      <a:pt x="96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699" name="Google Shape;699;p40"/>
              <p:cNvSpPr/>
              <p:nvPr/>
            </p:nvSpPr>
            <p:spPr>
              <a:xfrm>
                <a:off x="8412277" y="2751036"/>
                <a:ext cx="88475" cy="138626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3723" extrusionOk="0">
                    <a:moveTo>
                      <a:pt x="224" y="1"/>
                    </a:moveTo>
                    <a:cubicBezTo>
                      <a:pt x="218" y="1"/>
                      <a:pt x="213" y="1"/>
                      <a:pt x="207" y="2"/>
                    </a:cubicBezTo>
                    <a:cubicBezTo>
                      <a:pt x="87" y="23"/>
                      <a:pt x="0" y="121"/>
                      <a:pt x="11" y="241"/>
                    </a:cubicBezTo>
                    <a:cubicBezTo>
                      <a:pt x="163" y="1666"/>
                      <a:pt x="392" y="3428"/>
                      <a:pt x="675" y="3657"/>
                    </a:cubicBezTo>
                    <a:cubicBezTo>
                      <a:pt x="718" y="3690"/>
                      <a:pt x="784" y="3722"/>
                      <a:pt x="881" y="3722"/>
                    </a:cubicBezTo>
                    <a:lnTo>
                      <a:pt x="925" y="3722"/>
                    </a:lnTo>
                    <a:cubicBezTo>
                      <a:pt x="1349" y="3679"/>
                      <a:pt x="2056" y="2819"/>
                      <a:pt x="2263" y="2547"/>
                    </a:cubicBezTo>
                    <a:cubicBezTo>
                      <a:pt x="2339" y="2460"/>
                      <a:pt x="2317" y="2330"/>
                      <a:pt x="2230" y="2254"/>
                    </a:cubicBezTo>
                    <a:cubicBezTo>
                      <a:pt x="2193" y="2226"/>
                      <a:pt x="2146" y="2212"/>
                      <a:pt x="2099" y="2212"/>
                    </a:cubicBezTo>
                    <a:cubicBezTo>
                      <a:pt x="2036" y="2212"/>
                      <a:pt x="1974" y="2236"/>
                      <a:pt x="1937" y="2286"/>
                    </a:cubicBezTo>
                    <a:cubicBezTo>
                      <a:pt x="1556" y="2765"/>
                      <a:pt x="1110" y="3200"/>
                      <a:pt x="925" y="3287"/>
                    </a:cubicBezTo>
                    <a:cubicBezTo>
                      <a:pt x="784" y="2950"/>
                      <a:pt x="566" y="1470"/>
                      <a:pt x="435" y="198"/>
                    </a:cubicBezTo>
                    <a:cubicBezTo>
                      <a:pt x="425" y="85"/>
                      <a:pt x="318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700" name="Google Shape;700;p40"/>
            <p:cNvSpPr/>
            <p:nvPr/>
          </p:nvSpPr>
          <p:spPr>
            <a:xfrm>
              <a:off x="331850" y="3785050"/>
              <a:ext cx="2001268" cy="816345"/>
            </a:xfrm>
            <a:custGeom>
              <a:avLst/>
              <a:gdLst/>
              <a:ahLst/>
              <a:cxnLst/>
              <a:rect l="l" t="t" r="r" b="b"/>
              <a:pathLst>
                <a:path w="40491" h="16516" extrusionOk="0">
                  <a:moveTo>
                    <a:pt x="683" y="0"/>
                  </a:moveTo>
                  <a:cubicBezTo>
                    <a:pt x="613" y="0"/>
                    <a:pt x="546" y="36"/>
                    <a:pt x="511" y="100"/>
                  </a:cubicBezTo>
                  <a:cubicBezTo>
                    <a:pt x="500" y="110"/>
                    <a:pt x="305" y="415"/>
                    <a:pt x="163" y="926"/>
                  </a:cubicBezTo>
                  <a:cubicBezTo>
                    <a:pt x="131" y="1046"/>
                    <a:pt x="196" y="1155"/>
                    <a:pt x="305" y="1187"/>
                  </a:cubicBezTo>
                  <a:cubicBezTo>
                    <a:pt x="326" y="1198"/>
                    <a:pt x="348" y="1198"/>
                    <a:pt x="370" y="1198"/>
                  </a:cubicBezTo>
                  <a:cubicBezTo>
                    <a:pt x="457" y="1198"/>
                    <a:pt x="544" y="1144"/>
                    <a:pt x="566" y="1046"/>
                  </a:cubicBezTo>
                  <a:cubicBezTo>
                    <a:pt x="696" y="600"/>
                    <a:pt x="870" y="328"/>
                    <a:pt x="870" y="317"/>
                  </a:cubicBezTo>
                  <a:cubicBezTo>
                    <a:pt x="925" y="219"/>
                    <a:pt x="903" y="89"/>
                    <a:pt x="794" y="34"/>
                  </a:cubicBezTo>
                  <a:cubicBezTo>
                    <a:pt x="760" y="11"/>
                    <a:pt x="721" y="0"/>
                    <a:pt x="683" y="0"/>
                  </a:cubicBezTo>
                  <a:close/>
                  <a:moveTo>
                    <a:pt x="210" y="1611"/>
                  </a:moveTo>
                  <a:cubicBezTo>
                    <a:pt x="109" y="1611"/>
                    <a:pt x="21" y="1695"/>
                    <a:pt x="11" y="1807"/>
                  </a:cubicBezTo>
                  <a:cubicBezTo>
                    <a:pt x="0" y="1895"/>
                    <a:pt x="0" y="1992"/>
                    <a:pt x="0" y="2090"/>
                  </a:cubicBezTo>
                  <a:cubicBezTo>
                    <a:pt x="0" y="2297"/>
                    <a:pt x="11" y="2493"/>
                    <a:pt x="44" y="2689"/>
                  </a:cubicBezTo>
                  <a:cubicBezTo>
                    <a:pt x="54" y="2797"/>
                    <a:pt x="141" y="2874"/>
                    <a:pt x="250" y="2874"/>
                  </a:cubicBezTo>
                  <a:lnTo>
                    <a:pt x="283" y="2874"/>
                  </a:lnTo>
                  <a:cubicBezTo>
                    <a:pt x="392" y="2852"/>
                    <a:pt x="479" y="2743"/>
                    <a:pt x="457" y="2634"/>
                  </a:cubicBezTo>
                  <a:cubicBezTo>
                    <a:pt x="435" y="2449"/>
                    <a:pt x="424" y="2275"/>
                    <a:pt x="424" y="2101"/>
                  </a:cubicBezTo>
                  <a:cubicBezTo>
                    <a:pt x="424" y="2003"/>
                    <a:pt x="424" y="1916"/>
                    <a:pt x="424" y="1829"/>
                  </a:cubicBezTo>
                  <a:cubicBezTo>
                    <a:pt x="435" y="1720"/>
                    <a:pt x="348" y="1612"/>
                    <a:pt x="229" y="1612"/>
                  </a:cubicBezTo>
                  <a:cubicBezTo>
                    <a:pt x="222" y="1611"/>
                    <a:pt x="216" y="1611"/>
                    <a:pt x="210" y="1611"/>
                  </a:cubicBezTo>
                  <a:close/>
                  <a:moveTo>
                    <a:pt x="452" y="3262"/>
                  </a:moveTo>
                  <a:cubicBezTo>
                    <a:pt x="428" y="3262"/>
                    <a:pt x="404" y="3267"/>
                    <a:pt x="381" y="3276"/>
                  </a:cubicBezTo>
                  <a:cubicBezTo>
                    <a:pt x="272" y="3320"/>
                    <a:pt x="218" y="3439"/>
                    <a:pt x="261" y="3548"/>
                  </a:cubicBezTo>
                  <a:cubicBezTo>
                    <a:pt x="359" y="3820"/>
                    <a:pt x="490" y="4081"/>
                    <a:pt x="642" y="4342"/>
                  </a:cubicBezTo>
                  <a:cubicBezTo>
                    <a:pt x="685" y="4407"/>
                    <a:pt x="751" y="4440"/>
                    <a:pt x="827" y="4440"/>
                  </a:cubicBezTo>
                  <a:cubicBezTo>
                    <a:pt x="859" y="4440"/>
                    <a:pt x="903" y="4440"/>
                    <a:pt x="936" y="4418"/>
                  </a:cubicBezTo>
                  <a:cubicBezTo>
                    <a:pt x="1034" y="4353"/>
                    <a:pt x="1066" y="4223"/>
                    <a:pt x="1001" y="4125"/>
                  </a:cubicBezTo>
                  <a:cubicBezTo>
                    <a:pt x="859" y="3885"/>
                    <a:pt x="751" y="3646"/>
                    <a:pt x="653" y="3407"/>
                  </a:cubicBezTo>
                  <a:cubicBezTo>
                    <a:pt x="627" y="3321"/>
                    <a:pt x="541" y="3262"/>
                    <a:pt x="452" y="3262"/>
                  </a:cubicBezTo>
                  <a:close/>
                  <a:moveTo>
                    <a:pt x="9890" y="4164"/>
                  </a:moveTo>
                  <a:cubicBezTo>
                    <a:pt x="9813" y="4164"/>
                    <a:pt x="9741" y="4203"/>
                    <a:pt x="9704" y="4277"/>
                  </a:cubicBezTo>
                  <a:cubicBezTo>
                    <a:pt x="9649" y="4375"/>
                    <a:pt x="9682" y="4505"/>
                    <a:pt x="9780" y="4560"/>
                  </a:cubicBezTo>
                  <a:cubicBezTo>
                    <a:pt x="9813" y="4571"/>
                    <a:pt x="9834" y="4592"/>
                    <a:pt x="9856" y="4603"/>
                  </a:cubicBezTo>
                  <a:cubicBezTo>
                    <a:pt x="10063" y="4745"/>
                    <a:pt x="10215" y="4897"/>
                    <a:pt x="10324" y="5060"/>
                  </a:cubicBezTo>
                  <a:cubicBezTo>
                    <a:pt x="10367" y="5125"/>
                    <a:pt x="10433" y="5158"/>
                    <a:pt x="10498" y="5158"/>
                  </a:cubicBezTo>
                  <a:cubicBezTo>
                    <a:pt x="10542" y="5158"/>
                    <a:pt x="10585" y="5147"/>
                    <a:pt x="10618" y="5125"/>
                  </a:cubicBezTo>
                  <a:cubicBezTo>
                    <a:pt x="10716" y="5060"/>
                    <a:pt x="10748" y="4930"/>
                    <a:pt x="10683" y="4832"/>
                  </a:cubicBezTo>
                  <a:cubicBezTo>
                    <a:pt x="10542" y="4614"/>
                    <a:pt x="10346" y="4429"/>
                    <a:pt x="10085" y="4255"/>
                  </a:cubicBezTo>
                  <a:cubicBezTo>
                    <a:pt x="10052" y="4233"/>
                    <a:pt x="10019" y="4212"/>
                    <a:pt x="9998" y="4190"/>
                  </a:cubicBezTo>
                  <a:cubicBezTo>
                    <a:pt x="9963" y="4173"/>
                    <a:pt x="9926" y="4164"/>
                    <a:pt x="9890" y="4164"/>
                  </a:cubicBezTo>
                  <a:close/>
                  <a:moveTo>
                    <a:pt x="9088" y="4142"/>
                  </a:moveTo>
                  <a:cubicBezTo>
                    <a:pt x="9053" y="4142"/>
                    <a:pt x="9018" y="4150"/>
                    <a:pt x="8986" y="4168"/>
                  </a:cubicBezTo>
                  <a:cubicBezTo>
                    <a:pt x="8736" y="4299"/>
                    <a:pt x="8529" y="4538"/>
                    <a:pt x="8344" y="4864"/>
                  </a:cubicBezTo>
                  <a:cubicBezTo>
                    <a:pt x="8290" y="4973"/>
                    <a:pt x="8322" y="5104"/>
                    <a:pt x="8431" y="5158"/>
                  </a:cubicBezTo>
                  <a:cubicBezTo>
                    <a:pt x="8464" y="5169"/>
                    <a:pt x="8496" y="5180"/>
                    <a:pt x="8529" y="5180"/>
                  </a:cubicBezTo>
                  <a:cubicBezTo>
                    <a:pt x="8605" y="5180"/>
                    <a:pt x="8681" y="5136"/>
                    <a:pt x="8714" y="5071"/>
                  </a:cubicBezTo>
                  <a:cubicBezTo>
                    <a:pt x="8855" y="4810"/>
                    <a:pt x="9018" y="4625"/>
                    <a:pt x="9182" y="4538"/>
                  </a:cubicBezTo>
                  <a:cubicBezTo>
                    <a:pt x="9290" y="4484"/>
                    <a:pt x="9323" y="4353"/>
                    <a:pt x="9269" y="4244"/>
                  </a:cubicBezTo>
                  <a:cubicBezTo>
                    <a:pt x="9232" y="4178"/>
                    <a:pt x="9161" y="4142"/>
                    <a:pt x="9088" y="4142"/>
                  </a:cubicBezTo>
                  <a:close/>
                  <a:moveTo>
                    <a:pt x="1310" y="4706"/>
                  </a:moveTo>
                  <a:cubicBezTo>
                    <a:pt x="1262" y="4706"/>
                    <a:pt x="1213" y="4722"/>
                    <a:pt x="1175" y="4756"/>
                  </a:cubicBezTo>
                  <a:cubicBezTo>
                    <a:pt x="1088" y="4832"/>
                    <a:pt x="1077" y="4962"/>
                    <a:pt x="1153" y="5060"/>
                  </a:cubicBezTo>
                  <a:cubicBezTo>
                    <a:pt x="1327" y="5267"/>
                    <a:pt x="1534" y="5484"/>
                    <a:pt x="1752" y="5680"/>
                  </a:cubicBezTo>
                  <a:cubicBezTo>
                    <a:pt x="1795" y="5724"/>
                    <a:pt x="1839" y="5746"/>
                    <a:pt x="1893" y="5746"/>
                  </a:cubicBezTo>
                  <a:cubicBezTo>
                    <a:pt x="1947" y="5746"/>
                    <a:pt x="2013" y="5713"/>
                    <a:pt x="2045" y="5669"/>
                  </a:cubicBezTo>
                  <a:cubicBezTo>
                    <a:pt x="2132" y="5593"/>
                    <a:pt x="2121" y="5452"/>
                    <a:pt x="2034" y="5376"/>
                  </a:cubicBezTo>
                  <a:cubicBezTo>
                    <a:pt x="1828" y="5180"/>
                    <a:pt x="1643" y="4984"/>
                    <a:pt x="1480" y="4788"/>
                  </a:cubicBezTo>
                  <a:cubicBezTo>
                    <a:pt x="1437" y="4733"/>
                    <a:pt x="1373" y="4706"/>
                    <a:pt x="1310" y="4706"/>
                  </a:cubicBezTo>
                  <a:close/>
                  <a:moveTo>
                    <a:pt x="10684" y="5538"/>
                  </a:moveTo>
                  <a:cubicBezTo>
                    <a:pt x="10582" y="5538"/>
                    <a:pt x="10486" y="5611"/>
                    <a:pt x="10465" y="5713"/>
                  </a:cubicBezTo>
                  <a:cubicBezTo>
                    <a:pt x="10422" y="5930"/>
                    <a:pt x="10313" y="6148"/>
                    <a:pt x="10128" y="6355"/>
                  </a:cubicBezTo>
                  <a:cubicBezTo>
                    <a:pt x="10052" y="6442"/>
                    <a:pt x="10063" y="6572"/>
                    <a:pt x="10150" y="6648"/>
                  </a:cubicBezTo>
                  <a:cubicBezTo>
                    <a:pt x="10193" y="6681"/>
                    <a:pt x="10237" y="6703"/>
                    <a:pt x="10291" y="6703"/>
                  </a:cubicBezTo>
                  <a:cubicBezTo>
                    <a:pt x="10346" y="6703"/>
                    <a:pt x="10411" y="6681"/>
                    <a:pt x="10444" y="6627"/>
                  </a:cubicBezTo>
                  <a:cubicBezTo>
                    <a:pt x="10683" y="6366"/>
                    <a:pt x="10824" y="6083"/>
                    <a:pt x="10879" y="5789"/>
                  </a:cubicBezTo>
                  <a:cubicBezTo>
                    <a:pt x="10900" y="5669"/>
                    <a:pt x="10824" y="5561"/>
                    <a:pt x="10705" y="5539"/>
                  </a:cubicBezTo>
                  <a:cubicBezTo>
                    <a:pt x="10698" y="5538"/>
                    <a:pt x="10691" y="5538"/>
                    <a:pt x="10684" y="5538"/>
                  </a:cubicBezTo>
                  <a:close/>
                  <a:moveTo>
                    <a:pt x="2548" y="5860"/>
                  </a:moveTo>
                  <a:cubicBezTo>
                    <a:pt x="2484" y="5860"/>
                    <a:pt x="2418" y="5889"/>
                    <a:pt x="2372" y="5941"/>
                  </a:cubicBezTo>
                  <a:cubicBezTo>
                    <a:pt x="2306" y="6039"/>
                    <a:pt x="2317" y="6170"/>
                    <a:pt x="2415" y="6235"/>
                  </a:cubicBezTo>
                  <a:cubicBezTo>
                    <a:pt x="2633" y="6398"/>
                    <a:pt x="2861" y="6561"/>
                    <a:pt x="3122" y="6725"/>
                  </a:cubicBezTo>
                  <a:lnTo>
                    <a:pt x="3242" y="6551"/>
                  </a:lnTo>
                  <a:lnTo>
                    <a:pt x="3329" y="6366"/>
                  </a:lnTo>
                  <a:cubicBezTo>
                    <a:pt x="3100" y="6213"/>
                    <a:pt x="2872" y="6061"/>
                    <a:pt x="2665" y="5898"/>
                  </a:cubicBezTo>
                  <a:cubicBezTo>
                    <a:pt x="2631" y="5872"/>
                    <a:pt x="2590" y="5860"/>
                    <a:pt x="2548" y="5860"/>
                  </a:cubicBezTo>
                  <a:close/>
                  <a:moveTo>
                    <a:pt x="8218" y="5541"/>
                  </a:moveTo>
                  <a:cubicBezTo>
                    <a:pt x="8124" y="5541"/>
                    <a:pt x="8045" y="5603"/>
                    <a:pt x="8018" y="5702"/>
                  </a:cubicBezTo>
                  <a:cubicBezTo>
                    <a:pt x="7952" y="5963"/>
                    <a:pt x="7898" y="6257"/>
                    <a:pt x="7854" y="6561"/>
                  </a:cubicBezTo>
                  <a:cubicBezTo>
                    <a:pt x="7844" y="6670"/>
                    <a:pt x="7920" y="6779"/>
                    <a:pt x="8039" y="6790"/>
                  </a:cubicBezTo>
                  <a:lnTo>
                    <a:pt x="8061" y="6790"/>
                  </a:lnTo>
                  <a:cubicBezTo>
                    <a:pt x="8170" y="6790"/>
                    <a:pt x="8257" y="6714"/>
                    <a:pt x="8279" y="6605"/>
                  </a:cubicBezTo>
                  <a:cubicBezTo>
                    <a:pt x="8311" y="6322"/>
                    <a:pt x="8366" y="6061"/>
                    <a:pt x="8431" y="5811"/>
                  </a:cubicBezTo>
                  <a:cubicBezTo>
                    <a:pt x="8464" y="5702"/>
                    <a:pt x="8388" y="5582"/>
                    <a:pt x="8279" y="5550"/>
                  </a:cubicBezTo>
                  <a:cubicBezTo>
                    <a:pt x="8258" y="5544"/>
                    <a:pt x="8238" y="5541"/>
                    <a:pt x="8218" y="5541"/>
                  </a:cubicBezTo>
                  <a:close/>
                  <a:moveTo>
                    <a:pt x="3971" y="6755"/>
                  </a:moveTo>
                  <a:cubicBezTo>
                    <a:pt x="3894" y="6755"/>
                    <a:pt x="3824" y="6797"/>
                    <a:pt x="3786" y="6866"/>
                  </a:cubicBezTo>
                  <a:cubicBezTo>
                    <a:pt x="3731" y="6975"/>
                    <a:pt x="3775" y="7105"/>
                    <a:pt x="3873" y="7149"/>
                  </a:cubicBezTo>
                  <a:cubicBezTo>
                    <a:pt x="4145" y="7279"/>
                    <a:pt x="4406" y="7399"/>
                    <a:pt x="4678" y="7497"/>
                  </a:cubicBezTo>
                  <a:cubicBezTo>
                    <a:pt x="4700" y="7508"/>
                    <a:pt x="4721" y="7508"/>
                    <a:pt x="4743" y="7508"/>
                  </a:cubicBezTo>
                  <a:cubicBezTo>
                    <a:pt x="4830" y="7508"/>
                    <a:pt x="4917" y="7453"/>
                    <a:pt x="4950" y="7366"/>
                  </a:cubicBezTo>
                  <a:cubicBezTo>
                    <a:pt x="4983" y="7258"/>
                    <a:pt x="4928" y="7138"/>
                    <a:pt x="4819" y="7094"/>
                  </a:cubicBezTo>
                  <a:cubicBezTo>
                    <a:pt x="4569" y="7007"/>
                    <a:pt x="4319" y="6899"/>
                    <a:pt x="4069" y="6779"/>
                  </a:cubicBezTo>
                  <a:cubicBezTo>
                    <a:pt x="4036" y="6763"/>
                    <a:pt x="4003" y="6755"/>
                    <a:pt x="3971" y="6755"/>
                  </a:cubicBezTo>
                  <a:close/>
                  <a:moveTo>
                    <a:pt x="9642" y="6821"/>
                  </a:moveTo>
                  <a:cubicBezTo>
                    <a:pt x="9603" y="6821"/>
                    <a:pt x="9564" y="6832"/>
                    <a:pt x="9530" y="6855"/>
                  </a:cubicBezTo>
                  <a:cubicBezTo>
                    <a:pt x="9312" y="6986"/>
                    <a:pt x="9073" y="7105"/>
                    <a:pt x="8812" y="7192"/>
                  </a:cubicBezTo>
                  <a:cubicBezTo>
                    <a:pt x="8703" y="7236"/>
                    <a:pt x="8649" y="7356"/>
                    <a:pt x="8681" y="7464"/>
                  </a:cubicBezTo>
                  <a:cubicBezTo>
                    <a:pt x="8714" y="7551"/>
                    <a:pt x="8801" y="7606"/>
                    <a:pt x="8888" y="7606"/>
                  </a:cubicBezTo>
                  <a:cubicBezTo>
                    <a:pt x="8910" y="7606"/>
                    <a:pt x="8931" y="7606"/>
                    <a:pt x="8953" y="7595"/>
                  </a:cubicBezTo>
                  <a:cubicBezTo>
                    <a:pt x="9247" y="7486"/>
                    <a:pt x="9508" y="7356"/>
                    <a:pt x="9758" y="7214"/>
                  </a:cubicBezTo>
                  <a:cubicBezTo>
                    <a:pt x="9856" y="7149"/>
                    <a:pt x="9878" y="7018"/>
                    <a:pt x="9824" y="6920"/>
                  </a:cubicBezTo>
                  <a:cubicBezTo>
                    <a:pt x="9781" y="6857"/>
                    <a:pt x="9712" y="6821"/>
                    <a:pt x="9642" y="6821"/>
                  </a:cubicBezTo>
                  <a:close/>
                  <a:moveTo>
                    <a:pt x="5550" y="7326"/>
                  </a:moveTo>
                  <a:cubicBezTo>
                    <a:pt x="5458" y="7326"/>
                    <a:pt x="5371" y="7395"/>
                    <a:pt x="5352" y="7486"/>
                  </a:cubicBezTo>
                  <a:cubicBezTo>
                    <a:pt x="5320" y="7606"/>
                    <a:pt x="5396" y="7715"/>
                    <a:pt x="5505" y="7747"/>
                  </a:cubicBezTo>
                  <a:cubicBezTo>
                    <a:pt x="5798" y="7812"/>
                    <a:pt x="6081" y="7856"/>
                    <a:pt x="6364" y="7889"/>
                  </a:cubicBezTo>
                  <a:lnTo>
                    <a:pt x="6386" y="7889"/>
                  </a:lnTo>
                  <a:cubicBezTo>
                    <a:pt x="6495" y="7889"/>
                    <a:pt x="6582" y="7802"/>
                    <a:pt x="6593" y="7693"/>
                  </a:cubicBezTo>
                  <a:cubicBezTo>
                    <a:pt x="6603" y="7584"/>
                    <a:pt x="6527" y="7475"/>
                    <a:pt x="6408" y="7464"/>
                  </a:cubicBezTo>
                  <a:cubicBezTo>
                    <a:pt x="6147" y="7443"/>
                    <a:pt x="5875" y="7388"/>
                    <a:pt x="5603" y="7334"/>
                  </a:cubicBezTo>
                  <a:cubicBezTo>
                    <a:pt x="5585" y="7329"/>
                    <a:pt x="5568" y="7326"/>
                    <a:pt x="5550" y="7326"/>
                  </a:cubicBezTo>
                  <a:close/>
                  <a:moveTo>
                    <a:pt x="8007" y="7214"/>
                  </a:moveTo>
                  <a:cubicBezTo>
                    <a:pt x="7898" y="7214"/>
                    <a:pt x="7800" y="7312"/>
                    <a:pt x="7800" y="7421"/>
                  </a:cubicBezTo>
                  <a:lnTo>
                    <a:pt x="7800" y="7443"/>
                  </a:lnTo>
                  <a:cubicBezTo>
                    <a:pt x="7615" y="7464"/>
                    <a:pt x="7419" y="7486"/>
                    <a:pt x="7224" y="7497"/>
                  </a:cubicBezTo>
                  <a:cubicBezTo>
                    <a:pt x="7104" y="7497"/>
                    <a:pt x="7017" y="7595"/>
                    <a:pt x="7017" y="7715"/>
                  </a:cubicBezTo>
                  <a:cubicBezTo>
                    <a:pt x="7028" y="7823"/>
                    <a:pt x="7115" y="7910"/>
                    <a:pt x="7234" y="7910"/>
                  </a:cubicBezTo>
                  <a:cubicBezTo>
                    <a:pt x="7430" y="7910"/>
                    <a:pt x="7615" y="7889"/>
                    <a:pt x="7811" y="7867"/>
                  </a:cubicBezTo>
                  <a:cubicBezTo>
                    <a:pt x="7811" y="8008"/>
                    <a:pt x="7822" y="8150"/>
                    <a:pt x="7833" y="8291"/>
                  </a:cubicBezTo>
                  <a:cubicBezTo>
                    <a:pt x="7844" y="8400"/>
                    <a:pt x="7942" y="8476"/>
                    <a:pt x="8050" y="8476"/>
                  </a:cubicBezTo>
                  <a:lnTo>
                    <a:pt x="8072" y="8476"/>
                  </a:lnTo>
                  <a:cubicBezTo>
                    <a:pt x="8181" y="8465"/>
                    <a:pt x="8268" y="8367"/>
                    <a:pt x="8257" y="8248"/>
                  </a:cubicBezTo>
                  <a:cubicBezTo>
                    <a:pt x="8246" y="8084"/>
                    <a:pt x="8235" y="7921"/>
                    <a:pt x="8224" y="7758"/>
                  </a:cubicBezTo>
                  <a:cubicBezTo>
                    <a:pt x="8268" y="7704"/>
                    <a:pt x="8290" y="7638"/>
                    <a:pt x="8279" y="7573"/>
                  </a:cubicBezTo>
                  <a:cubicBezTo>
                    <a:pt x="8268" y="7530"/>
                    <a:pt x="8246" y="7497"/>
                    <a:pt x="8224" y="7475"/>
                  </a:cubicBezTo>
                  <a:lnTo>
                    <a:pt x="8224" y="7421"/>
                  </a:lnTo>
                  <a:cubicBezTo>
                    <a:pt x="8224" y="7312"/>
                    <a:pt x="8126" y="7214"/>
                    <a:pt x="8007" y="7214"/>
                  </a:cubicBezTo>
                  <a:close/>
                  <a:moveTo>
                    <a:pt x="22394" y="9234"/>
                  </a:moveTo>
                  <a:cubicBezTo>
                    <a:pt x="22381" y="9234"/>
                    <a:pt x="22368" y="9235"/>
                    <a:pt x="22356" y="9238"/>
                  </a:cubicBezTo>
                  <a:cubicBezTo>
                    <a:pt x="22290" y="9248"/>
                    <a:pt x="22225" y="9270"/>
                    <a:pt x="22149" y="9292"/>
                  </a:cubicBezTo>
                  <a:cubicBezTo>
                    <a:pt x="21899" y="9357"/>
                    <a:pt x="21681" y="9477"/>
                    <a:pt x="21496" y="9629"/>
                  </a:cubicBezTo>
                  <a:cubicBezTo>
                    <a:pt x="21409" y="9694"/>
                    <a:pt x="21398" y="9836"/>
                    <a:pt x="21475" y="9923"/>
                  </a:cubicBezTo>
                  <a:cubicBezTo>
                    <a:pt x="21518" y="9966"/>
                    <a:pt x="21572" y="9999"/>
                    <a:pt x="21638" y="9999"/>
                  </a:cubicBezTo>
                  <a:cubicBezTo>
                    <a:pt x="21681" y="9999"/>
                    <a:pt x="21736" y="9977"/>
                    <a:pt x="21768" y="9945"/>
                  </a:cubicBezTo>
                  <a:cubicBezTo>
                    <a:pt x="21910" y="9836"/>
                    <a:pt x="22073" y="9749"/>
                    <a:pt x="22269" y="9694"/>
                  </a:cubicBezTo>
                  <a:cubicBezTo>
                    <a:pt x="22323" y="9684"/>
                    <a:pt x="22388" y="9662"/>
                    <a:pt x="22443" y="9651"/>
                  </a:cubicBezTo>
                  <a:cubicBezTo>
                    <a:pt x="22552" y="9629"/>
                    <a:pt x="22628" y="9520"/>
                    <a:pt x="22606" y="9401"/>
                  </a:cubicBezTo>
                  <a:cubicBezTo>
                    <a:pt x="22587" y="9305"/>
                    <a:pt x="22491" y="9234"/>
                    <a:pt x="22394" y="9234"/>
                  </a:cubicBezTo>
                  <a:close/>
                  <a:moveTo>
                    <a:pt x="8172" y="8896"/>
                  </a:moveTo>
                  <a:cubicBezTo>
                    <a:pt x="8157" y="8896"/>
                    <a:pt x="8142" y="8898"/>
                    <a:pt x="8126" y="8900"/>
                  </a:cubicBezTo>
                  <a:cubicBezTo>
                    <a:pt x="8018" y="8922"/>
                    <a:pt x="7942" y="9031"/>
                    <a:pt x="7963" y="9140"/>
                  </a:cubicBezTo>
                  <a:cubicBezTo>
                    <a:pt x="8018" y="9433"/>
                    <a:pt x="8094" y="9716"/>
                    <a:pt x="8181" y="9988"/>
                  </a:cubicBezTo>
                  <a:cubicBezTo>
                    <a:pt x="8203" y="10075"/>
                    <a:pt x="8290" y="10130"/>
                    <a:pt x="8377" y="10130"/>
                  </a:cubicBezTo>
                  <a:cubicBezTo>
                    <a:pt x="8398" y="10130"/>
                    <a:pt x="8420" y="10130"/>
                    <a:pt x="8442" y="10119"/>
                  </a:cubicBezTo>
                  <a:cubicBezTo>
                    <a:pt x="8551" y="10086"/>
                    <a:pt x="8616" y="9966"/>
                    <a:pt x="8583" y="9858"/>
                  </a:cubicBezTo>
                  <a:cubicBezTo>
                    <a:pt x="8496" y="9597"/>
                    <a:pt x="8431" y="9335"/>
                    <a:pt x="8377" y="9064"/>
                  </a:cubicBezTo>
                  <a:cubicBezTo>
                    <a:pt x="8358" y="8959"/>
                    <a:pt x="8273" y="8896"/>
                    <a:pt x="8172" y="8896"/>
                  </a:cubicBezTo>
                  <a:close/>
                  <a:moveTo>
                    <a:pt x="23167" y="9410"/>
                  </a:moveTo>
                  <a:cubicBezTo>
                    <a:pt x="23135" y="9410"/>
                    <a:pt x="23103" y="9417"/>
                    <a:pt x="23074" y="9433"/>
                  </a:cubicBezTo>
                  <a:cubicBezTo>
                    <a:pt x="22965" y="9488"/>
                    <a:pt x="22921" y="9618"/>
                    <a:pt x="22976" y="9716"/>
                  </a:cubicBezTo>
                  <a:cubicBezTo>
                    <a:pt x="22998" y="9749"/>
                    <a:pt x="22998" y="9781"/>
                    <a:pt x="22998" y="9825"/>
                  </a:cubicBezTo>
                  <a:cubicBezTo>
                    <a:pt x="22998" y="9912"/>
                    <a:pt x="22976" y="10064"/>
                    <a:pt x="22834" y="10315"/>
                  </a:cubicBezTo>
                  <a:cubicBezTo>
                    <a:pt x="22780" y="10423"/>
                    <a:pt x="22813" y="10543"/>
                    <a:pt x="22921" y="10608"/>
                  </a:cubicBezTo>
                  <a:cubicBezTo>
                    <a:pt x="22954" y="10619"/>
                    <a:pt x="22987" y="10630"/>
                    <a:pt x="23019" y="10630"/>
                  </a:cubicBezTo>
                  <a:cubicBezTo>
                    <a:pt x="23095" y="10630"/>
                    <a:pt x="23161" y="10587"/>
                    <a:pt x="23204" y="10521"/>
                  </a:cubicBezTo>
                  <a:cubicBezTo>
                    <a:pt x="23346" y="10260"/>
                    <a:pt x="23422" y="10021"/>
                    <a:pt x="23422" y="9825"/>
                  </a:cubicBezTo>
                  <a:cubicBezTo>
                    <a:pt x="23422" y="9716"/>
                    <a:pt x="23400" y="9607"/>
                    <a:pt x="23357" y="9520"/>
                  </a:cubicBezTo>
                  <a:cubicBezTo>
                    <a:pt x="23318" y="9452"/>
                    <a:pt x="23243" y="9410"/>
                    <a:pt x="23167" y="9410"/>
                  </a:cubicBezTo>
                  <a:close/>
                  <a:moveTo>
                    <a:pt x="21188" y="10273"/>
                  </a:moveTo>
                  <a:cubicBezTo>
                    <a:pt x="21098" y="10273"/>
                    <a:pt x="21012" y="10334"/>
                    <a:pt x="20985" y="10423"/>
                  </a:cubicBezTo>
                  <a:cubicBezTo>
                    <a:pt x="20931" y="10630"/>
                    <a:pt x="20898" y="10848"/>
                    <a:pt x="20898" y="11087"/>
                  </a:cubicBezTo>
                  <a:cubicBezTo>
                    <a:pt x="20898" y="11174"/>
                    <a:pt x="20898" y="11250"/>
                    <a:pt x="20909" y="11337"/>
                  </a:cubicBezTo>
                  <a:cubicBezTo>
                    <a:pt x="20920" y="11446"/>
                    <a:pt x="21007" y="11533"/>
                    <a:pt x="21116" y="11533"/>
                  </a:cubicBezTo>
                  <a:lnTo>
                    <a:pt x="21137" y="11533"/>
                  </a:lnTo>
                  <a:cubicBezTo>
                    <a:pt x="21257" y="11522"/>
                    <a:pt x="21344" y="11424"/>
                    <a:pt x="21333" y="11305"/>
                  </a:cubicBezTo>
                  <a:cubicBezTo>
                    <a:pt x="21322" y="11228"/>
                    <a:pt x="21322" y="11152"/>
                    <a:pt x="21322" y="11087"/>
                  </a:cubicBezTo>
                  <a:cubicBezTo>
                    <a:pt x="21322" y="10891"/>
                    <a:pt x="21344" y="10706"/>
                    <a:pt x="21388" y="10543"/>
                  </a:cubicBezTo>
                  <a:cubicBezTo>
                    <a:pt x="21420" y="10434"/>
                    <a:pt x="21366" y="10315"/>
                    <a:pt x="21246" y="10282"/>
                  </a:cubicBezTo>
                  <a:cubicBezTo>
                    <a:pt x="21227" y="10276"/>
                    <a:pt x="21208" y="10273"/>
                    <a:pt x="21188" y="10273"/>
                  </a:cubicBezTo>
                  <a:close/>
                  <a:moveTo>
                    <a:pt x="8684" y="10500"/>
                  </a:moveTo>
                  <a:cubicBezTo>
                    <a:pt x="8654" y="10500"/>
                    <a:pt x="8624" y="10506"/>
                    <a:pt x="8594" y="10521"/>
                  </a:cubicBezTo>
                  <a:cubicBezTo>
                    <a:pt x="8485" y="10565"/>
                    <a:pt x="8442" y="10684"/>
                    <a:pt x="8485" y="10793"/>
                  </a:cubicBezTo>
                  <a:cubicBezTo>
                    <a:pt x="8605" y="11065"/>
                    <a:pt x="8747" y="11326"/>
                    <a:pt x="8888" y="11566"/>
                  </a:cubicBezTo>
                  <a:cubicBezTo>
                    <a:pt x="8931" y="11631"/>
                    <a:pt x="8997" y="11663"/>
                    <a:pt x="9073" y="11663"/>
                  </a:cubicBezTo>
                  <a:cubicBezTo>
                    <a:pt x="9106" y="11663"/>
                    <a:pt x="9149" y="11653"/>
                    <a:pt x="9182" y="11631"/>
                  </a:cubicBezTo>
                  <a:cubicBezTo>
                    <a:pt x="9280" y="11576"/>
                    <a:pt x="9312" y="11446"/>
                    <a:pt x="9247" y="11348"/>
                  </a:cubicBezTo>
                  <a:cubicBezTo>
                    <a:pt x="9116" y="11120"/>
                    <a:pt x="8986" y="10880"/>
                    <a:pt x="8866" y="10619"/>
                  </a:cubicBezTo>
                  <a:cubicBezTo>
                    <a:pt x="8835" y="10548"/>
                    <a:pt x="8763" y="10500"/>
                    <a:pt x="8684" y="10500"/>
                  </a:cubicBezTo>
                  <a:close/>
                  <a:moveTo>
                    <a:pt x="22519" y="10885"/>
                  </a:moveTo>
                  <a:cubicBezTo>
                    <a:pt x="22463" y="10885"/>
                    <a:pt x="22407" y="10910"/>
                    <a:pt x="22367" y="10956"/>
                  </a:cubicBezTo>
                  <a:cubicBezTo>
                    <a:pt x="22193" y="11141"/>
                    <a:pt x="21997" y="11337"/>
                    <a:pt x="21779" y="11522"/>
                  </a:cubicBezTo>
                  <a:cubicBezTo>
                    <a:pt x="21681" y="11598"/>
                    <a:pt x="21681" y="11729"/>
                    <a:pt x="21747" y="11827"/>
                  </a:cubicBezTo>
                  <a:cubicBezTo>
                    <a:pt x="21790" y="11870"/>
                    <a:pt x="21855" y="11892"/>
                    <a:pt x="21910" y="11892"/>
                  </a:cubicBezTo>
                  <a:cubicBezTo>
                    <a:pt x="21964" y="11892"/>
                    <a:pt x="22008" y="11881"/>
                    <a:pt x="22051" y="11848"/>
                  </a:cubicBezTo>
                  <a:cubicBezTo>
                    <a:pt x="22280" y="11642"/>
                    <a:pt x="22497" y="11446"/>
                    <a:pt x="22671" y="11239"/>
                  </a:cubicBezTo>
                  <a:cubicBezTo>
                    <a:pt x="22758" y="11152"/>
                    <a:pt x="22747" y="11022"/>
                    <a:pt x="22660" y="10946"/>
                  </a:cubicBezTo>
                  <a:cubicBezTo>
                    <a:pt x="22620" y="10905"/>
                    <a:pt x="22569" y="10885"/>
                    <a:pt x="22519" y="10885"/>
                  </a:cubicBezTo>
                  <a:close/>
                  <a:moveTo>
                    <a:pt x="35890" y="11554"/>
                  </a:moveTo>
                  <a:cubicBezTo>
                    <a:pt x="35882" y="11554"/>
                    <a:pt x="35875" y="11554"/>
                    <a:pt x="35867" y="11555"/>
                  </a:cubicBezTo>
                  <a:cubicBezTo>
                    <a:pt x="35584" y="11598"/>
                    <a:pt x="35301" y="11674"/>
                    <a:pt x="35008" y="11816"/>
                  </a:cubicBezTo>
                  <a:cubicBezTo>
                    <a:pt x="34899" y="11870"/>
                    <a:pt x="34855" y="11990"/>
                    <a:pt x="34910" y="12099"/>
                  </a:cubicBezTo>
                  <a:cubicBezTo>
                    <a:pt x="34942" y="12175"/>
                    <a:pt x="35019" y="12218"/>
                    <a:pt x="35095" y="12218"/>
                  </a:cubicBezTo>
                  <a:cubicBezTo>
                    <a:pt x="35127" y="12218"/>
                    <a:pt x="35160" y="12218"/>
                    <a:pt x="35182" y="12197"/>
                  </a:cubicBezTo>
                  <a:cubicBezTo>
                    <a:pt x="35443" y="12077"/>
                    <a:pt x="35682" y="12001"/>
                    <a:pt x="35921" y="11979"/>
                  </a:cubicBezTo>
                  <a:cubicBezTo>
                    <a:pt x="36041" y="11957"/>
                    <a:pt x="36128" y="11859"/>
                    <a:pt x="36106" y="11740"/>
                  </a:cubicBezTo>
                  <a:cubicBezTo>
                    <a:pt x="36096" y="11628"/>
                    <a:pt x="36000" y="11554"/>
                    <a:pt x="35890" y="11554"/>
                  </a:cubicBezTo>
                  <a:close/>
                  <a:moveTo>
                    <a:pt x="36740" y="11584"/>
                  </a:moveTo>
                  <a:cubicBezTo>
                    <a:pt x="36637" y="11584"/>
                    <a:pt x="36550" y="11655"/>
                    <a:pt x="36531" y="11761"/>
                  </a:cubicBezTo>
                  <a:cubicBezTo>
                    <a:pt x="36509" y="11870"/>
                    <a:pt x="36585" y="11979"/>
                    <a:pt x="36694" y="12001"/>
                  </a:cubicBezTo>
                  <a:cubicBezTo>
                    <a:pt x="36933" y="12055"/>
                    <a:pt x="37183" y="12142"/>
                    <a:pt x="37444" y="12262"/>
                  </a:cubicBezTo>
                  <a:cubicBezTo>
                    <a:pt x="37477" y="12273"/>
                    <a:pt x="37510" y="12273"/>
                    <a:pt x="37531" y="12273"/>
                  </a:cubicBezTo>
                  <a:cubicBezTo>
                    <a:pt x="37619" y="12273"/>
                    <a:pt x="37695" y="12229"/>
                    <a:pt x="37727" y="12153"/>
                  </a:cubicBezTo>
                  <a:cubicBezTo>
                    <a:pt x="37771" y="12044"/>
                    <a:pt x="37727" y="11925"/>
                    <a:pt x="37619" y="11870"/>
                  </a:cubicBezTo>
                  <a:cubicBezTo>
                    <a:pt x="37336" y="11740"/>
                    <a:pt x="37042" y="11642"/>
                    <a:pt x="36781" y="11587"/>
                  </a:cubicBezTo>
                  <a:cubicBezTo>
                    <a:pt x="36767" y="11585"/>
                    <a:pt x="36754" y="11584"/>
                    <a:pt x="36740" y="11584"/>
                  </a:cubicBezTo>
                  <a:close/>
                  <a:moveTo>
                    <a:pt x="9567" y="11928"/>
                  </a:moveTo>
                  <a:cubicBezTo>
                    <a:pt x="9519" y="11928"/>
                    <a:pt x="9471" y="11945"/>
                    <a:pt x="9432" y="11979"/>
                  </a:cubicBezTo>
                  <a:cubicBezTo>
                    <a:pt x="9334" y="12055"/>
                    <a:pt x="9323" y="12186"/>
                    <a:pt x="9399" y="12273"/>
                  </a:cubicBezTo>
                  <a:cubicBezTo>
                    <a:pt x="9584" y="12501"/>
                    <a:pt x="9791" y="12708"/>
                    <a:pt x="10008" y="12904"/>
                  </a:cubicBezTo>
                  <a:cubicBezTo>
                    <a:pt x="10052" y="12936"/>
                    <a:pt x="10095" y="12958"/>
                    <a:pt x="10150" y="12958"/>
                  </a:cubicBezTo>
                  <a:cubicBezTo>
                    <a:pt x="10204" y="12958"/>
                    <a:pt x="10270" y="12936"/>
                    <a:pt x="10302" y="12882"/>
                  </a:cubicBezTo>
                  <a:cubicBezTo>
                    <a:pt x="10389" y="12795"/>
                    <a:pt x="10378" y="12664"/>
                    <a:pt x="10291" y="12588"/>
                  </a:cubicBezTo>
                  <a:cubicBezTo>
                    <a:pt x="10085" y="12403"/>
                    <a:pt x="9900" y="12218"/>
                    <a:pt x="9726" y="12001"/>
                  </a:cubicBezTo>
                  <a:cubicBezTo>
                    <a:pt x="9684" y="11953"/>
                    <a:pt x="9625" y="11928"/>
                    <a:pt x="9567" y="11928"/>
                  </a:cubicBezTo>
                  <a:close/>
                  <a:moveTo>
                    <a:pt x="21288" y="11937"/>
                  </a:moveTo>
                  <a:cubicBezTo>
                    <a:pt x="21267" y="11937"/>
                    <a:pt x="21245" y="11940"/>
                    <a:pt x="21224" y="11946"/>
                  </a:cubicBezTo>
                  <a:cubicBezTo>
                    <a:pt x="21181" y="11968"/>
                    <a:pt x="21137" y="11990"/>
                    <a:pt x="21116" y="12022"/>
                  </a:cubicBezTo>
                  <a:cubicBezTo>
                    <a:pt x="20898" y="12186"/>
                    <a:pt x="20659" y="12327"/>
                    <a:pt x="20419" y="12458"/>
                  </a:cubicBezTo>
                  <a:cubicBezTo>
                    <a:pt x="20321" y="12523"/>
                    <a:pt x="20289" y="12653"/>
                    <a:pt x="20343" y="12751"/>
                  </a:cubicBezTo>
                  <a:cubicBezTo>
                    <a:pt x="20380" y="12817"/>
                    <a:pt x="20451" y="12854"/>
                    <a:pt x="20527" y="12854"/>
                  </a:cubicBezTo>
                  <a:cubicBezTo>
                    <a:pt x="20564" y="12854"/>
                    <a:pt x="20601" y="12845"/>
                    <a:pt x="20637" y="12828"/>
                  </a:cubicBezTo>
                  <a:cubicBezTo>
                    <a:pt x="20822" y="12719"/>
                    <a:pt x="21007" y="12610"/>
                    <a:pt x="21181" y="12490"/>
                  </a:cubicBezTo>
                  <a:cubicBezTo>
                    <a:pt x="21257" y="12664"/>
                    <a:pt x="21333" y="12849"/>
                    <a:pt x="21420" y="13023"/>
                  </a:cubicBezTo>
                  <a:cubicBezTo>
                    <a:pt x="21453" y="13099"/>
                    <a:pt x="21529" y="13143"/>
                    <a:pt x="21605" y="13143"/>
                  </a:cubicBezTo>
                  <a:cubicBezTo>
                    <a:pt x="21638" y="13143"/>
                    <a:pt x="21670" y="13132"/>
                    <a:pt x="21703" y="13121"/>
                  </a:cubicBezTo>
                  <a:cubicBezTo>
                    <a:pt x="21812" y="13067"/>
                    <a:pt x="21844" y="12936"/>
                    <a:pt x="21801" y="12838"/>
                  </a:cubicBezTo>
                  <a:cubicBezTo>
                    <a:pt x="21670" y="12588"/>
                    <a:pt x="21572" y="12327"/>
                    <a:pt x="21485" y="12088"/>
                  </a:cubicBezTo>
                  <a:cubicBezTo>
                    <a:pt x="21459" y="11991"/>
                    <a:pt x="21376" y="11937"/>
                    <a:pt x="21288" y="11937"/>
                  </a:cubicBezTo>
                  <a:close/>
                  <a:moveTo>
                    <a:pt x="34371" y="12225"/>
                  </a:moveTo>
                  <a:cubicBezTo>
                    <a:pt x="34330" y="12225"/>
                    <a:pt x="34290" y="12237"/>
                    <a:pt x="34257" y="12262"/>
                  </a:cubicBezTo>
                  <a:cubicBezTo>
                    <a:pt x="34007" y="12436"/>
                    <a:pt x="33757" y="12643"/>
                    <a:pt x="33572" y="12784"/>
                  </a:cubicBezTo>
                  <a:cubicBezTo>
                    <a:pt x="33485" y="12860"/>
                    <a:pt x="33463" y="12991"/>
                    <a:pt x="33539" y="13089"/>
                  </a:cubicBezTo>
                  <a:cubicBezTo>
                    <a:pt x="33583" y="13132"/>
                    <a:pt x="33648" y="13165"/>
                    <a:pt x="33702" y="13165"/>
                  </a:cubicBezTo>
                  <a:cubicBezTo>
                    <a:pt x="33746" y="13165"/>
                    <a:pt x="33800" y="13143"/>
                    <a:pt x="33833" y="13110"/>
                  </a:cubicBezTo>
                  <a:cubicBezTo>
                    <a:pt x="34018" y="12969"/>
                    <a:pt x="34257" y="12784"/>
                    <a:pt x="34496" y="12610"/>
                  </a:cubicBezTo>
                  <a:cubicBezTo>
                    <a:pt x="34594" y="12545"/>
                    <a:pt x="34616" y="12414"/>
                    <a:pt x="34551" y="12316"/>
                  </a:cubicBezTo>
                  <a:cubicBezTo>
                    <a:pt x="34504" y="12256"/>
                    <a:pt x="34436" y="12225"/>
                    <a:pt x="34371" y="12225"/>
                  </a:cubicBezTo>
                  <a:close/>
                  <a:moveTo>
                    <a:pt x="38279" y="12260"/>
                  </a:moveTo>
                  <a:cubicBezTo>
                    <a:pt x="38209" y="12260"/>
                    <a:pt x="38139" y="12297"/>
                    <a:pt x="38097" y="12360"/>
                  </a:cubicBezTo>
                  <a:cubicBezTo>
                    <a:pt x="38032" y="12458"/>
                    <a:pt x="38065" y="12588"/>
                    <a:pt x="38162" y="12643"/>
                  </a:cubicBezTo>
                  <a:cubicBezTo>
                    <a:pt x="38380" y="12784"/>
                    <a:pt x="38608" y="12947"/>
                    <a:pt x="38837" y="13121"/>
                  </a:cubicBezTo>
                  <a:cubicBezTo>
                    <a:pt x="38880" y="13143"/>
                    <a:pt x="38924" y="13165"/>
                    <a:pt x="38967" y="13165"/>
                  </a:cubicBezTo>
                  <a:cubicBezTo>
                    <a:pt x="39033" y="13165"/>
                    <a:pt x="39098" y="13132"/>
                    <a:pt x="39131" y="13078"/>
                  </a:cubicBezTo>
                  <a:cubicBezTo>
                    <a:pt x="39207" y="12980"/>
                    <a:pt x="39185" y="12849"/>
                    <a:pt x="39098" y="12784"/>
                  </a:cubicBezTo>
                  <a:cubicBezTo>
                    <a:pt x="38848" y="12599"/>
                    <a:pt x="38608" y="12436"/>
                    <a:pt x="38391" y="12294"/>
                  </a:cubicBezTo>
                  <a:cubicBezTo>
                    <a:pt x="38356" y="12271"/>
                    <a:pt x="38317" y="12260"/>
                    <a:pt x="38279" y="12260"/>
                  </a:cubicBezTo>
                  <a:close/>
                  <a:moveTo>
                    <a:pt x="19771" y="12822"/>
                  </a:moveTo>
                  <a:cubicBezTo>
                    <a:pt x="19743" y="12822"/>
                    <a:pt x="19716" y="12827"/>
                    <a:pt x="19690" y="12838"/>
                  </a:cubicBezTo>
                  <a:cubicBezTo>
                    <a:pt x="19440" y="12958"/>
                    <a:pt x="19190" y="13067"/>
                    <a:pt x="18929" y="13165"/>
                  </a:cubicBezTo>
                  <a:cubicBezTo>
                    <a:pt x="18820" y="13208"/>
                    <a:pt x="18766" y="13328"/>
                    <a:pt x="18798" y="13437"/>
                  </a:cubicBezTo>
                  <a:cubicBezTo>
                    <a:pt x="18831" y="13524"/>
                    <a:pt x="18918" y="13578"/>
                    <a:pt x="19005" y="13578"/>
                  </a:cubicBezTo>
                  <a:cubicBezTo>
                    <a:pt x="19027" y="13578"/>
                    <a:pt x="19049" y="13567"/>
                    <a:pt x="19070" y="13556"/>
                  </a:cubicBezTo>
                  <a:cubicBezTo>
                    <a:pt x="19342" y="13458"/>
                    <a:pt x="19614" y="13350"/>
                    <a:pt x="19865" y="13219"/>
                  </a:cubicBezTo>
                  <a:cubicBezTo>
                    <a:pt x="19973" y="13176"/>
                    <a:pt x="20017" y="13045"/>
                    <a:pt x="19973" y="12947"/>
                  </a:cubicBezTo>
                  <a:cubicBezTo>
                    <a:pt x="19933" y="12866"/>
                    <a:pt x="19851" y="12822"/>
                    <a:pt x="19771" y="12822"/>
                  </a:cubicBezTo>
                  <a:close/>
                  <a:moveTo>
                    <a:pt x="10820" y="13038"/>
                  </a:moveTo>
                  <a:cubicBezTo>
                    <a:pt x="10750" y="13038"/>
                    <a:pt x="10681" y="13069"/>
                    <a:pt x="10639" y="13132"/>
                  </a:cubicBezTo>
                  <a:cubicBezTo>
                    <a:pt x="10585" y="13241"/>
                    <a:pt x="10618" y="13361"/>
                    <a:pt x="10716" y="13426"/>
                  </a:cubicBezTo>
                  <a:cubicBezTo>
                    <a:pt x="10955" y="13578"/>
                    <a:pt x="11216" y="13720"/>
                    <a:pt x="11488" y="13839"/>
                  </a:cubicBezTo>
                  <a:cubicBezTo>
                    <a:pt x="11510" y="13850"/>
                    <a:pt x="11542" y="13850"/>
                    <a:pt x="11564" y="13850"/>
                  </a:cubicBezTo>
                  <a:cubicBezTo>
                    <a:pt x="11651" y="13850"/>
                    <a:pt x="11727" y="13807"/>
                    <a:pt x="11760" y="13730"/>
                  </a:cubicBezTo>
                  <a:cubicBezTo>
                    <a:pt x="11814" y="13622"/>
                    <a:pt x="11760" y="13491"/>
                    <a:pt x="11651" y="13448"/>
                  </a:cubicBezTo>
                  <a:cubicBezTo>
                    <a:pt x="11401" y="13339"/>
                    <a:pt x="11162" y="13219"/>
                    <a:pt x="10933" y="13067"/>
                  </a:cubicBezTo>
                  <a:cubicBezTo>
                    <a:pt x="10898" y="13047"/>
                    <a:pt x="10859" y="13038"/>
                    <a:pt x="10820" y="13038"/>
                  </a:cubicBezTo>
                  <a:close/>
                  <a:moveTo>
                    <a:pt x="18210" y="13423"/>
                  </a:moveTo>
                  <a:cubicBezTo>
                    <a:pt x="18185" y="13423"/>
                    <a:pt x="18160" y="13428"/>
                    <a:pt x="18135" y="13437"/>
                  </a:cubicBezTo>
                  <a:cubicBezTo>
                    <a:pt x="17874" y="13513"/>
                    <a:pt x="17602" y="13578"/>
                    <a:pt x="17341" y="13643"/>
                  </a:cubicBezTo>
                  <a:cubicBezTo>
                    <a:pt x="17221" y="13665"/>
                    <a:pt x="17156" y="13785"/>
                    <a:pt x="17177" y="13894"/>
                  </a:cubicBezTo>
                  <a:cubicBezTo>
                    <a:pt x="17199" y="13992"/>
                    <a:pt x="17286" y="14057"/>
                    <a:pt x="17384" y="14057"/>
                  </a:cubicBezTo>
                  <a:lnTo>
                    <a:pt x="17428" y="14057"/>
                  </a:lnTo>
                  <a:cubicBezTo>
                    <a:pt x="17711" y="13992"/>
                    <a:pt x="17983" y="13915"/>
                    <a:pt x="18265" y="13839"/>
                  </a:cubicBezTo>
                  <a:cubicBezTo>
                    <a:pt x="18374" y="13796"/>
                    <a:pt x="18439" y="13687"/>
                    <a:pt x="18407" y="13578"/>
                  </a:cubicBezTo>
                  <a:cubicBezTo>
                    <a:pt x="18381" y="13484"/>
                    <a:pt x="18301" y="13423"/>
                    <a:pt x="18210" y="13423"/>
                  </a:cubicBezTo>
                  <a:close/>
                  <a:moveTo>
                    <a:pt x="33054" y="13277"/>
                  </a:moveTo>
                  <a:cubicBezTo>
                    <a:pt x="33006" y="13277"/>
                    <a:pt x="32958" y="13294"/>
                    <a:pt x="32919" y="13328"/>
                  </a:cubicBezTo>
                  <a:cubicBezTo>
                    <a:pt x="32712" y="13491"/>
                    <a:pt x="32495" y="13665"/>
                    <a:pt x="32266" y="13839"/>
                  </a:cubicBezTo>
                  <a:cubicBezTo>
                    <a:pt x="32168" y="13915"/>
                    <a:pt x="32147" y="14046"/>
                    <a:pt x="32223" y="14144"/>
                  </a:cubicBezTo>
                  <a:cubicBezTo>
                    <a:pt x="32266" y="14198"/>
                    <a:pt x="32321" y="14220"/>
                    <a:pt x="32386" y="14220"/>
                  </a:cubicBezTo>
                  <a:cubicBezTo>
                    <a:pt x="32429" y="14220"/>
                    <a:pt x="32484" y="14209"/>
                    <a:pt x="32516" y="14176"/>
                  </a:cubicBezTo>
                  <a:cubicBezTo>
                    <a:pt x="32756" y="14002"/>
                    <a:pt x="32973" y="13817"/>
                    <a:pt x="33180" y="13654"/>
                  </a:cubicBezTo>
                  <a:cubicBezTo>
                    <a:pt x="33278" y="13578"/>
                    <a:pt x="33289" y="13448"/>
                    <a:pt x="33213" y="13350"/>
                  </a:cubicBezTo>
                  <a:cubicBezTo>
                    <a:pt x="33171" y="13302"/>
                    <a:pt x="33112" y="13277"/>
                    <a:pt x="33054" y="13277"/>
                  </a:cubicBezTo>
                  <a:close/>
                  <a:moveTo>
                    <a:pt x="39631" y="13267"/>
                  </a:moveTo>
                  <a:cubicBezTo>
                    <a:pt x="39571" y="13267"/>
                    <a:pt x="39511" y="13295"/>
                    <a:pt x="39468" y="13350"/>
                  </a:cubicBezTo>
                  <a:cubicBezTo>
                    <a:pt x="39392" y="13437"/>
                    <a:pt x="39403" y="13567"/>
                    <a:pt x="39490" y="13643"/>
                  </a:cubicBezTo>
                  <a:cubicBezTo>
                    <a:pt x="39685" y="13817"/>
                    <a:pt x="39892" y="14002"/>
                    <a:pt x="40110" y="14198"/>
                  </a:cubicBezTo>
                  <a:cubicBezTo>
                    <a:pt x="40153" y="14231"/>
                    <a:pt x="40208" y="14253"/>
                    <a:pt x="40251" y="14253"/>
                  </a:cubicBezTo>
                  <a:cubicBezTo>
                    <a:pt x="40316" y="14253"/>
                    <a:pt x="40371" y="14231"/>
                    <a:pt x="40414" y="14187"/>
                  </a:cubicBezTo>
                  <a:cubicBezTo>
                    <a:pt x="40490" y="14100"/>
                    <a:pt x="40480" y="13970"/>
                    <a:pt x="40403" y="13883"/>
                  </a:cubicBezTo>
                  <a:cubicBezTo>
                    <a:pt x="40175" y="13687"/>
                    <a:pt x="39968" y="13491"/>
                    <a:pt x="39762" y="13317"/>
                  </a:cubicBezTo>
                  <a:cubicBezTo>
                    <a:pt x="39724" y="13284"/>
                    <a:pt x="39677" y="13267"/>
                    <a:pt x="39631" y="13267"/>
                  </a:cubicBezTo>
                  <a:close/>
                  <a:moveTo>
                    <a:pt x="12381" y="13705"/>
                  </a:moveTo>
                  <a:cubicBezTo>
                    <a:pt x="12285" y="13705"/>
                    <a:pt x="12191" y="13766"/>
                    <a:pt x="12162" y="13861"/>
                  </a:cubicBezTo>
                  <a:cubicBezTo>
                    <a:pt x="12130" y="13981"/>
                    <a:pt x="12195" y="14089"/>
                    <a:pt x="12315" y="14122"/>
                  </a:cubicBezTo>
                  <a:cubicBezTo>
                    <a:pt x="12587" y="14198"/>
                    <a:pt x="12870" y="14253"/>
                    <a:pt x="13163" y="14285"/>
                  </a:cubicBezTo>
                  <a:lnTo>
                    <a:pt x="13196" y="14285"/>
                  </a:lnTo>
                  <a:cubicBezTo>
                    <a:pt x="13294" y="14285"/>
                    <a:pt x="13392" y="14220"/>
                    <a:pt x="13403" y="14111"/>
                  </a:cubicBezTo>
                  <a:cubicBezTo>
                    <a:pt x="13413" y="13992"/>
                    <a:pt x="13337" y="13883"/>
                    <a:pt x="13218" y="13872"/>
                  </a:cubicBezTo>
                  <a:cubicBezTo>
                    <a:pt x="12946" y="13839"/>
                    <a:pt x="12674" y="13785"/>
                    <a:pt x="12424" y="13709"/>
                  </a:cubicBezTo>
                  <a:cubicBezTo>
                    <a:pt x="12409" y="13706"/>
                    <a:pt x="12395" y="13705"/>
                    <a:pt x="12381" y="13705"/>
                  </a:cubicBezTo>
                  <a:close/>
                  <a:moveTo>
                    <a:pt x="16548" y="13795"/>
                  </a:moveTo>
                  <a:cubicBezTo>
                    <a:pt x="16540" y="13795"/>
                    <a:pt x="16533" y="13795"/>
                    <a:pt x="16525" y="13796"/>
                  </a:cubicBezTo>
                  <a:cubicBezTo>
                    <a:pt x="16253" y="13839"/>
                    <a:pt x="15981" y="13872"/>
                    <a:pt x="15698" y="13894"/>
                  </a:cubicBezTo>
                  <a:cubicBezTo>
                    <a:pt x="15589" y="13904"/>
                    <a:pt x="15502" y="14002"/>
                    <a:pt x="15513" y="14122"/>
                  </a:cubicBezTo>
                  <a:cubicBezTo>
                    <a:pt x="15513" y="14231"/>
                    <a:pt x="15611" y="14318"/>
                    <a:pt x="15720" y="14318"/>
                  </a:cubicBezTo>
                  <a:lnTo>
                    <a:pt x="15742" y="14318"/>
                  </a:lnTo>
                  <a:cubicBezTo>
                    <a:pt x="16024" y="14285"/>
                    <a:pt x="16307" y="14253"/>
                    <a:pt x="16590" y="14209"/>
                  </a:cubicBezTo>
                  <a:cubicBezTo>
                    <a:pt x="16699" y="14198"/>
                    <a:pt x="16786" y="14089"/>
                    <a:pt x="16764" y="13970"/>
                  </a:cubicBezTo>
                  <a:cubicBezTo>
                    <a:pt x="16744" y="13859"/>
                    <a:pt x="16649" y="13795"/>
                    <a:pt x="16548" y="13795"/>
                  </a:cubicBezTo>
                  <a:close/>
                  <a:moveTo>
                    <a:pt x="14026" y="13936"/>
                  </a:moveTo>
                  <a:cubicBezTo>
                    <a:pt x="13915" y="13936"/>
                    <a:pt x="13826" y="14030"/>
                    <a:pt x="13816" y="14144"/>
                  </a:cubicBezTo>
                  <a:cubicBezTo>
                    <a:pt x="13816" y="14253"/>
                    <a:pt x="13903" y="14351"/>
                    <a:pt x="14023" y="14361"/>
                  </a:cubicBezTo>
                  <a:lnTo>
                    <a:pt x="14882" y="14361"/>
                  </a:lnTo>
                  <a:cubicBezTo>
                    <a:pt x="15002" y="14361"/>
                    <a:pt x="15089" y="14263"/>
                    <a:pt x="15089" y="14144"/>
                  </a:cubicBezTo>
                  <a:cubicBezTo>
                    <a:pt x="15089" y="14035"/>
                    <a:pt x="15002" y="13948"/>
                    <a:pt x="14871" y="13937"/>
                  </a:cubicBezTo>
                  <a:cubicBezTo>
                    <a:pt x="14735" y="13943"/>
                    <a:pt x="14597" y="13945"/>
                    <a:pt x="14458" y="13945"/>
                  </a:cubicBezTo>
                  <a:cubicBezTo>
                    <a:pt x="14319" y="13945"/>
                    <a:pt x="14180" y="13943"/>
                    <a:pt x="14044" y="13937"/>
                  </a:cubicBezTo>
                  <a:cubicBezTo>
                    <a:pt x="14038" y="13937"/>
                    <a:pt x="14032" y="13936"/>
                    <a:pt x="14026" y="13936"/>
                  </a:cubicBezTo>
                  <a:close/>
                  <a:moveTo>
                    <a:pt x="22042" y="13443"/>
                  </a:moveTo>
                  <a:cubicBezTo>
                    <a:pt x="22001" y="13443"/>
                    <a:pt x="21958" y="13455"/>
                    <a:pt x="21921" y="13480"/>
                  </a:cubicBezTo>
                  <a:cubicBezTo>
                    <a:pt x="21823" y="13545"/>
                    <a:pt x="21801" y="13676"/>
                    <a:pt x="21866" y="13774"/>
                  </a:cubicBezTo>
                  <a:cubicBezTo>
                    <a:pt x="22029" y="14013"/>
                    <a:pt x="22203" y="14242"/>
                    <a:pt x="22399" y="14459"/>
                  </a:cubicBezTo>
                  <a:cubicBezTo>
                    <a:pt x="22443" y="14514"/>
                    <a:pt x="22497" y="14535"/>
                    <a:pt x="22552" y="14535"/>
                  </a:cubicBezTo>
                  <a:cubicBezTo>
                    <a:pt x="22606" y="14535"/>
                    <a:pt x="22660" y="14514"/>
                    <a:pt x="22693" y="14481"/>
                  </a:cubicBezTo>
                  <a:cubicBezTo>
                    <a:pt x="22780" y="14405"/>
                    <a:pt x="22791" y="14274"/>
                    <a:pt x="22715" y="14187"/>
                  </a:cubicBezTo>
                  <a:cubicBezTo>
                    <a:pt x="22530" y="13981"/>
                    <a:pt x="22367" y="13763"/>
                    <a:pt x="22214" y="13535"/>
                  </a:cubicBezTo>
                  <a:cubicBezTo>
                    <a:pt x="22174" y="13474"/>
                    <a:pt x="22109" y="13443"/>
                    <a:pt x="22042" y="13443"/>
                  </a:cubicBezTo>
                  <a:close/>
                  <a:moveTo>
                    <a:pt x="31703" y="14291"/>
                  </a:moveTo>
                  <a:cubicBezTo>
                    <a:pt x="31661" y="14291"/>
                    <a:pt x="31618" y="14304"/>
                    <a:pt x="31581" y="14329"/>
                  </a:cubicBezTo>
                  <a:cubicBezTo>
                    <a:pt x="31352" y="14481"/>
                    <a:pt x="31113" y="14633"/>
                    <a:pt x="30885" y="14764"/>
                  </a:cubicBezTo>
                  <a:cubicBezTo>
                    <a:pt x="30787" y="14818"/>
                    <a:pt x="30743" y="14949"/>
                    <a:pt x="30808" y="15047"/>
                  </a:cubicBezTo>
                  <a:cubicBezTo>
                    <a:pt x="30841" y="15123"/>
                    <a:pt x="30917" y="15156"/>
                    <a:pt x="30983" y="15156"/>
                  </a:cubicBezTo>
                  <a:cubicBezTo>
                    <a:pt x="31026" y="15156"/>
                    <a:pt x="31059" y="15145"/>
                    <a:pt x="31091" y="15134"/>
                  </a:cubicBezTo>
                  <a:cubicBezTo>
                    <a:pt x="31331" y="14992"/>
                    <a:pt x="31581" y="14840"/>
                    <a:pt x="31820" y="14677"/>
                  </a:cubicBezTo>
                  <a:cubicBezTo>
                    <a:pt x="31918" y="14612"/>
                    <a:pt x="31940" y="14481"/>
                    <a:pt x="31875" y="14383"/>
                  </a:cubicBezTo>
                  <a:cubicBezTo>
                    <a:pt x="31834" y="14323"/>
                    <a:pt x="31769" y="14291"/>
                    <a:pt x="31703" y="14291"/>
                  </a:cubicBezTo>
                  <a:close/>
                  <a:moveTo>
                    <a:pt x="23146" y="14708"/>
                  </a:moveTo>
                  <a:cubicBezTo>
                    <a:pt x="23091" y="14708"/>
                    <a:pt x="23037" y="14730"/>
                    <a:pt x="22998" y="14775"/>
                  </a:cubicBezTo>
                  <a:cubicBezTo>
                    <a:pt x="22911" y="14873"/>
                    <a:pt x="22921" y="15003"/>
                    <a:pt x="23008" y="15079"/>
                  </a:cubicBezTo>
                  <a:cubicBezTo>
                    <a:pt x="23237" y="15275"/>
                    <a:pt x="23465" y="15449"/>
                    <a:pt x="23705" y="15612"/>
                  </a:cubicBezTo>
                  <a:cubicBezTo>
                    <a:pt x="23737" y="15634"/>
                    <a:pt x="23781" y="15645"/>
                    <a:pt x="23824" y="15645"/>
                  </a:cubicBezTo>
                  <a:cubicBezTo>
                    <a:pt x="23890" y="15645"/>
                    <a:pt x="23955" y="15612"/>
                    <a:pt x="23998" y="15547"/>
                  </a:cubicBezTo>
                  <a:cubicBezTo>
                    <a:pt x="24064" y="15449"/>
                    <a:pt x="24031" y="15319"/>
                    <a:pt x="23933" y="15253"/>
                  </a:cubicBezTo>
                  <a:cubicBezTo>
                    <a:pt x="23716" y="15112"/>
                    <a:pt x="23498" y="14938"/>
                    <a:pt x="23291" y="14764"/>
                  </a:cubicBezTo>
                  <a:cubicBezTo>
                    <a:pt x="23249" y="14727"/>
                    <a:pt x="23197" y="14708"/>
                    <a:pt x="23146" y="14708"/>
                  </a:cubicBezTo>
                  <a:close/>
                  <a:moveTo>
                    <a:pt x="30236" y="15123"/>
                  </a:moveTo>
                  <a:cubicBezTo>
                    <a:pt x="30206" y="15123"/>
                    <a:pt x="30174" y="15130"/>
                    <a:pt x="30145" y="15145"/>
                  </a:cubicBezTo>
                  <a:cubicBezTo>
                    <a:pt x="29906" y="15264"/>
                    <a:pt x="29644" y="15373"/>
                    <a:pt x="29383" y="15471"/>
                  </a:cubicBezTo>
                  <a:cubicBezTo>
                    <a:pt x="29275" y="15504"/>
                    <a:pt x="29220" y="15634"/>
                    <a:pt x="29264" y="15743"/>
                  </a:cubicBezTo>
                  <a:cubicBezTo>
                    <a:pt x="29296" y="15819"/>
                    <a:pt x="29372" y="15874"/>
                    <a:pt x="29460" y="15874"/>
                  </a:cubicBezTo>
                  <a:cubicBezTo>
                    <a:pt x="29492" y="15874"/>
                    <a:pt x="29514" y="15874"/>
                    <a:pt x="29536" y="15863"/>
                  </a:cubicBezTo>
                  <a:cubicBezTo>
                    <a:pt x="29808" y="15765"/>
                    <a:pt x="30069" y="15645"/>
                    <a:pt x="30330" y="15525"/>
                  </a:cubicBezTo>
                  <a:cubicBezTo>
                    <a:pt x="30439" y="15482"/>
                    <a:pt x="30482" y="15351"/>
                    <a:pt x="30428" y="15243"/>
                  </a:cubicBezTo>
                  <a:cubicBezTo>
                    <a:pt x="30396" y="15171"/>
                    <a:pt x="30318" y="15123"/>
                    <a:pt x="30236" y="15123"/>
                  </a:cubicBezTo>
                  <a:close/>
                  <a:moveTo>
                    <a:pt x="28651" y="15717"/>
                  </a:moveTo>
                  <a:cubicBezTo>
                    <a:pt x="28634" y="15717"/>
                    <a:pt x="28617" y="15718"/>
                    <a:pt x="28600" y="15721"/>
                  </a:cubicBezTo>
                  <a:cubicBezTo>
                    <a:pt x="28350" y="15797"/>
                    <a:pt x="28078" y="15874"/>
                    <a:pt x="27806" y="15928"/>
                  </a:cubicBezTo>
                  <a:cubicBezTo>
                    <a:pt x="27686" y="15950"/>
                    <a:pt x="27610" y="16069"/>
                    <a:pt x="27643" y="16178"/>
                  </a:cubicBezTo>
                  <a:cubicBezTo>
                    <a:pt x="27665" y="16276"/>
                    <a:pt x="27752" y="16341"/>
                    <a:pt x="27849" y="16341"/>
                  </a:cubicBezTo>
                  <a:lnTo>
                    <a:pt x="27893" y="16341"/>
                  </a:lnTo>
                  <a:cubicBezTo>
                    <a:pt x="28176" y="16287"/>
                    <a:pt x="28459" y="16211"/>
                    <a:pt x="28720" y="16135"/>
                  </a:cubicBezTo>
                  <a:cubicBezTo>
                    <a:pt x="28829" y="16102"/>
                    <a:pt x="28894" y="15982"/>
                    <a:pt x="28861" y="15874"/>
                  </a:cubicBezTo>
                  <a:cubicBezTo>
                    <a:pt x="28833" y="15771"/>
                    <a:pt x="28750" y="15717"/>
                    <a:pt x="28651" y="15717"/>
                  </a:cubicBezTo>
                  <a:close/>
                  <a:moveTo>
                    <a:pt x="24558" y="15639"/>
                  </a:moveTo>
                  <a:cubicBezTo>
                    <a:pt x="24479" y="15639"/>
                    <a:pt x="24398" y="15682"/>
                    <a:pt x="24357" y="15754"/>
                  </a:cubicBezTo>
                  <a:cubicBezTo>
                    <a:pt x="24314" y="15863"/>
                    <a:pt x="24357" y="15993"/>
                    <a:pt x="24466" y="16037"/>
                  </a:cubicBezTo>
                  <a:cubicBezTo>
                    <a:pt x="24738" y="16167"/>
                    <a:pt x="25010" y="16265"/>
                    <a:pt x="25282" y="16341"/>
                  </a:cubicBezTo>
                  <a:cubicBezTo>
                    <a:pt x="25304" y="16352"/>
                    <a:pt x="25326" y="16352"/>
                    <a:pt x="25347" y="16352"/>
                  </a:cubicBezTo>
                  <a:cubicBezTo>
                    <a:pt x="25434" y="16352"/>
                    <a:pt x="25521" y="16287"/>
                    <a:pt x="25543" y="16200"/>
                  </a:cubicBezTo>
                  <a:cubicBezTo>
                    <a:pt x="25576" y="16080"/>
                    <a:pt x="25511" y="15971"/>
                    <a:pt x="25402" y="15939"/>
                  </a:cubicBezTo>
                  <a:cubicBezTo>
                    <a:pt x="25141" y="15863"/>
                    <a:pt x="24890" y="15776"/>
                    <a:pt x="24640" y="15656"/>
                  </a:cubicBezTo>
                  <a:cubicBezTo>
                    <a:pt x="24615" y="15645"/>
                    <a:pt x="24587" y="15639"/>
                    <a:pt x="24558" y="15639"/>
                  </a:cubicBezTo>
                  <a:close/>
                  <a:moveTo>
                    <a:pt x="27009" y="16068"/>
                  </a:moveTo>
                  <a:cubicBezTo>
                    <a:pt x="27002" y="16068"/>
                    <a:pt x="26996" y="16069"/>
                    <a:pt x="26990" y="16069"/>
                  </a:cubicBezTo>
                  <a:cubicBezTo>
                    <a:pt x="26838" y="16080"/>
                    <a:pt x="26696" y="16091"/>
                    <a:pt x="26544" y="16091"/>
                  </a:cubicBezTo>
                  <a:cubicBezTo>
                    <a:pt x="26424" y="16091"/>
                    <a:pt x="26305" y="16091"/>
                    <a:pt x="26185" y="16080"/>
                  </a:cubicBezTo>
                  <a:cubicBezTo>
                    <a:pt x="26179" y="16080"/>
                    <a:pt x="26173" y="16079"/>
                    <a:pt x="26167" y="16079"/>
                  </a:cubicBezTo>
                  <a:cubicBezTo>
                    <a:pt x="26064" y="16079"/>
                    <a:pt x="25967" y="16163"/>
                    <a:pt x="25957" y="16276"/>
                  </a:cubicBezTo>
                  <a:cubicBezTo>
                    <a:pt x="25957" y="16385"/>
                    <a:pt x="26033" y="16494"/>
                    <a:pt x="26152" y="16504"/>
                  </a:cubicBezTo>
                  <a:cubicBezTo>
                    <a:pt x="26283" y="16515"/>
                    <a:pt x="26403" y="16515"/>
                    <a:pt x="26533" y="16515"/>
                  </a:cubicBezTo>
                  <a:cubicBezTo>
                    <a:pt x="26696" y="16515"/>
                    <a:pt x="26870" y="16504"/>
                    <a:pt x="27034" y="16494"/>
                  </a:cubicBezTo>
                  <a:cubicBezTo>
                    <a:pt x="27153" y="16483"/>
                    <a:pt x="27240" y="16374"/>
                    <a:pt x="27229" y="16254"/>
                  </a:cubicBezTo>
                  <a:cubicBezTo>
                    <a:pt x="27209" y="16152"/>
                    <a:pt x="27111" y="16068"/>
                    <a:pt x="27009" y="1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40"/>
            <p:cNvSpPr/>
            <p:nvPr/>
          </p:nvSpPr>
          <p:spPr>
            <a:xfrm>
              <a:off x="501401" y="37384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2" name="Google Shape;702;p40"/>
          <p:cNvGrpSpPr/>
          <p:nvPr/>
        </p:nvGrpSpPr>
        <p:grpSpPr>
          <a:xfrm>
            <a:off x="7334389" y="2008812"/>
            <a:ext cx="1509585" cy="1623014"/>
            <a:chOff x="7334389" y="1953887"/>
            <a:chExt cx="1509585" cy="1623014"/>
          </a:xfrm>
        </p:grpSpPr>
        <p:sp>
          <p:nvSpPr>
            <p:cNvPr id="703" name="Google Shape;703;p40"/>
            <p:cNvSpPr/>
            <p:nvPr/>
          </p:nvSpPr>
          <p:spPr>
            <a:xfrm>
              <a:off x="7662639" y="1957964"/>
              <a:ext cx="878243" cy="596095"/>
            </a:xfrm>
            <a:custGeom>
              <a:avLst/>
              <a:gdLst/>
              <a:ahLst/>
              <a:cxnLst/>
              <a:rect l="l" t="t" r="r" b="b"/>
              <a:pathLst>
                <a:path w="22234" h="15091" extrusionOk="0">
                  <a:moveTo>
                    <a:pt x="13819" y="1"/>
                  </a:moveTo>
                  <a:cubicBezTo>
                    <a:pt x="10956" y="1"/>
                    <a:pt x="10252" y="3748"/>
                    <a:pt x="10252" y="3748"/>
                  </a:cubicBezTo>
                  <a:cubicBezTo>
                    <a:pt x="10252" y="3748"/>
                    <a:pt x="8653" y="871"/>
                    <a:pt x="6569" y="551"/>
                  </a:cubicBezTo>
                  <a:cubicBezTo>
                    <a:pt x="6281" y="495"/>
                    <a:pt x="6001" y="469"/>
                    <a:pt x="5729" y="469"/>
                  </a:cubicBezTo>
                  <a:cubicBezTo>
                    <a:pt x="2071" y="469"/>
                    <a:pt x="0" y="5281"/>
                    <a:pt x="4011" y="8697"/>
                  </a:cubicBezTo>
                  <a:cubicBezTo>
                    <a:pt x="8167" y="12380"/>
                    <a:pt x="10252" y="15090"/>
                    <a:pt x="10252" y="15090"/>
                  </a:cubicBezTo>
                  <a:cubicBezTo>
                    <a:pt x="11045" y="13172"/>
                    <a:pt x="22234" y="4221"/>
                    <a:pt x="16479" y="871"/>
                  </a:cubicBezTo>
                  <a:cubicBezTo>
                    <a:pt x="15433" y="248"/>
                    <a:pt x="14555" y="1"/>
                    <a:pt x="13819" y="1"/>
                  </a:cubicBezTo>
                  <a:close/>
                </a:path>
              </a:pathLst>
            </a:custGeom>
            <a:solidFill>
              <a:schemeClr val="accent6"/>
            </a:solidFill>
            <a:ln w="76200" cap="flat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40"/>
            <p:cNvSpPr/>
            <p:nvPr/>
          </p:nvSpPr>
          <p:spPr>
            <a:xfrm>
              <a:off x="7341236" y="2289675"/>
              <a:ext cx="1502738" cy="1287226"/>
            </a:xfrm>
            <a:custGeom>
              <a:avLst/>
              <a:gdLst/>
              <a:ahLst/>
              <a:cxnLst/>
              <a:rect l="l" t="t" r="r" b="b"/>
              <a:pathLst>
                <a:path w="38044" h="32588" extrusionOk="0">
                  <a:moveTo>
                    <a:pt x="7446" y="0"/>
                  </a:moveTo>
                  <a:cubicBezTo>
                    <a:pt x="7277" y="0"/>
                    <a:pt x="7089" y="46"/>
                    <a:pt x="6880" y="145"/>
                  </a:cubicBezTo>
                  <a:cubicBezTo>
                    <a:pt x="5921" y="618"/>
                    <a:pt x="5601" y="2383"/>
                    <a:pt x="5755" y="4301"/>
                  </a:cubicBezTo>
                  <a:lnTo>
                    <a:pt x="5601" y="4135"/>
                  </a:lnTo>
                  <a:cubicBezTo>
                    <a:pt x="4995" y="2933"/>
                    <a:pt x="4303" y="2092"/>
                    <a:pt x="3724" y="2092"/>
                  </a:cubicBezTo>
                  <a:cubicBezTo>
                    <a:pt x="3534" y="2092"/>
                    <a:pt x="3356" y="2183"/>
                    <a:pt x="3197" y="2383"/>
                  </a:cubicBezTo>
                  <a:cubicBezTo>
                    <a:pt x="2404" y="3496"/>
                    <a:pt x="2085" y="4455"/>
                    <a:pt x="2404" y="6053"/>
                  </a:cubicBezTo>
                  <a:lnTo>
                    <a:pt x="2238" y="6053"/>
                  </a:lnTo>
                  <a:lnTo>
                    <a:pt x="2238" y="6219"/>
                  </a:lnTo>
                  <a:cubicBezTo>
                    <a:pt x="0" y="7332"/>
                    <a:pt x="959" y="14531"/>
                    <a:pt x="6560" y="17728"/>
                  </a:cubicBezTo>
                  <a:cubicBezTo>
                    <a:pt x="9065" y="19219"/>
                    <a:pt x="10998" y="19416"/>
                    <a:pt x="12454" y="19416"/>
                  </a:cubicBezTo>
                  <a:cubicBezTo>
                    <a:pt x="12975" y="19416"/>
                    <a:pt x="13436" y="19391"/>
                    <a:pt x="13839" y="19391"/>
                  </a:cubicBezTo>
                  <a:cubicBezTo>
                    <a:pt x="14965" y="19391"/>
                    <a:pt x="15649" y="19587"/>
                    <a:pt x="15985" y="21078"/>
                  </a:cubicBezTo>
                  <a:cubicBezTo>
                    <a:pt x="16151" y="22037"/>
                    <a:pt x="16151" y="22677"/>
                    <a:pt x="16151" y="23482"/>
                  </a:cubicBezTo>
                  <a:cubicBezTo>
                    <a:pt x="9591" y="22523"/>
                    <a:pt x="4962" y="18841"/>
                    <a:pt x="4962" y="18841"/>
                  </a:cubicBezTo>
                  <a:cubicBezTo>
                    <a:pt x="3837" y="18841"/>
                    <a:pt x="5601" y="22677"/>
                    <a:pt x="5115" y="23316"/>
                  </a:cubicBezTo>
                  <a:cubicBezTo>
                    <a:pt x="4476" y="23956"/>
                    <a:pt x="2238" y="23636"/>
                    <a:pt x="1279" y="23956"/>
                  </a:cubicBezTo>
                  <a:cubicBezTo>
                    <a:pt x="167" y="24442"/>
                    <a:pt x="5115" y="32587"/>
                    <a:pt x="20141" y="32587"/>
                  </a:cubicBezTo>
                  <a:cubicBezTo>
                    <a:pt x="34053" y="32587"/>
                    <a:pt x="37404" y="22357"/>
                    <a:pt x="37723" y="21398"/>
                  </a:cubicBezTo>
                  <a:cubicBezTo>
                    <a:pt x="38043" y="20286"/>
                    <a:pt x="33887" y="20605"/>
                    <a:pt x="33887" y="20119"/>
                  </a:cubicBezTo>
                  <a:cubicBezTo>
                    <a:pt x="33887" y="19480"/>
                    <a:pt x="34207" y="17562"/>
                    <a:pt x="33568" y="16603"/>
                  </a:cubicBezTo>
                  <a:cubicBezTo>
                    <a:pt x="33534" y="16535"/>
                    <a:pt x="33482" y="16503"/>
                    <a:pt x="33412" y="16503"/>
                  </a:cubicBezTo>
                  <a:cubicBezTo>
                    <a:pt x="32826" y="16503"/>
                    <a:pt x="30990" y="18759"/>
                    <a:pt x="28133" y="20759"/>
                  </a:cubicBezTo>
                  <a:cubicBezTo>
                    <a:pt x="28133" y="17728"/>
                    <a:pt x="27813" y="14685"/>
                    <a:pt x="27813" y="14685"/>
                  </a:cubicBezTo>
                  <a:cubicBezTo>
                    <a:pt x="27813" y="14685"/>
                    <a:pt x="27813" y="10375"/>
                    <a:pt x="24616" y="8457"/>
                  </a:cubicBezTo>
                  <a:cubicBezTo>
                    <a:pt x="23812" y="7961"/>
                    <a:pt x="23054" y="7802"/>
                    <a:pt x="22316" y="7802"/>
                  </a:cubicBezTo>
                  <a:cubicBezTo>
                    <a:pt x="21152" y="7802"/>
                    <a:pt x="20035" y="8197"/>
                    <a:pt x="18862" y="8291"/>
                  </a:cubicBezTo>
                  <a:cubicBezTo>
                    <a:pt x="18807" y="8299"/>
                    <a:pt x="18750" y="8303"/>
                    <a:pt x="18691" y="8303"/>
                  </a:cubicBezTo>
                  <a:cubicBezTo>
                    <a:pt x="17559" y="8303"/>
                    <a:pt x="15728" y="6859"/>
                    <a:pt x="13747" y="6859"/>
                  </a:cubicBezTo>
                  <a:cubicBezTo>
                    <a:pt x="13554" y="6845"/>
                    <a:pt x="13375" y="6838"/>
                    <a:pt x="13207" y="6838"/>
                  </a:cubicBezTo>
                  <a:cubicBezTo>
                    <a:pt x="9484" y="6838"/>
                    <a:pt x="11909" y="10131"/>
                    <a:pt x="17110" y="11807"/>
                  </a:cubicBezTo>
                  <a:cubicBezTo>
                    <a:pt x="17110" y="11807"/>
                    <a:pt x="16660" y="11942"/>
                    <a:pt x="15955" y="11942"/>
                  </a:cubicBezTo>
                  <a:cubicBezTo>
                    <a:pt x="14779" y="11942"/>
                    <a:pt x="12892" y="11568"/>
                    <a:pt x="11189" y="9570"/>
                  </a:cubicBezTo>
                  <a:cubicBezTo>
                    <a:pt x="8829" y="6620"/>
                    <a:pt x="9464" y="0"/>
                    <a:pt x="7446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40"/>
            <p:cNvSpPr/>
            <p:nvPr/>
          </p:nvSpPr>
          <p:spPr>
            <a:xfrm>
              <a:off x="7334389" y="2285361"/>
              <a:ext cx="1142616" cy="1112083"/>
            </a:xfrm>
            <a:custGeom>
              <a:avLst/>
              <a:gdLst/>
              <a:ahLst/>
              <a:cxnLst/>
              <a:rect l="l" t="t" r="r" b="b"/>
              <a:pathLst>
                <a:path w="28927" h="28154" extrusionOk="0">
                  <a:moveTo>
                    <a:pt x="7599" y="1"/>
                  </a:moveTo>
                  <a:cubicBezTo>
                    <a:pt x="7430" y="1"/>
                    <a:pt x="7243" y="47"/>
                    <a:pt x="7034" y="146"/>
                  </a:cubicBezTo>
                  <a:cubicBezTo>
                    <a:pt x="6075" y="632"/>
                    <a:pt x="5755" y="2384"/>
                    <a:pt x="5909" y="4302"/>
                  </a:cubicBezTo>
                  <a:cubicBezTo>
                    <a:pt x="5316" y="2992"/>
                    <a:pt x="4630" y="2032"/>
                    <a:pt x="3985" y="2032"/>
                  </a:cubicBezTo>
                  <a:cubicBezTo>
                    <a:pt x="3767" y="2032"/>
                    <a:pt x="3554" y="2142"/>
                    <a:pt x="3351" y="2384"/>
                  </a:cubicBezTo>
                  <a:cubicBezTo>
                    <a:pt x="2558" y="3509"/>
                    <a:pt x="2239" y="4621"/>
                    <a:pt x="2558" y="6066"/>
                  </a:cubicBezTo>
                  <a:cubicBezTo>
                    <a:pt x="1" y="7179"/>
                    <a:pt x="960" y="14532"/>
                    <a:pt x="6714" y="17729"/>
                  </a:cubicBezTo>
                  <a:cubicBezTo>
                    <a:pt x="9237" y="19230"/>
                    <a:pt x="11178" y="19421"/>
                    <a:pt x="12637" y="19421"/>
                  </a:cubicBezTo>
                  <a:cubicBezTo>
                    <a:pt x="13137" y="19421"/>
                    <a:pt x="13580" y="19399"/>
                    <a:pt x="13970" y="19399"/>
                  </a:cubicBezTo>
                  <a:cubicBezTo>
                    <a:pt x="15110" y="19399"/>
                    <a:pt x="15800" y="19590"/>
                    <a:pt x="16139" y="21092"/>
                  </a:cubicBezTo>
                  <a:cubicBezTo>
                    <a:pt x="16778" y="24762"/>
                    <a:pt x="14860" y="27805"/>
                    <a:pt x="15346" y="27805"/>
                  </a:cubicBezTo>
                  <a:cubicBezTo>
                    <a:pt x="17480" y="28049"/>
                    <a:pt x="19757" y="28154"/>
                    <a:pt x="21773" y="28154"/>
                  </a:cubicBezTo>
                  <a:cubicBezTo>
                    <a:pt x="25035" y="28154"/>
                    <a:pt x="27616" y="27881"/>
                    <a:pt x="27814" y="27486"/>
                  </a:cubicBezTo>
                  <a:cubicBezTo>
                    <a:pt x="28926" y="25887"/>
                    <a:pt x="27967" y="14698"/>
                    <a:pt x="27967" y="14698"/>
                  </a:cubicBezTo>
                  <a:cubicBezTo>
                    <a:pt x="27967" y="14698"/>
                    <a:pt x="27967" y="10376"/>
                    <a:pt x="24770" y="8458"/>
                  </a:cubicBezTo>
                  <a:cubicBezTo>
                    <a:pt x="23968" y="7963"/>
                    <a:pt x="23212" y="7803"/>
                    <a:pt x="22475" y="7803"/>
                  </a:cubicBezTo>
                  <a:cubicBezTo>
                    <a:pt x="21309" y="7803"/>
                    <a:pt x="20191" y="8202"/>
                    <a:pt x="19016" y="8304"/>
                  </a:cubicBezTo>
                  <a:cubicBezTo>
                    <a:pt x="18965" y="8311"/>
                    <a:pt x="18912" y="8315"/>
                    <a:pt x="18858" y="8315"/>
                  </a:cubicBezTo>
                  <a:cubicBezTo>
                    <a:pt x="17727" y="8315"/>
                    <a:pt x="15890" y="6859"/>
                    <a:pt x="13901" y="6859"/>
                  </a:cubicBezTo>
                  <a:cubicBezTo>
                    <a:pt x="13708" y="6846"/>
                    <a:pt x="13529" y="6839"/>
                    <a:pt x="13361" y="6839"/>
                  </a:cubicBezTo>
                  <a:cubicBezTo>
                    <a:pt x="9638" y="6839"/>
                    <a:pt x="12063" y="10132"/>
                    <a:pt x="17264" y="11821"/>
                  </a:cubicBezTo>
                  <a:cubicBezTo>
                    <a:pt x="17264" y="11821"/>
                    <a:pt x="16814" y="11956"/>
                    <a:pt x="16109" y="11956"/>
                  </a:cubicBezTo>
                  <a:cubicBezTo>
                    <a:pt x="14933" y="11956"/>
                    <a:pt x="13046" y="11581"/>
                    <a:pt x="11343" y="9583"/>
                  </a:cubicBezTo>
                  <a:cubicBezTo>
                    <a:pt x="8983" y="6633"/>
                    <a:pt x="9618" y="1"/>
                    <a:pt x="75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40"/>
            <p:cNvSpPr/>
            <p:nvPr/>
          </p:nvSpPr>
          <p:spPr>
            <a:xfrm>
              <a:off x="7555109" y="2442645"/>
              <a:ext cx="297079" cy="385401"/>
            </a:xfrm>
            <a:custGeom>
              <a:avLst/>
              <a:gdLst/>
              <a:ahLst/>
              <a:cxnLst/>
              <a:rect l="l" t="t" r="r" b="b"/>
              <a:pathLst>
                <a:path w="7521" h="9757" extrusionOk="0">
                  <a:moveTo>
                    <a:pt x="167" y="0"/>
                  </a:moveTo>
                  <a:lnTo>
                    <a:pt x="1" y="166"/>
                  </a:lnTo>
                  <a:cubicBezTo>
                    <a:pt x="1" y="320"/>
                    <a:pt x="807" y="9437"/>
                    <a:pt x="7354" y="9757"/>
                  </a:cubicBezTo>
                  <a:lnTo>
                    <a:pt x="7520" y="9757"/>
                  </a:lnTo>
                  <a:lnTo>
                    <a:pt x="7520" y="9591"/>
                  </a:lnTo>
                  <a:lnTo>
                    <a:pt x="7520" y="9437"/>
                  </a:lnTo>
                  <a:cubicBezTo>
                    <a:pt x="960" y="9271"/>
                    <a:pt x="167" y="320"/>
                    <a:pt x="167" y="166"/>
                  </a:cubicBezTo>
                  <a:lnTo>
                    <a:pt x="16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40"/>
            <p:cNvSpPr/>
            <p:nvPr/>
          </p:nvSpPr>
          <p:spPr>
            <a:xfrm>
              <a:off x="7428871" y="2524961"/>
              <a:ext cx="366244" cy="442005"/>
            </a:xfrm>
            <a:custGeom>
              <a:avLst/>
              <a:gdLst/>
              <a:ahLst/>
              <a:cxnLst/>
              <a:rect l="l" t="t" r="r" b="b"/>
              <a:pathLst>
                <a:path w="9272" h="11190" extrusionOk="0">
                  <a:moveTo>
                    <a:pt x="0" y="0"/>
                  </a:moveTo>
                  <a:cubicBezTo>
                    <a:pt x="0" y="154"/>
                    <a:pt x="959" y="10550"/>
                    <a:pt x="9118" y="11190"/>
                  </a:cubicBezTo>
                  <a:lnTo>
                    <a:pt x="9271" y="11023"/>
                  </a:lnTo>
                  <a:lnTo>
                    <a:pt x="9118" y="10870"/>
                  </a:lnTo>
                  <a:cubicBezTo>
                    <a:pt x="1125" y="10384"/>
                    <a:pt x="320" y="154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40"/>
            <p:cNvSpPr/>
            <p:nvPr/>
          </p:nvSpPr>
          <p:spPr>
            <a:xfrm>
              <a:off x="7814222" y="2594162"/>
              <a:ext cx="75840" cy="88440"/>
            </a:xfrm>
            <a:custGeom>
              <a:avLst/>
              <a:gdLst/>
              <a:ahLst/>
              <a:cxnLst/>
              <a:rect l="l" t="t" r="r" b="b"/>
              <a:pathLst>
                <a:path w="1920" h="2239" extrusionOk="0">
                  <a:moveTo>
                    <a:pt x="154" y="0"/>
                  </a:moveTo>
                  <a:cubicBezTo>
                    <a:pt x="154" y="0"/>
                    <a:pt x="1" y="0"/>
                    <a:pt x="1" y="167"/>
                  </a:cubicBezTo>
                  <a:lnTo>
                    <a:pt x="1" y="320"/>
                  </a:lnTo>
                  <a:cubicBezTo>
                    <a:pt x="1" y="320"/>
                    <a:pt x="1433" y="806"/>
                    <a:pt x="1753" y="1599"/>
                  </a:cubicBezTo>
                  <a:cubicBezTo>
                    <a:pt x="1753" y="1765"/>
                    <a:pt x="1753" y="1918"/>
                    <a:pt x="1599" y="2085"/>
                  </a:cubicBezTo>
                  <a:lnTo>
                    <a:pt x="1599" y="2238"/>
                  </a:lnTo>
                  <a:lnTo>
                    <a:pt x="1753" y="2238"/>
                  </a:lnTo>
                  <a:cubicBezTo>
                    <a:pt x="1919" y="2085"/>
                    <a:pt x="1919" y="1765"/>
                    <a:pt x="1919" y="1599"/>
                  </a:cubicBezTo>
                  <a:cubicBezTo>
                    <a:pt x="1599" y="640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40"/>
            <p:cNvSpPr/>
            <p:nvPr/>
          </p:nvSpPr>
          <p:spPr>
            <a:xfrm>
              <a:off x="7574306" y="2348164"/>
              <a:ext cx="75840" cy="119764"/>
            </a:xfrm>
            <a:custGeom>
              <a:avLst/>
              <a:gdLst/>
              <a:ahLst/>
              <a:cxnLst/>
              <a:rect l="l" t="t" r="r" b="b"/>
              <a:pathLst>
                <a:path w="1920" h="3032" extrusionOk="0">
                  <a:moveTo>
                    <a:pt x="960" y="1"/>
                  </a:moveTo>
                  <a:cubicBezTo>
                    <a:pt x="794" y="1"/>
                    <a:pt x="794" y="154"/>
                    <a:pt x="794" y="154"/>
                  </a:cubicBezTo>
                  <a:cubicBezTo>
                    <a:pt x="960" y="154"/>
                    <a:pt x="1599" y="1599"/>
                    <a:pt x="1" y="2712"/>
                  </a:cubicBezTo>
                  <a:lnTo>
                    <a:pt x="1" y="2878"/>
                  </a:lnTo>
                  <a:cubicBezTo>
                    <a:pt x="1" y="3031"/>
                    <a:pt x="154" y="3031"/>
                    <a:pt x="154" y="3031"/>
                  </a:cubicBezTo>
                  <a:cubicBezTo>
                    <a:pt x="1919" y="1753"/>
                    <a:pt x="1113" y="154"/>
                    <a:pt x="1113" y="154"/>
                  </a:cubicBezTo>
                  <a:lnTo>
                    <a:pt x="960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40"/>
            <p:cNvSpPr/>
            <p:nvPr/>
          </p:nvSpPr>
          <p:spPr>
            <a:xfrm>
              <a:off x="7460667" y="2417366"/>
              <a:ext cx="63200" cy="120278"/>
            </a:xfrm>
            <a:custGeom>
              <a:avLst/>
              <a:gdLst/>
              <a:ahLst/>
              <a:cxnLst/>
              <a:rect l="l" t="t" r="r" b="b"/>
              <a:pathLst>
                <a:path w="1600" h="3045" extrusionOk="0">
                  <a:moveTo>
                    <a:pt x="320" y="1"/>
                  </a:moveTo>
                  <a:lnTo>
                    <a:pt x="320" y="167"/>
                  </a:lnTo>
                  <a:cubicBezTo>
                    <a:pt x="320" y="167"/>
                    <a:pt x="1279" y="1599"/>
                    <a:pt x="154" y="2878"/>
                  </a:cubicBezTo>
                  <a:cubicBezTo>
                    <a:pt x="1" y="2878"/>
                    <a:pt x="1" y="2878"/>
                    <a:pt x="154" y="3044"/>
                  </a:cubicBezTo>
                  <a:lnTo>
                    <a:pt x="320" y="3044"/>
                  </a:lnTo>
                  <a:cubicBezTo>
                    <a:pt x="1599" y="1765"/>
                    <a:pt x="474" y="1"/>
                    <a:pt x="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40"/>
            <p:cNvSpPr/>
            <p:nvPr/>
          </p:nvSpPr>
          <p:spPr>
            <a:xfrm>
              <a:off x="7656147" y="2644681"/>
              <a:ext cx="57117" cy="50521"/>
            </a:xfrm>
            <a:custGeom>
              <a:avLst/>
              <a:gdLst/>
              <a:ahLst/>
              <a:cxnLst/>
              <a:rect l="l" t="t" r="r" b="b"/>
              <a:pathLst>
                <a:path w="1446" h="1279" extrusionOk="0">
                  <a:moveTo>
                    <a:pt x="1279" y="0"/>
                  </a:moveTo>
                  <a:cubicBezTo>
                    <a:pt x="1279" y="0"/>
                    <a:pt x="960" y="1125"/>
                    <a:pt x="167" y="1125"/>
                  </a:cubicBezTo>
                  <a:cubicBezTo>
                    <a:pt x="167" y="1125"/>
                    <a:pt x="0" y="1125"/>
                    <a:pt x="0" y="1279"/>
                  </a:cubicBezTo>
                  <a:lnTo>
                    <a:pt x="167" y="1279"/>
                  </a:lnTo>
                  <a:cubicBezTo>
                    <a:pt x="1126" y="1279"/>
                    <a:pt x="1445" y="166"/>
                    <a:pt x="1445" y="166"/>
                  </a:cubicBezTo>
                  <a:lnTo>
                    <a:pt x="1445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40"/>
            <p:cNvSpPr/>
            <p:nvPr/>
          </p:nvSpPr>
          <p:spPr>
            <a:xfrm>
              <a:off x="7681387" y="2663878"/>
              <a:ext cx="57117" cy="56603"/>
            </a:xfrm>
            <a:custGeom>
              <a:avLst/>
              <a:gdLst/>
              <a:ahLst/>
              <a:cxnLst/>
              <a:rect l="l" t="t" r="r" b="b"/>
              <a:pathLst>
                <a:path w="1446" h="1433" extrusionOk="0">
                  <a:moveTo>
                    <a:pt x="1446" y="0"/>
                  </a:moveTo>
                  <a:cubicBezTo>
                    <a:pt x="1280" y="0"/>
                    <a:pt x="1280" y="153"/>
                    <a:pt x="1280" y="153"/>
                  </a:cubicBezTo>
                  <a:cubicBezTo>
                    <a:pt x="1280" y="153"/>
                    <a:pt x="960" y="1279"/>
                    <a:pt x="1" y="1279"/>
                  </a:cubicBezTo>
                  <a:lnTo>
                    <a:pt x="1" y="1432"/>
                  </a:lnTo>
                  <a:lnTo>
                    <a:pt x="167" y="1432"/>
                  </a:lnTo>
                  <a:cubicBezTo>
                    <a:pt x="1126" y="1432"/>
                    <a:pt x="1446" y="153"/>
                    <a:pt x="1446" y="153"/>
                  </a:cubicBezTo>
                  <a:lnTo>
                    <a:pt x="144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40"/>
            <p:cNvSpPr/>
            <p:nvPr/>
          </p:nvSpPr>
          <p:spPr>
            <a:xfrm>
              <a:off x="7542509" y="2752237"/>
              <a:ext cx="50560" cy="50560"/>
            </a:xfrm>
            <a:custGeom>
              <a:avLst/>
              <a:gdLst/>
              <a:ahLst/>
              <a:cxnLst/>
              <a:rect l="l" t="t" r="r" b="b"/>
              <a:pathLst>
                <a:path w="1280" h="1280" extrusionOk="0">
                  <a:moveTo>
                    <a:pt x="1279" y="1"/>
                  </a:moveTo>
                  <a:cubicBezTo>
                    <a:pt x="1126" y="1"/>
                    <a:pt x="1126" y="1"/>
                    <a:pt x="1126" y="154"/>
                  </a:cubicBezTo>
                  <a:cubicBezTo>
                    <a:pt x="1126" y="154"/>
                    <a:pt x="959" y="640"/>
                    <a:pt x="167" y="1113"/>
                  </a:cubicBezTo>
                  <a:cubicBezTo>
                    <a:pt x="0" y="1113"/>
                    <a:pt x="0" y="1280"/>
                    <a:pt x="0" y="1280"/>
                  </a:cubicBezTo>
                  <a:lnTo>
                    <a:pt x="167" y="1280"/>
                  </a:lnTo>
                  <a:cubicBezTo>
                    <a:pt x="1126" y="794"/>
                    <a:pt x="1279" y="154"/>
                    <a:pt x="1279" y="154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40"/>
            <p:cNvSpPr/>
            <p:nvPr/>
          </p:nvSpPr>
          <p:spPr>
            <a:xfrm>
              <a:off x="7567749" y="2764876"/>
              <a:ext cx="57117" cy="63160"/>
            </a:xfrm>
            <a:custGeom>
              <a:avLst/>
              <a:gdLst/>
              <a:ahLst/>
              <a:cxnLst/>
              <a:rect l="l" t="t" r="r" b="b"/>
              <a:pathLst>
                <a:path w="1446" h="1599" extrusionOk="0">
                  <a:moveTo>
                    <a:pt x="1279" y="1"/>
                  </a:moveTo>
                  <a:cubicBezTo>
                    <a:pt x="1279" y="1"/>
                    <a:pt x="1126" y="1"/>
                    <a:pt x="1126" y="154"/>
                  </a:cubicBezTo>
                  <a:cubicBezTo>
                    <a:pt x="1126" y="154"/>
                    <a:pt x="1126" y="1113"/>
                    <a:pt x="167" y="1433"/>
                  </a:cubicBezTo>
                  <a:cubicBezTo>
                    <a:pt x="1" y="1433"/>
                    <a:pt x="1" y="1433"/>
                    <a:pt x="1" y="1599"/>
                  </a:cubicBezTo>
                  <a:lnTo>
                    <a:pt x="167" y="1599"/>
                  </a:lnTo>
                  <a:cubicBezTo>
                    <a:pt x="1279" y="1279"/>
                    <a:pt x="1446" y="154"/>
                    <a:pt x="1446" y="154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40"/>
            <p:cNvSpPr/>
            <p:nvPr/>
          </p:nvSpPr>
          <p:spPr>
            <a:xfrm>
              <a:off x="7971823" y="2669921"/>
              <a:ext cx="31876" cy="57117"/>
            </a:xfrm>
            <a:custGeom>
              <a:avLst/>
              <a:gdLst/>
              <a:ahLst/>
              <a:cxnLst/>
              <a:rect l="l" t="t" r="r" b="b"/>
              <a:pathLst>
                <a:path w="807" h="1446" extrusionOk="0">
                  <a:moveTo>
                    <a:pt x="487" y="0"/>
                  </a:moveTo>
                  <a:lnTo>
                    <a:pt x="320" y="167"/>
                  </a:lnTo>
                  <a:cubicBezTo>
                    <a:pt x="320" y="167"/>
                    <a:pt x="487" y="640"/>
                    <a:pt x="487" y="960"/>
                  </a:cubicBezTo>
                  <a:lnTo>
                    <a:pt x="167" y="1279"/>
                  </a:lnTo>
                  <a:lnTo>
                    <a:pt x="1" y="1279"/>
                  </a:lnTo>
                  <a:cubicBezTo>
                    <a:pt x="1" y="1445"/>
                    <a:pt x="167" y="1445"/>
                    <a:pt x="167" y="1445"/>
                  </a:cubicBezTo>
                  <a:cubicBezTo>
                    <a:pt x="320" y="1279"/>
                    <a:pt x="487" y="1279"/>
                    <a:pt x="640" y="960"/>
                  </a:cubicBezTo>
                  <a:cubicBezTo>
                    <a:pt x="806" y="640"/>
                    <a:pt x="640" y="167"/>
                    <a:pt x="487" y="167"/>
                  </a:cubicBezTo>
                  <a:lnTo>
                    <a:pt x="487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40"/>
            <p:cNvSpPr/>
            <p:nvPr/>
          </p:nvSpPr>
          <p:spPr>
            <a:xfrm>
              <a:off x="8003659" y="2673555"/>
              <a:ext cx="37920" cy="53483"/>
            </a:xfrm>
            <a:custGeom>
              <a:avLst/>
              <a:gdLst/>
              <a:ahLst/>
              <a:cxnLst/>
              <a:rect l="l" t="t" r="r" b="b"/>
              <a:pathLst>
                <a:path w="960" h="1354" extrusionOk="0">
                  <a:moveTo>
                    <a:pt x="517" y="1"/>
                  </a:moveTo>
                  <a:cubicBezTo>
                    <a:pt x="492" y="1"/>
                    <a:pt x="473" y="19"/>
                    <a:pt x="473" y="75"/>
                  </a:cubicBezTo>
                  <a:lnTo>
                    <a:pt x="473" y="228"/>
                  </a:lnTo>
                  <a:cubicBezTo>
                    <a:pt x="473" y="228"/>
                    <a:pt x="640" y="548"/>
                    <a:pt x="0" y="1187"/>
                  </a:cubicBezTo>
                  <a:lnTo>
                    <a:pt x="0" y="1353"/>
                  </a:lnTo>
                  <a:lnTo>
                    <a:pt x="154" y="1353"/>
                  </a:lnTo>
                  <a:cubicBezTo>
                    <a:pt x="959" y="714"/>
                    <a:pt x="640" y="75"/>
                    <a:pt x="640" y="75"/>
                  </a:cubicBezTo>
                  <a:cubicBezTo>
                    <a:pt x="640" y="75"/>
                    <a:pt x="566" y="1"/>
                    <a:pt x="5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40"/>
            <p:cNvSpPr/>
            <p:nvPr/>
          </p:nvSpPr>
          <p:spPr>
            <a:xfrm>
              <a:off x="7485947" y="2853275"/>
              <a:ext cx="43963" cy="37920"/>
            </a:xfrm>
            <a:custGeom>
              <a:avLst/>
              <a:gdLst/>
              <a:ahLst/>
              <a:cxnLst/>
              <a:rect l="l" t="t" r="r" b="b"/>
              <a:pathLst>
                <a:path w="1113" h="960" extrusionOk="0">
                  <a:moveTo>
                    <a:pt x="959" y="0"/>
                  </a:moveTo>
                  <a:cubicBezTo>
                    <a:pt x="473" y="793"/>
                    <a:pt x="154" y="793"/>
                    <a:pt x="154" y="793"/>
                  </a:cubicBezTo>
                  <a:cubicBezTo>
                    <a:pt x="0" y="793"/>
                    <a:pt x="0" y="959"/>
                    <a:pt x="0" y="959"/>
                  </a:cubicBezTo>
                  <a:lnTo>
                    <a:pt x="154" y="959"/>
                  </a:lnTo>
                  <a:cubicBezTo>
                    <a:pt x="154" y="959"/>
                    <a:pt x="639" y="959"/>
                    <a:pt x="1113" y="154"/>
                  </a:cubicBezTo>
                  <a:lnTo>
                    <a:pt x="1113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40"/>
            <p:cNvSpPr/>
            <p:nvPr/>
          </p:nvSpPr>
          <p:spPr>
            <a:xfrm>
              <a:off x="7473307" y="2821439"/>
              <a:ext cx="43963" cy="50560"/>
            </a:xfrm>
            <a:custGeom>
              <a:avLst/>
              <a:gdLst/>
              <a:ahLst/>
              <a:cxnLst/>
              <a:rect l="l" t="t" r="r" b="b"/>
              <a:pathLst>
                <a:path w="1113" h="1280" extrusionOk="0">
                  <a:moveTo>
                    <a:pt x="959" y="1"/>
                  </a:moveTo>
                  <a:cubicBezTo>
                    <a:pt x="959" y="167"/>
                    <a:pt x="640" y="806"/>
                    <a:pt x="0" y="1126"/>
                  </a:cubicBezTo>
                  <a:lnTo>
                    <a:pt x="0" y="1279"/>
                  </a:lnTo>
                  <a:cubicBezTo>
                    <a:pt x="793" y="1126"/>
                    <a:pt x="1113" y="167"/>
                    <a:pt x="1113" y="167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40"/>
            <p:cNvSpPr/>
            <p:nvPr/>
          </p:nvSpPr>
          <p:spPr>
            <a:xfrm>
              <a:off x="8369853" y="2992152"/>
              <a:ext cx="18723" cy="37920"/>
            </a:xfrm>
            <a:custGeom>
              <a:avLst/>
              <a:gdLst/>
              <a:ahLst/>
              <a:cxnLst/>
              <a:rect l="l" t="t" r="r" b="b"/>
              <a:pathLst>
                <a:path w="474" h="960" extrusionOk="0">
                  <a:moveTo>
                    <a:pt x="0" y="1"/>
                  </a:moveTo>
                  <a:lnTo>
                    <a:pt x="0" y="154"/>
                  </a:lnTo>
                  <a:cubicBezTo>
                    <a:pt x="154" y="154"/>
                    <a:pt x="320" y="321"/>
                    <a:pt x="320" y="474"/>
                  </a:cubicBezTo>
                  <a:cubicBezTo>
                    <a:pt x="320" y="640"/>
                    <a:pt x="154" y="794"/>
                    <a:pt x="154" y="794"/>
                  </a:cubicBezTo>
                  <a:cubicBezTo>
                    <a:pt x="0" y="794"/>
                    <a:pt x="0" y="960"/>
                    <a:pt x="154" y="960"/>
                  </a:cubicBezTo>
                  <a:lnTo>
                    <a:pt x="320" y="960"/>
                  </a:lnTo>
                  <a:cubicBezTo>
                    <a:pt x="320" y="794"/>
                    <a:pt x="473" y="794"/>
                    <a:pt x="473" y="640"/>
                  </a:cubicBezTo>
                  <a:cubicBezTo>
                    <a:pt x="473" y="321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40"/>
            <p:cNvSpPr/>
            <p:nvPr/>
          </p:nvSpPr>
          <p:spPr>
            <a:xfrm>
              <a:off x="8388536" y="3042671"/>
              <a:ext cx="19237" cy="37920"/>
            </a:xfrm>
            <a:custGeom>
              <a:avLst/>
              <a:gdLst/>
              <a:ahLst/>
              <a:cxnLst/>
              <a:rect l="l" t="t" r="r" b="b"/>
              <a:pathLst>
                <a:path w="487" h="960" extrusionOk="0">
                  <a:moveTo>
                    <a:pt x="0" y="1"/>
                  </a:moveTo>
                  <a:lnTo>
                    <a:pt x="0" y="154"/>
                  </a:lnTo>
                  <a:cubicBezTo>
                    <a:pt x="0" y="320"/>
                    <a:pt x="167" y="474"/>
                    <a:pt x="167" y="640"/>
                  </a:cubicBezTo>
                  <a:cubicBezTo>
                    <a:pt x="167" y="640"/>
                    <a:pt x="167" y="793"/>
                    <a:pt x="0" y="793"/>
                  </a:cubicBezTo>
                  <a:lnTo>
                    <a:pt x="0" y="960"/>
                  </a:lnTo>
                  <a:lnTo>
                    <a:pt x="167" y="960"/>
                  </a:lnTo>
                  <a:cubicBezTo>
                    <a:pt x="320" y="960"/>
                    <a:pt x="486" y="793"/>
                    <a:pt x="486" y="640"/>
                  </a:cubicBezTo>
                  <a:cubicBezTo>
                    <a:pt x="486" y="320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40"/>
            <p:cNvSpPr/>
            <p:nvPr/>
          </p:nvSpPr>
          <p:spPr>
            <a:xfrm>
              <a:off x="8395093" y="2960356"/>
              <a:ext cx="18723" cy="37920"/>
            </a:xfrm>
            <a:custGeom>
              <a:avLst/>
              <a:gdLst/>
              <a:ahLst/>
              <a:cxnLst/>
              <a:rect l="l" t="t" r="r" b="b"/>
              <a:pathLst>
                <a:path w="474" h="960" extrusionOk="0">
                  <a:moveTo>
                    <a:pt x="154" y="0"/>
                  </a:moveTo>
                  <a:cubicBezTo>
                    <a:pt x="1" y="0"/>
                    <a:pt x="1" y="167"/>
                    <a:pt x="154" y="167"/>
                  </a:cubicBezTo>
                  <a:cubicBezTo>
                    <a:pt x="154" y="167"/>
                    <a:pt x="320" y="320"/>
                    <a:pt x="320" y="640"/>
                  </a:cubicBezTo>
                  <a:cubicBezTo>
                    <a:pt x="320" y="640"/>
                    <a:pt x="320" y="806"/>
                    <a:pt x="154" y="806"/>
                  </a:cubicBezTo>
                  <a:lnTo>
                    <a:pt x="154" y="959"/>
                  </a:lnTo>
                  <a:lnTo>
                    <a:pt x="320" y="959"/>
                  </a:lnTo>
                  <a:cubicBezTo>
                    <a:pt x="474" y="959"/>
                    <a:pt x="474" y="806"/>
                    <a:pt x="474" y="640"/>
                  </a:cubicBezTo>
                  <a:cubicBezTo>
                    <a:pt x="474" y="320"/>
                    <a:pt x="320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40"/>
            <p:cNvSpPr/>
            <p:nvPr/>
          </p:nvSpPr>
          <p:spPr>
            <a:xfrm>
              <a:off x="8363297" y="2929033"/>
              <a:ext cx="19197" cy="37920"/>
            </a:xfrm>
            <a:custGeom>
              <a:avLst/>
              <a:gdLst/>
              <a:ahLst/>
              <a:cxnLst/>
              <a:rect l="l" t="t" r="r" b="b"/>
              <a:pathLst>
                <a:path w="486" h="960" extrusionOk="0">
                  <a:moveTo>
                    <a:pt x="0" y="0"/>
                  </a:moveTo>
                  <a:lnTo>
                    <a:pt x="0" y="154"/>
                  </a:lnTo>
                  <a:cubicBezTo>
                    <a:pt x="0" y="154"/>
                    <a:pt x="166" y="320"/>
                    <a:pt x="166" y="474"/>
                  </a:cubicBezTo>
                  <a:cubicBezTo>
                    <a:pt x="166" y="640"/>
                    <a:pt x="166" y="640"/>
                    <a:pt x="0" y="793"/>
                  </a:cubicBezTo>
                  <a:lnTo>
                    <a:pt x="0" y="960"/>
                  </a:lnTo>
                  <a:lnTo>
                    <a:pt x="166" y="960"/>
                  </a:lnTo>
                  <a:cubicBezTo>
                    <a:pt x="320" y="793"/>
                    <a:pt x="486" y="640"/>
                    <a:pt x="486" y="474"/>
                  </a:cubicBezTo>
                  <a:cubicBezTo>
                    <a:pt x="486" y="320"/>
                    <a:pt x="16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40"/>
            <p:cNvSpPr/>
            <p:nvPr/>
          </p:nvSpPr>
          <p:spPr>
            <a:xfrm>
              <a:off x="8401176" y="2909837"/>
              <a:ext cx="19197" cy="37920"/>
            </a:xfrm>
            <a:custGeom>
              <a:avLst/>
              <a:gdLst/>
              <a:ahLst/>
              <a:cxnLst/>
              <a:rect l="l" t="t" r="r" b="b"/>
              <a:pathLst>
                <a:path w="486" h="960" extrusionOk="0">
                  <a:moveTo>
                    <a:pt x="166" y="1"/>
                  </a:moveTo>
                  <a:cubicBezTo>
                    <a:pt x="0" y="1"/>
                    <a:pt x="0" y="167"/>
                    <a:pt x="166" y="167"/>
                  </a:cubicBezTo>
                  <a:cubicBezTo>
                    <a:pt x="166" y="167"/>
                    <a:pt x="320" y="320"/>
                    <a:pt x="320" y="486"/>
                  </a:cubicBezTo>
                  <a:cubicBezTo>
                    <a:pt x="320" y="640"/>
                    <a:pt x="320" y="640"/>
                    <a:pt x="166" y="806"/>
                  </a:cubicBezTo>
                  <a:lnTo>
                    <a:pt x="166" y="960"/>
                  </a:lnTo>
                  <a:lnTo>
                    <a:pt x="320" y="960"/>
                  </a:lnTo>
                  <a:cubicBezTo>
                    <a:pt x="486" y="806"/>
                    <a:pt x="486" y="640"/>
                    <a:pt x="486" y="486"/>
                  </a:cubicBezTo>
                  <a:cubicBezTo>
                    <a:pt x="486" y="320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40"/>
            <p:cNvSpPr/>
            <p:nvPr/>
          </p:nvSpPr>
          <p:spPr>
            <a:xfrm>
              <a:off x="8369853" y="2878514"/>
              <a:ext cx="18723" cy="37920"/>
            </a:xfrm>
            <a:custGeom>
              <a:avLst/>
              <a:gdLst/>
              <a:ahLst/>
              <a:cxnLst/>
              <a:rect l="l" t="t" r="r" b="b"/>
              <a:pathLst>
                <a:path w="474" h="960" extrusionOk="0">
                  <a:moveTo>
                    <a:pt x="0" y="1"/>
                  </a:moveTo>
                  <a:lnTo>
                    <a:pt x="0" y="154"/>
                  </a:lnTo>
                  <a:cubicBezTo>
                    <a:pt x="0" y="154"/>
                    <a:pt x="320" y="320"/>
                    <a:pt x="320" y="474"/>
                  </a:cubicBezTo>
                  <a:cubicBezTo>
                    <a:pt x="320" y="640"/>
                    <a:pt x="154" y="640"/>
                    <a:pt x="154" y="794"/>
                  </a:cubicBezTo>
                  <a:cubicBezTo>
                    <a:pt x="0" y="794"/>
                    <a:pt x="0" y="794"/>
                    <a:pt x="0" y="960"/>
                  </a:cubicBezTo>
                  <a:lnTo>
                    <a:pt x="154" y="960"/>
                  </a:lnTo>
                  <a:cubicBezTo>
                    <a:pt x="320" y="794"/>
                    <a:pt x="473" y="640"/>
                    <a:pt x="473" y="474"/>
                  </a:cubicBezTo>
                  <a:cubicBezTo>
                    <a:pt x="473" y="154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40"/>
            <p:cNvSpPr/>
            <p:nvPr/>
          </p:nvSpPr>
          <p:spPr>
            <a:xfrm>
              <a:off x="8413776" y="3010875"/>
              <a:ext cx="19237" cy="44477"/>
            </a:xfrm>
            <a:custGeom>
              <a:avLst/>
              <a:gdLst/>
              <a:ahLst/>
              <a:cxnLst/>
              <a:rect l="l" t="t" r="r" b="b"/>
              <a:pathLst>
                <a:path w="487" h="1126" extrusionOk="0">
                  <a:moveTo>
                    <a:pt x="1" y="0"/>
                  </a:moveTo>
                  <a:lnTo>
                    <a:pt x="1" y="166"/>
                  </a:lnTo>
                  <a:cubicBezTo>
                    <a:pt x="1" y="166"/>
                    <a:pt x="320" y="486"/>
                    <a:pt x="320" y="639"/>
                  </a:cubicBezTo>
                  <a:lnTo>
                    <a:pt x="167" y="806"/>
                  </a:lnTo>
                  <a:lnTo>
                    <a:pt x="1" y="959"/>
                  </a:lnTo>
                  <a:cubicBezTo>
                    <a:pt x="167" y="959"/>
                    <a:pt x="167" y="1125"/>
                    <a:pt x="167" y="1125"/>
                  </a:cubicBezTo>
                  <a:lnTo>
                    <a:pt x="167" y="959"/>
                  </a:lnTo>
                  <a:cubicBezTo>
                    <a:pt x="320" y="959"/>
                    <a:pt x="487" y="806"/>
                    <a:pt x="487" y="639"/>
                  </a:cubicBezTo>
                  <a:cubicBezTo>
                    <a:pt x="487" y="32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40"/>
            <p:cNvSpPr/>
            <p:nvPr/>
          </p:nvSpPr>
          <p:spPr>
            <a:xfrm>
              <a:off x="7347029" y="2938513"/>
              <a:ext cx="1496181" cy="634567"/>
            </a:xfrm>
            <a:custGeom>
              <a:avLst/>
              <a:gdLst/>
              <a:ahLst/>
              <a:cxnLst/>
              <a:rect l="l" t="t" r="r" b="b"/>
              <a:pathLst>
                <a:path w="37878" h="16065" extrusionOk="0">
                  <a:moveTo>
                    <a:pt x="33278" y="0"/>
                  </a:moveTo>
                  <a:cubicBezTo>
                    <a:pt x="32356" y="0"/>
                    <a:pt x="27488" y="7122"/>
                    <a:pt x="19501" y="7267"/>
                  </a:cubicBezTo>
                  <a:cubicBezTo>
                    <a:pt x="19369" y="7269"/>
                    <a:pt x="19236" y="7271"/>
                    <a:pt x="19104" y="7271"/>
                  </a:cubicBezTo>
                  <a:cubicBezTo>
                    <a:pt x="10987" y="7271"/>
                    <a:pt x="4796" y="2318"/>
                    <a:pt x="4796" y="2318"/>
                  </a:cubicBezTo>
                  <a:cubicBezTo>
                    <a:pt x="3671" y="2318"/>
                    <a:pt x="5435" y="6154"/>
                    <a:pt x="4949" y="6794"/>
                  </a:cubicBezTo>
                  <a:cubicBezTo>
                    <a:pt x="4310" y="7433"/>
                    <a:pt x="2072" y="7113"/>
                    <a:pt x="1113" y="7433"/>
                  </a:cubicBezTo>
                  <a:cubicBezTo>
                    <a:pt x="1" y="7906"/>
                    <a:pt x="4949" y="16065"/>
                    <a:pt x="19975" y="16065"/>
                  </a:cubicBezTo>
                  <a:cubicBezTo>
                    <a:pt x="33887" y="16065"/>
                    <a:pt x="37238" y="5835"/>
                    <a:pt x="37557" y="4875"/>
                  </a:cubicBezTo>
                  <a:cubicBezTo>
                    <a:pt x="37877" y="3750"/>
                    <a:pt x="33721" y="4070"/>
                    <a:pt x="33721" y="3597"/>
                  </a:cubicBezTo>
                  <a:cubicBezTo>
                    <a:pt x="33721" y="2957"/>
                    <a:pt x="34041" y="1039"/>
                    <a:pt x="33402" y="80"/>
                  </a:cubicBezTo>
                  <a:cubicBezTo>
                    <a:pt x="33375" y="26"/>
                    <a:pt x="33334" y="0"/>
                    <a:pt x="33278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40"/>
            <p:cNvSpPr/>
            <p:nvPr/>
          </p:nvSpPr>
          <p:spPr>
            <a:xfrm>
              <a:off x="8079418" y="3181589"/>
              <a:ext cx="315724" cy="88440"/>
            </a:xfrm>
            <a:custGeom>
              <a:avLst/>
              <a:gdLst/>
              <a:ahLst/>
              <a:cxnLst/>
              <a:rect l="l" t="t" r="r" b="b"/>
              <a:pathLst>
                <a:path w="7993" h="2239" extrusionOk="0">
                  <a:moveTo>
                    <a:pt x="7826" y="0"/>
                  </a:moveTo>
                  <a:cubicBezTo>
                    <a:pt x="6019" y="1705"/>
                    <a:pt x="3212" y="1989"/>
                    <a:pt x="1541" y="1989"/>
                  </a:cubicBezTo>
                  <a:cubicBezTo>
                    <a:pt x="705" y="1989"/>
                    <a:pt x="154" y="1918"/>
                    <a:pt x="154" y="1918"/>
                  </a:cubicBezTo>
                  <a:cubicBezTo>
                    <a:pt x="0" y="1918"/>
                    <a:pt x="0" y="1918"/>
                    <a:pt x="0" y="2072"/>
                  </a:cubicBezTo>
                  <a:lnTo>
                    <a:pt x="154" y="2238"/>
                  </a:lnTo>
                  <a:lnTo>
                    <a:pt x="1279" y="2238"/>
                  </a:lnTo>
                  <a:cubicBezTo>
                    <a:pt x="3031" y="2238"/>
                    <a:pt x="6075" y="1918"/>
                    <a:pt x="7993" y="154"/>
                  </a:cubicBezTo>
                  <a:lnTo>
                    <a:pt x="7993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40"/>
            <p:cNvSpPr/>
            <p:nvPr/>
          </p:nvSpPr>
          <p:spPr>
            <a:xfrm>
              <a:off x="8439055" y="3111873"/>
              <a:ext cx="82357" cy="57117"/>
            </a:xfrm>
            <a:custGeom>
              <a:avLst/>
              <a:gdLst/>
              <a:ahLst/>
              <a:cxnLst/>
              <a:rect l="l" t="t" r="r" b="b"/>
              <a:pathLst>
                <a:path w="2085" h="1446" extrusionOk="0">
                  <a:moveTo>
                    <a:pt x="1918" y="1"/>
                  </a:moveTo>
                  <a:cubicBezTo>
                    <a:pt x="1918" y="1"/>
                    <a:pt x="959" y="960"/>
                    <a:pt x="0" y="1279"/>
                  </a:cubicBezTo>
                  <a:lnTo>
                    <a:pt x="0" y="1446"/>
                  </a:lnTo>
                  <a:lnTo>
                    <a:pt x="166" y="1446"/>
                  </a:lnTo>
                  <a:cubicBezTo>
                    <a:pt x="1125" y="1279"/>
                    <a:pt x="1918" y="167"/>
                    <a:pt x="2085" y="167"/>
                  </a:cubicBezTo>
                  <a:lnTo>
                    <a:pt x="2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40"/>
            <p:cNvSpPr/>
            <p:nvPr/>
          </p:nvSpPr>
          <p:spPr>
            <a:xfrm>
              <a:off x="7656147" y="3244708"/>
              <a:ext cx="94998" cy="151561"/>
            </a:xfrm>
            <a:custGeom>
              <a:avLst/>
              <a:gdLst/>
              <a:ahLst/>
              <a:cxnLst/>
              <a:rect l="l" t="t" r="r" b="b"/>
              <a:pathLst>
                <a:path w="2405" h="3837" extrusionOk="0">
                  <a:moveTo>
                    <a:pt x="1765" y="320"/>
                  </a:moveTo>
                  <a:lnTo>
                    <a:pt x="1765" y="320"/>
                  </a:lnTo>
                  <a:cubicBezTo>
                    <a:pt x="2085" y="640"/>
                    <a:pt x="2085" y="1279"/>
                    <a:pt x="1599" y="2392"/>
                  </a:cubicBezTo>
                  <a:lnTo>
                    <a:pt x="1599" y="2558"/>
                  </a:lnTo>
                  <a:cubicBezTo>
                    <a:pt x="1445" y="2712"/>
                    <a:pt x="1445" y="2878"/>
                    <a:pt x="1279" y="3031"/>
                  </a:cubicBezTo>
                  <a:cubicBezTo>
                    <a:pt x="1279" y="3198"/>
                    <a:pt x="1126" y="3198"/>
                    <a:pt x="1126" y="3198"/>
                  </a:cubicBezTo>
                  <a:cubicBezTo>
                    <a:pt x="1126" y="3351"/>
                    <a:pt x="960" y="3351"/>
                    <a:pt x="960" y="3517"/>
                  </a:cubicBezTo>
                  <a:lnTo>
                    <a:pt x="486" y="3517"/>
                  </a:lnTo>
                  <a:lnTo>
                    <a:pt x="486" y="3351"/>
                  </a:lnTo>
                  <a:cubicBezTo>
                    <a:pt x="640" y="3031"/>
                    <a:pt x="806" y="2712"/>
                    <a:pt x="960" y="2072"/>
                  </a:cubicBezTo>
                  <a:cubicBezTo>
                    <a:pt x="1126" y="1599"/>
                    <a:pt x="1279" y="1113"/>
                    <a:pt x="1445" y="960"/>
                  </a:cubicBezTo>
                  <a:cubicBezTo>
                    <a:pt x="1599" y="640"/>
                    <a:pt x="1599" y="474"/>
                    <a:pt x="1765" y="320"/>
                  </a:cubicBezTo>
                  <a:close/>
                  <a:moveTo>
                    <a:pt x="1445" y="1"/>
                  </a:moveTo>
                  <a:lnTo>
                    <a:pt x="1445" y="154"/>
                  </a:lnTo>
                  <a:cubicBezTo>
                    <a:pt x="1279" y="154"/>
                    <a:pt x="1279" y="320"/>
                    <a:pt x="1126" y="640"/>
                  </a:cubicBezTo>
                  <a:cubicBezTo>
                    <a:pt x="1126" y="960"/>
                    <a:pt x="1126" y="1113"/>
                    <a:pt x="960" y="1113"/>
                  </a:cubicBezTo>
                  <a:cubicBezTo>
                    <a:pt x="806" y="1433"/>
                    <a:pt x="806" y="1753"/>
                    <a:pt x="640" y="2072"/>
                  </a:cubicBezTo>
                  <a:lnTo>
                    <a:pt x="320" y="2878"/>
                  </a:lnTo>
                  <a:cubicBezTo>
                    <a:pt x="0" y="3351"/>
                    <a:pt x="0" y="3671"/>
                    <a:pt x="167" y="3671"/>
                  </a:cubicBezTo>
                  <a:lnTo>
                    <a:pt x="486" y="3837"/>
                  </a:lnTo>
                  <a:lnTo>
                    <a:pt x="806" y="3837"/>
                  </a:lnTo>
                  <a:cubicBezTo>
                    <a:pt x="960" y="3671"/>
                    <a:pt x="1126" y="3671"/>
                    <a:pt x="1279" y="3517"/>
                  </a:cubicBezTo>
                  <a:cubicBezTo>
                    <a:pt x="1445" y="3351"/>
                    <a:pt x="1599" y="3198"/>
                    <a:pt x="1599" y="3031"/>
                  </a:cubicBezTo>
                  <a:cubicBezTo>
                    <a:pt x="1765" y="2878"/>
                    <a:pt x="1765" y="2712"/>
                    <a:pt x="1919" y="2558"/>
                  </a:cubicBezTo>
                  <a:lnTo>
                    <a:pt x="2085" y="2238"/>
                  </a:lnTo>
                  <a:lnTo>
                    <a:pt x="2085" y="2072"/>
                  </a:lnTo>
                  <a:lnTo>
                    <a:pt x="2085" y="1919"/>
                  </a:lnTo>
                  <a:cubicBezTo>
                    <a:pt x="2238" y="1753"/>
                    <a:pt x="2238" y="1753"/>
                    <a:pt x="2238" y="1599"/>
                  </a:cubicBezTo>
                  <a:cubicBezTo>
                    <a:pt x="2405" y="1279"/>
                    <a:pt x="2238" y="960"/>
                    <a:pt x="2238" y="640"/>
                  </a:cubicBezTo>
                  <a:cubicBezTo>
                    <a:pt x="2085" y="474"/>
                    <a:pt x="2085" y="320"/>
                    <a:pt x="1919" y="320"/>
                  </a:cubicBezTo>
                  <a:cubicBezTo>
                    <a:pt x="1919" y="154"/>
                    <a:pt x="1765" y="1"/>
                    <a:pt x="159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40"/>
            <p:cNvSpPr/>
            <p:nvPr/>
          </p:nvSpPr>
          <p:spPr>
            <a:xfrm>
              <a:off x="7731906" y="3276030"/>
              <a:ext cx="82357" cy="158119"/>
            </a:xfrm>
            <a:custGeom>
              <a:avLst/>
              <a:gdLst/>
              <a:ahLst/>
              <a:cxnLst/>
              <a:rect l="l" t="t" r="r" b="b"/>
              <a:pathLst>
                <a:path w="2085" h="4003" extrusionOk="0">
                  <a:moveTo>
                    <a:pt x="1765" y="640"/>
                  </a:moveTo>
                  <a:lnTo>
                    <a:pt x="1599" y="1279"/>
                  </a:lnTo>
                  <a:cubicBezTo>
                    <a:pt x="1599" y="1765"/>
                    <a:pt x="1446" y="2238"/>
                    <a:pt x="1279" y="2558"/>
                  </a:cubicBezTo>
                  <a:lnTo>
                    <a:pt x="1279" y="2878"/>
                  </a:lnTo>
                  <a:cubicBezTo>
                    <a:pt x="960" y="2724"/>
                    <a:pt x="806" y="2558"/>
                    <a:pt x="806" y="2558"/>
                  </a:cubicBezTo>
                  <a:cubicBezTo>
                    <a:pt x="960" y="2085"/>
                    <a:pt x="1279" y="1445"/>
                    <a:pt x="1765" y="640"/>
                  </a:cubicBezTo>
                  <a:close/>
                  <a:moveTo>
                    <a:pt x="1765" y="1"/>
                  </a:moveTo>
                  <a:lnTo>
                    <a:pt x="1599" y="167"/>
                  </a:lnTo>
                  <a:lnTo>
                    <a:pt x="1599" y="486"/>
                  </a:lnTo>
                  <a:cubicBezTo>
                    <a:pt x="1446" y="486"/>
                    <a:pt x="1446" y="486"/>
                    <a:pt x="1446" y="640"/>
                  </a:cubicBezTo>
                  <a:cubicBezTo>
                    <a:pt x="960" y="1599"/>
                    <a:pt x="487" y="2405"/>
                    <a:pt x="1" y="3364"/>
                  </a:cubicBezTo>
                  <a:lnTo>
                    <a:pt x="1" y="3517"/>
                  </a:lnTo>
                  <a:cubicBezTo>
                    <a:pt x="1" y="3517"/>
                    <a:pt x="1" y="3683"/>
                    <a:pt x="167" y="3683"/>
                  </a:cubicBezTo>
                  <a:cubicBezTo>
                    <a:pt x="320" y="3517"/>
                    <a:pt x="320" y="3517"/>
                    <a:pt x="487" y="3197"/>
                  </a:cubicBezTo>
                  <a:cubicBezTo>
                    <a:pt x="640" y="3044"/>
                    <a:pt x="640" y="2878"/>
                    <a:pt x="640" y="2724"/>
                  </a:cubicBezTo>
                  <a:lnTo>
                    <a:pt x="1279" y="3044"/>
                  </a:lnTo>
                  <a:lnTo>
                    <a:pt x="1279" y="3197"/>
                  </a:lnTo>
                  <a:cubicBezTo>
                    <a:pt x="1126" y="3517"/>
                    <a:pt x="1126" y="3683"/>
                    <a:pt x="1126" y="3837"/>
                  </a:cubicBezTo>
                  <a:lnTo>
                    <a:pt x="1126" y="4003"/>
                  </a:lnTo>
                  <a:lnTo>
                    <a:pt x="1279" y="4003"/>
                  </a:lnTo>
                  <a:cubicBezTo>
                    <a:pt x="1446" y="4003"/>
                    <a:pt x="1446" y="4003"/>
                    <a:pt x="1446" y="3837"/>
                  </a:cubicBezTo>
                  <a:lnTo>
                    <a:pt x="1446" y="3517"/>
                  </a:lnTo>
                  <a:cubicBezTo>
                    <a:pt x="1599" y="3364"/>
                    <a:pt x="1599" y="3197"/>
                    <a:pt x="1599" y="3197"/>
                  </a:cubicBezTo>
                  <a:lnTo>
                    <a:pt x="1599" y="3044"/>
                  </a:lnTo>
                  <a:lnTo>
                    <a:pt x="1599" y="2724"/>
                  </a:lnTo>
                  <a:cubicBezTo>
                    <a:pt x="1599" y="2558"/>
                    <a:pt x="1765" y="2085"/>
                    <a:pt x="1919" y="1599"/>
                  </a:cubicBezTo>
                  <a:cubicBezTo>
                    <a:pt x="1919" y="960"/>
                    <a:pt x="2085" y="486"/>
                    <a:pt x="2085" y="167"/>
                  </a:cubicBezTo>
                  <a:lnTo>
                    <a:pt x="208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40"/>
            <p:cNvSpPr/>
            <p:nvPr/>
          </p:nvSpPr>
          <p:spPr>
            <a:xfrm>
              <a:off x="7826862" y="3288670"/>
              <a:ext cx="63200" cy="160489"/>
            </a:xfrm>
            <a:custGeom>
              <a:avLst/>
              <a:gdLst/>
              <a:ahLst/>
              <a:cxnLst/>
              <a:rect l="l" t="t" r="r" b="b"/>
              <a:pathLst>
                <a:path w="1600" h="4063" extrusionOk="0">
                  <a:moveTo>
                    <a:pt x="474" y="0"/>
                  </a:moveTo>
                  <a:lnTo>
                    <a:pt x="320" y="166"/>
                  </a:lnTo>
                  <a:lnTo>
                    <a:pt x="320" y="640"/>
                  </a:lnTo>
                  <a:lnTo>
                    <a:pt x="320" y="1279"/>
                  </a:lnTo>
                  <a:cubicBezTo>
                    <a:pt x="474" y="1599"/>
                    <a:pt x="474" y="1765"/>
                    <a:pt x="474" y="1918"/>
                  </a:cubicBezTo>
                  <a:lnTo>
                    <a:pt x="474" y="2085"/>
                  </a:lnTo>
                  <a:lnTo>
                    <a:pt x="474" y="2238"/>
                  </a:lnTo>
                  <a:lnTo>
                    <a:pt x="320" y="2404"/>
                  </a:lnTo>
                  <a:lnTo>
                    <a:pt x="320" y="2877"/>
                  </a:lnTo>
                  <a:cubicBezTo>
                    <a:pt x="154" y="3517"/>
                    <a:pt x="154" y="3836"/>
                    <a:pt x="1" y="3836"/>
                  </a:cubicBezTo>
                  <a:cubicBezTo>
                    <a:pt x="1" y="4003"/>
                    <a:pt x="154" y="4003"/>
                    <a:pt x="154" y="4003"/>
                  </a:cubicBezTo>
                  <a:cubicBezTo>
                    <a:pt x="198" y="4044"/>
                    <a:pt x="231" y="4063"/>
                    <a:pt x="258" y="4063"/>
                  </a:cubicBezTo>
                  <a:cubicBezTo>
                    <a:pt x="331" y="4063"/>
                    <a:pt x="361" y="3918"/>
                    <a:pt x="474" y="3683"/>
                  </a:cubicBezTo>
                  <a:lnTo>
                    <a:pt x="793" y="1918"/>
                  </a:lnTo>
                  <a:cubicBezTo>
                    <a:pt x="960" y="1765"/>
                    <a:pt x="960" y="1445"/>
                    <a:pt x="1279" y="1125"/>
                  </a:cubicBezTo>
                  <a:cubicBezTo>
                    <a:pt x="1433" y="806"/>
                    <a:pt x="1599" y="486"/>
                    <a:pt x="1599" y="320"/>
                  </a:cubicBezTo>
                  <a:cubicBezTo>
                    <a:pt x="1599" y="166"/>
                    <a:pt x="1433" y="166"/>
                    <a:pt x="1433" y="166"/>
                  </a:cubicBezTo>
                  <a:lnTo>
                    <a:pt x="1113" y="486"/>
                  </a:lnTo>
                  <a:cubicBezTo>
                    <a:pt x="1113" y="640"/>
                    <a:pt x="960" y="806"/>
                    <a:pt x="793" y="1125"/>
                  </a:cubicBezTo>
                  <a:cubicBezTo>
                    <a:pt x="793" y="1279"/>
                    <a:pt x="640" y="1445"/>
                    <a:pt x="640" y="1445"/>
                  </a:cubicBezTo>
                  <a:lnTo>
                    <a:pt x="640" y="959"/>
                  </a:lnTo>
                  <a:lnTo>
                    <a:pt x="640" y="320"/>
                  </a:lnTo>
                  <a:cubicBezTo>
                    <a:pt x="640" y="166"/>
                    <a:pt x="474" y="0"/>
                    <a:pt x="4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40"/>
            <p:cNvSpPr/>
            <p:nvPr/>
          </p:nvSpPr>
          <p:spPr>
            <a:xfrm>
              <a:off x="7940500" y="3307866"/>
              <a:ext cx="63200" cy="164201"/>
            </a:xfrm>
            <a:custGeom>
              <a:avLst/>
              <a:gdLst/>
              <a:ahLst/>
              <a:cxnLst/>
              <a:rect l="l" t="t" r="r" b="b"/>
              <a:pathLst>
                <a:path w="1600" h="4157" extrusionOk="0">
                  <a:moveTo>
                    <a:pt x="794" y="320"/>
                  </a:moveTo>
                  <a:cubicBezTo>
                    <a:pt x="960" y="320"/>
                    <a:pt x="1113" y="473"/>
                    <a:pt x="1113" y="639"/>
                  </a:cubicBezTo>
                  <a:cubicBezTo>
                    <a:pt x="1280" y="639"/>
                    <a:pt x="1280" y="793"/>
                    <a:pt x="1280" y="959"/>
                  </a:cubicBezTo>
                  <a:lnTo>
                    <a:pt x="1280" y="1113"/>
                  </a:lnTo>
                  <a:lnTo>
                    <a:pt x="1280" y="1752"/>
                  </a:lnTo>
                  <a:lnTo>
                    <a:pt x="1280" y="2391"/>
                  </a:lnTo>
                  <a:cubicBezTo>
                    <a:pt x="1113" y="2558"/>
                    <a:pt x="1113" y="2711"/>
                    <a:pt x="1113" y="3031"/>
                  </a:cubicBezTo>
                  <a:cubicBezTo>
                    <a:pt x="1113" y="3197"/>
                    <a:pt x="960" y="3350"/>
                    <a:pt x="960" y="3670"/>
                  </a:cubicBezTo>
                  <a:cubicBezTo>
                    <a:pt x="794" y="3670"/>
                    <a:pt x="794" y="3836"/>
                    <a:pt x="794" y="3836"/>
                  </a:cubicBezTo>
                  <a:lnTo>
                    <a:pt x="474" y="3836"/>
                  </a:lnTo>
                  <a:cubicBezTo>
                    <a:pt x="474" y="3836"/>
                    <a:pt x="321" y="3670"/>
                    <a:pt x="321" y="3350"/>
                  </a:cubicBezTo>
                  <a:lnTo>
                    <a:pt x="321" y="2558"/>
                  </a:lnTo>
                  <a:lnTo>
                    <a:pt x="321" y="1918"/>
                  </a:lnTo>
                  <a:lnTo>
                    <a:pt x="321" y="1599"/>
                  </a:lnTo>
                  <a:lnTo>
                    <a:pt x="474" y="1432"/>
                  </a:lnTo>
                  <a:lnTo>
                    <a:pt x="474" y="1279"/>
                  </a:lnTo>
                  <a:lnTo>
                    <a:pt x="474" y="959"/>
                  </a:lnTo>
                  <a:cubicBezTo>
                    <a:pt x="474" y="793"/>
                    <a:pt x="474" y="639"/>
                    <a:pt x="640" y="473"/>
                  </a:cubicBezTo>
                  <a:lnTo>
                    <a:pt x="794" y="320"/>
                  </a:lnTo>
                  <a:close/>
                  <a:moveTo>
                    <a:pt x="474" y="0"/>
                  </a:moveTo>
                  <a:lnTo>
                    <a:pt x="474" y="154"/>
                  </a:lnTo>
                  <a:cubicBezTo>
                    <a:pt x="321" y="320"/>
                    <a:pt x="321" y="639"/>
                    <a:pt x="154" y="793"/>
                  </a:cubicBezTo>
                  <a:lnTo>
                    <a:pt x="154" y="1432"/>
                  </a:lnTo>
                  <a:lnTo>
                    <a:pt x="1" y="1752"/>
                  </a:lnTo>
                  <a:lnTo>
                    <a:pt x="1" y="1918"/>
                  </a:lnTo>
                  <a:lnTo>
                    <a:pt x="1" y="2072"/>
                  </a:lnTo>
                  <a:lnTo>
                    <a:pt x="1" y="2877"/>
                  </a:lnTo>
                  <a:lnTo>
                    <a:pt x="1" y="3670"/>
                  </a:lnTo>
                  <a:cubicBezTo>
                    <a:pt x="154" y="3836"/>
                    <a:pt x="154" y="3990"/>
                    <a:pt x="321" y="3990"/>
                  </a:cubicBezTo>
                  <a:cubicBezTo>
                    <a:pt x="321" y="4156"/>
                    <a:pt x="474" y="4156"/>
                    <a:pt x="474" y="4156"/>
                  </a:cubicBezTo>
                  <a:cubicBezTo>
                    <a:pt x="1113" y="4156"/>
                    <a:pt x="1433" y="3670"/>
                    <a:pt x="1599" y="2558"/>
                  </a:cubicBezTo>
                  <a:lnTo>
                    <a:pt x="1599" y="2238"/>
                  </a:lnTo>
                  <a:lnTo>
                    <a:pt x="1599" y="1918"/>
                  </a:lnTo>
                  <a:lnTo>
                    <a:pt x="1599" y="1752"/>
                  </a:lnTo>
                  <a:lnTo>
                    <a:pt x="1599" y="1279"/>
                  </a:lnTo>
                  <a:lnTo>
                    <a:pt x="1599" y="793"/>
                  </a:lnTo>
                  <a:cubicBezTo>
                    <a:pt x="1433" y="639"/>
                    <a:pt x="1433" y="473"/>
                    <a:pt x="1433" y="473"/>
                  </a:cubicBezTo>
                  <a:cubicBezTo>
                    <a:pt x="1280" y="320"/>
                    <a:pt x="1280" y="154"/>
                    <a:pt x="1113" y="154"/>
                  </a:cubicBezTo>
                  <a:cubicBezTo>
                    <a:pt x="960" y="0"/>
                    <a:pt x="794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40"/>
            <p:cNvSpPr/>
            <p:nvPr/>
          </p:nvSpPr>
          <p:spPr>
            <a:xfrm>
              <a:off x="8022342" y="3313910"/>
              <a:ext cx="50560" cy="164201"/>
            </a:xfrm>
            <a:custGeom>
              <a:avLst/>
              <a:gdLst/>
              <a:ahLst/>
              <a:cxnLst/>
              <a:rect l="l" t="t" r="r" b="b"/>
              <a:pathLst>
                <a:path w="1280" h="4157" extrusionOk="0">
                  <a:moveTo>
                    <a:pt x="640" y="1"/>
                  </a:moveTo>
                  <a:cubicBezTo>
                    <a:pt x="486" y="1"/>
                    <a:pt x="486" y="167"/>
                    <a:pt x="486" y="167"/>
                  </a:cubicBezTo>
                  <a:cubicBezTo>
                    <a:pt x="320" y="167"/>
                    <a:pt x="320" y="167"/>
                    <a:pt x="320" y="320"/>
                  </a:cubicBezTo>
                  <a:lnTo>
                    <a:pt x="320" y="1126"/>
                  </a:lnTo>
                  <a:cubicBezTo>
                    <a:pt x="167" y="1279"/>
                    <a:pt x="167" y="1765"/>
                    <a:pt x="167" y="2405"/>
                  </a:cubicBezTo>
                  <a:cubicBezTo>
                    <a:pt x="167" y="3197"/>
                    <a:pt x="0" y="3683"/>
                    <a:pt x="0" y="4003"/>
                  </a:cubicBezTo>
                  <a:lnTo>
                    <a:pt x="167" y="4157"/>
                  </a:lnTo>
                  <a:cubicBezTo>
                    <a:pt x="320" y="4157"/>
                    <a:pt x="320" y="4003"/>
                    <a:pt x="320" y="3837"/>
                  </a:cubicBezTo>
                  <a:lnTo>
                    <a:pt x="486" y="2085"/>
                  </a:lnTo>
                  <a:cubicBezTo>
                    <a:pt x="486" y="2238"/>
                    <a:pt x="640" y="2238"/>
                    <a:pt x="640" y="2238"/>
                  </a:cubicBezTo>
                  <a:cubicBezTo>
                    <a:pt x="806" y="2238"/>
                    <a:pt x="806" y="2238"/>
                    <a:pt x="806" y="2085"/>
                  </a:cubicBezTo>
                  <a:lnTo>
                    <a:pt x="960" y="2085"/>
                  </a:lnTo>
                  <a:cubicBezTo>
                    <a:pt x="960" y="1919"/>
                    <a:pt x="806" y="1919"/>
                    <a:pt x="640" y="1919"/>
                  </a:cubicBezTo>
                  <a:lnTo>
                    <a:pt x="486" y="1919"/>
                  </a:lnTo>
                  <a:lnTo>
                    <a:pt x="486" y="1765"/>
                  </a:lnTo>
                  <a:cubicBezTo>
                    <a:pt x="486" y="1446"/>
                    <a:pt x="486" y="1279"/>
                    <a:pt x="640" y="1126"/>
                  </a:cubicBezTo>
                  <a:lnTo>
                    <a:pt x="640" y="486"/>
                  </a:lnTo>
                  <a:lnTo>
                    <a:pt x="960" y="486"/>
                  </a:lnTo>
                  <a:cubicBezTo>
                    <a:pt x="1279" y="486"/>
                    <a:pt x="1279" y="486"/>
                    <a:pt x="1279" y="320"/>
                  </a:cubicBezTo>
                  <a:lnTo>
                    <a:pt x="1279" y="167"/>
                  </a:lnTo>
                  <a:lnTo>
                    <a:pt x="960" y="167"/>
                  </a:lnTo>
                  <a:cubicBezTo>
                    <a:pt x="806" y="167"/>
                    <a:pt x="640" y="167"/>
                    <a:pt x="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40"/>
            <p:cNvSpPr/>
            <p:nvPr/>
          </p:nvSpPr>
          <p:spPr>
            <a:xfrm>
              <a:off x="8129937" y="3320466"/>
              <a:ext cx="50521" cy="157644"/>
            </a:xfrm>
            <a:custGeom>
              <a:avLst/>
              <a:gdLst/>
              <a:ahLst/>
              <a:cxnLst/>
              <a:rect l="l" t="t" r="r" b="b"/>
              <a:pathLst>
                <a:path w="1279" h="3991" extrusionOk="0">
                  <a:moveTo>
                    <a:pt x="640" y="1"/>
                  </a:moveTo>
                  <a:cubicBezTo>
                    <a:pt x="473" y="1"/>
                    <a:pt x="320" y="154"/>
                    <a:pt x="320" y="154"/>
                  </a:cubicBezTo>
                  <a:cubicBezTo>
                    <a:pt x="154" y="320"/>
                    <a:pt x="154" y="320"/>
                    <a:pt x="154" y="474"/>
                  </a:cubicBezTo>
                  <a:cubicBezTo>
                    <a:pt x="154" y="640"/>
                    <a:pt x="0" y="640"/>
                    <a:pt x="0" y="794"/>
                  </a:cubicBezTo>
                  <a:lnTo>
                    <a:pt x="0" y="1113"/>
                  </a:lnTo>
                  <a:lnTo>
                    <a:pt x="0" y="1599"/>
                  </a:lnTo>
                  <a:lnTo>
                    <a:pt x="0" y="2072"/>
                  </a:lnTo>
                  <a:lnTo>
                    <a:pt x="0" y="2392"/>
                  </a:lnTo>
                  <a:lnTo>
                    <a:pt x="0" y="2558"/>
                  </a:lnTo>
                  <a:cubicBezTo>
                    <a:pt x="0" y="3198"/>
                    <a:pt x="154" y="3671"/>
                    <a:pt x="473" y="3837"/>
                  </a:cubicBezTo>
                  <a:lnTo>
                    <a:pt x="640" y="3991"/>
                  </a:lnTo>
                  <a:lnTo>
                    <a:pt x="959" y="3991"/>
                  </a:lnTo>
                  <a:cubicBezTo>
                    <a:pt x="1113" y="3991"/>
                    <a:pt x="1279" y="3837"/>
                    <a:pt x="1279" y="3671"/>
                  </a:cubicBezTo>
                  <a:lnTo>
                    <a:pt x="793" y="3671"/>
                  </a:lnTo>
                  <a:cubicBezTo>
                    <a:pt x="640" y="3671"/>
                    <a:pt x="640" y="3517"/>
                    <a:pt x="473" y="3351"/>
                  </a:cubicBezTo>
                  <a:lnTo>
                    <a:pt x="473" y="3031"/>
                  </a:lnTo>
                  <a:cubicBezTo>
                    <a:pt x="320" y="3031"/>
                    <a:pt x="320" y="2878"/>
                    <a:pt x="320" y="2712"/>
                  </a:cubicBezTo>
                  <a:lnTo>
                    <a:pt x="320" y="2072"/>
                  </a:lnTo>
                  <a:lnTo>
                    <a:pt x="320" y="1599"/>
                  </a:lnTo>
                  <a:lnTo>
                    <a:pt x="320" y="1433"/>
                  </a:lnTo>
                  <a:cubicBezTo>
                    <a:pt x="320" y="1280"/>
                    <a:pt x="320" y="1113"/>
                    <a:pt x="473" y="794"/>
                  </a:cubicBezTo>
                  <a:lnTo>
                    <a:pt x="473" y="474"/>
                  </a:lnTo>
                  <a:cubicBezTo>
                    <a:pt x="640" y="320"/>
                    <a:pt x="640" y="320"/>
                    <a:pt x="793" y="320"/>
                  </a:cubicBezTo>
                  <a:lnTo>
                    <a:pt x="959" y="320"/>
                  </a:lnTo>
                  <a:cubicBezTo>
                    <a:pt x="959" y="154"/>
                    <a:pt x="1113" y="154"/>
                    <a:pt x="1113" y="154"/>
                  </a:cubicBezTo>
                  <a:lnTo>
                    <a:pt x="111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40"/>
            <p:cNvSpPr/>
            <p:nvPr/>
          </p:nvSpPr>
          <p:spPr>
            <a:xfrm>
              <a:off x="8193056" y="3311224"/>
              <a:ext cx="63200" cy="160844"/>
            </a:xfrm>
            <a:custGeom>
              <a:avLst/>
              <a:gdLst/>
              <a:ahLst/>
              <a:cxnLst/>
              <a:rect l="l" t="t" r="r" b="b"/>
              <a:pathLst>
                <a:path w="1600" h="4072" extrusionOk="0">
                  <a:moveTo>
                    <a:pt x="965" y="0"/>
                  </a:moveTo>
                  <a:cubicBezTo>
                    <a:pt x="960" y="0"/>
                    <a:pt x="960" y="17"/>
                    <a:pt x="960" y="69"/>
                  </a:cubicBezTo>
                  <a:lnTo>
                    <a:pt x="793" y="69"/>
                  </a:lnTo>
                  <a:lnTo>
                    <a:pt x="793" y="235"/>
                  </a:lnTo>
                  <a:cubicBezTo>
                    <a:pt x="793" y="388"/>
                    <a:pt x="793" y="708"/>
                    <a:pt x="960" y="1028"/>
                  </a:cubicBezTo>
                  <a:cubicBezTo>
                    <a:pt x="960" y="1347"/>
                    <a:pt x="960" y="1667"/>
                    <a:pt x="1113" y="1833"/>
                  </a:cubicBezTo>
                  <a:lnTo>
                    <a:pt x="1113" y="1987"/>
                  </a:lnTo>
                  <a:lnTo>
                    <a:pt x="474" y="1987"/>
                  </a:lnTo>
                  <a:lnTo>
                    <a:pt x="474" y="1194"/>
                  </a:lnTo>
                  <a:lnTo>
                    <a:pt x="320" y="388"/>
                  </a:lnTo>
                  <a:cubicBezTo>
                    <a:pt x="320" y="235"/>
                    <a:pt x="320" y="69"/>
                    <a:pt x="154" y="69"/>
                  </a:cubicBezTo>
                  <a:lnTo>
                    <a:pt x="1" y="235"/>
                  </a:lnTo>
                  <a:lnTo>
                    <a:pt x="1" y="388"/>
                  </a:lnTo>
                  <a:cubicBezTo>
                    <a:pt x="1" y="554"/>
                    <a:pt x="1" y="708"/>
                    <a:pt x="154" y="1028"/>
                  </a:cubicBezTo>
                  <a:lnTo>
                    <a:pt x="154" y="1667"/>
                  </a:lnTo>
                  <a:lnTo>
                    <a:pt x="154" y="1987"/>
                  </a:lnTo>
                  <a:lnTo>
                    <a:pt x="154" y="2153"/>
                  </a:lnTo>
                  <a:lnTo>
                    <a:pt x="154" y="2306"/>
                  </a:lnTo>
                  <a:lnTo>
                    <a:pt x="320" y="2306"/>
                  </a:lnTo>
                  <a:lnTo>
                    <a:pt x="320" y="2792"/>
                  </a:lnTo>
                  <a:lnTo>
                    <a:pt x="320" y="3265"/>
                  </a:lnTo>
                  <a:cubicBezTo>
                    <a:pt x="320" y="3432"/>
                    <a:pt x="320" y="3751"/>
                    <a:pt x="474" y="3905"/>
                  </a:cubicBezTo>
                  <a:cubicBezTo>
                    <a:pt x="474" y="3905"/>
                    <a:pt x="474" y="4071"/>
                    <a:pt x="640" y="4071"/>
                  </a:cubicBezTo>
                  <a:lnTo>
                    <a:pt x="793" y="3905"/>
                  </a:lnTo>
                  <a:lnTo>
                    <a:pt x="793" y="3751"/>
                  </a:lnTo>
                  <a:cubicBezTo>
                    <a:pt x="793" y="3751"/>
                    <a:pt x="793" y="3585"/>
                    <a:pt x="640" y="3265"/>
                  </a:cubicBezTo>
                  <a:lnTo>
                    <a:pt x="640" y="2792"/>
                  </a:lnTo>
                  <a:lnTo>
                    <a:pt x="474" y="2153"/>
                  </a:lnTo>
                  <a:lnTo>
                    <a:pt x="1113" y="2153"/>
                  </a:lnTo>
                  <a:lnTo>
                    <a:pt x="1113" y="2306"/>
                  </a:lnTo>
                  <a:lnTo>
                    <a:pt x="1113" y="2473"/>
                  </a:lnTo>
                  <a:lnTo>
                    <a:pt x="1113" y="2626"/>
                  </a:lnTo>
                  <a:lnTo>
                    <a:pt x="1113" y="2946"/>
                  </a:lnTo>
                  <a:cubicBezTo>
                    <a:pt x="1279" y="3585"/>
                    <a:pt x="1279" y="3905"/>
                    <a:pt x="1433" y="3905"/>
                  </a:cubicBezTo>
                  <a:lnTo>
                    <a:pt x="1599" y="3905"/>
                  </a:lnTo>
                  <a:lnTo>
                    <a:pt x="1599" y="3751"/>
                  </a:lnTo>
                  <a:lnTo>
                    <a:pt x="1433" y="2306"/>
                  </a:lnTo>
                  <a:cubicBezTo>
                    <a:pt x="1279" y="1347"/>
                    <a:pt x="1113" y="554"/>
                    <a:pt x="1113" y="69"/>
                  </a:cubicBezTo>
                  <a:cubicBezTo>
                    <a:pt x="1011" y="69"/>
                    <a:pt x="977" y="0"/>
                    <a:pt x="96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40"/>
            <p:cNvSpPr/>
            <p:nvPr/>
          </p:nvSpPr>
          <p:spPr>
            <a:xfrm>
              <a:off x="8281455" y="3301270"/>
              <a:ext cx="63160" cy="164201"/>
            </a:xfrm>
            <a:custGeom>
              <a:avLst/>
              <a:gdLst/>
              <a:ahLst/>
              <a:cxnLst/>
              <a:rect l="l" t="t" r="r" b="b"/>
              <a:pathLst>
                <a:path w="1599" h="4157" extrusionOk="0">
                  <a:moveTo>
                    <a:pt x="320" y="640"/>
                  </a:moveTo>
                  <a:lnTo>
                    <a:pt x="474" y="1280"/>
                  </a:lnTo>
                  <a:cubicBezTo>
                    <a:pt x="640" y="1766"/>
                    <a:pt x="793" y="2239"/>
                    <a:pt x="793" y="2558"/>
                  </a:cubicBezTo>
                  <a:cubicBezTo>
                    <a:pt x="960" y="2725"/>
                    <a:pt x="960" y="2725"/>
                    <a:pt x="960" y="2878"/>
                  </a:cubicBezTo>
                  <a:lnTo>
                    <a:pt x="320" y="2878"/>
                  </a:lnTo>
                  <a:lnTo>
                    <a:pt x="320" y="640"/>
                  </a:lnTo>
                  <a:close/>
                  <a:moveTo>
                    <a:pt x="0" y="1"/>
                  </a:moveTo>
                  <a:lnTo>
                    <a:pt x="0" y="321"/>
                  </a:lnTo>
                  <a:lnTo>
                    <a:pt x="0" y="640"/>
                  </a:lnTo>
                  <a:lnTo>
                    <a:pt x="0" y="806"/>
                  </a:lnTo>
                  <a:cubicBezTo>
                    <a:pt x="154" y="1919"/>
                    <a:pt x="154" y="2878"/>
                    <a:pt x="0" y="4003"/>
                  </a:cubicBezTo>
                  <a:cubicBezTo>
                    <a:pt x="0" y="4003"/>
                    <a:pt x="154" y="4003"/>
                    <a:pt x="154" y="4157"/>
                  </a:cubicBezTo>
                  <a:lnTo>
                    <a:pt x="320" y="4157"/>
                  </a:lnTo>
                  <a:lnTo>
                    <a:pt x="320" y="4003"/>
                  </a:lnTo>
                  <a:cubicBezTo>
                    <a:pt x="474" y="4003"/>
                    <a:pt x="474" y="3837"/>
                    <a:pt x="474" y="3684"/>
                  </a:cubicBezTo>
                  <a:lnTo>
                    <a:pt x="474" y="3044"/>
                  </a:lnTo>
                  <a:lnTo>
                    <a:pt x="960" y="3044"/>
                  </a:lnTo>
                  <a:lnTo>
                    <a:pt x="1113" y="3198"/>
                  </a:lnTo>
                  <a:cubicBezTo>
                    <a:pt x="1113" y="3364"/>
                    <a:pt x="1279" y="3684"/>
                    <a:pt x="1279" y="3684"/>
                  </a:cubicBezTo>
                  <a:lnTo>
                    <a:pt x="1279" y="3837"/>
                  </a:lnTo>
                  <a:lnTo>
                    <a:pt x="1599" y="3837"/>
                  </a:lnTo>
                  <a:lnTo>
                    <a:pt x="1599" y="3684"/>
                  </a:lnTo>
                  <a:cubicBezTo>
                    <a:pt x="1599" y="3684"/>
                    <a:pt x="1599" y="3517"/>
                    <a:pt x="1433" y="3364"/>
                  </a:cubicBezTo>
                  <a:cubicBezTo>
                    <a:pt x="1433" y="3198"/>
                    <a:pt x="1279" y="3044"/>
                    <a:pt x="1279" y="3044"/>
                  </a:cubicBezTo>
                  <a:lnTo>
                    <a:pt x="1279" y="2878"/>
                  </a:lnTo>
                  <a:lnTo>
                    <a:pt x="1279" y="2725"/>
                  </a:lnTo>
                  <a:cubicBezTo>
                    <a:pt x="1113" y="2405"/>
                    <a:pt x="1113" y="1919"/>
                    <a:pt x="793" y="1446"/>
                  </a:cubicBezTo>
                  <a:cubicBezTo>
                    <a:pt x="640" y="806"/>
                    <a:pt x="474" y="487"/>
                    <a:pt x="474" y="167"/>
                  </a:cubicBezTo>
                  <a:cubicBezTo>
                    <a:pt x="474" y="1"/>
                    <a:pt x="474" y="1"/>
                    <a:pt x="32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40"/>
            <p:cNvSpPr/>
            <p:nvPr/>
          </p:nvSpPr>
          <p:spPr>
            <a:xfrm>
              <a:off x="8331974" y="3288670"/>
              <a:ext cx="88401" cy="158118"/>
            </a:xfrm>
            <a:custGeom>
              <a:avLst/>
              <a:gdLst/>
              <a:ahLst/>
              <a:cxnLst/>
              <a:rect l="l" t="t" r="r" b="b"/>
              <a:pathLst>
                <a:path w="2238" h="4003" extrusionOk="0">
                  <a:moveTo>
                    <a:pt x="397" y="205"/>
                  </a:moveTo>
                  <a:cubicBezTo>
                    <a:pt x="435" y="205"/>
                    <a:pt x="473" y="243"/>
                    <a:pt x="473" y="320"/>
                  </a:cubicBezTo>
                  <a:lnTo>
                    <a:pt x="640" y="320"/>
                  </a:lnTo>
                  <a:cubicBezTo>
                    <a:pt x="640" y="486"/>
                    <a:pt x="793" y="640"/>
                    <a:pt x="793" y="640"/>
                  </a:cubicBezTo>
                  <a:lnTo>
                    <a:pt x="793" y="1279"/>
                  </a:lnTo>
                  <a:lnTo>
                    <a:pt x="793" y="1599"/>
                  </a:lnTo>
                  <a:cubicBezTo>
                    <a:pt x="640" y="1445"/>
                    <a:pt x="640" y="1279"/>
                    <a:pt x="473" y="959"/>
                  </a:cubicBezTo>
                  <a:lnTo>
                    <a:pt x="320" y="320"/>
                  </a:lnTo>
                  <a:cubicBezTo>
                    <a:pt x="320" y="243"/>
                    <a:pt x="358" y="205"/>
                    <a:pt x="397" y="205"/>
                  </a:cubicBezTo>
                  <a:close/>
                  <a:moveTo>
                    <a:pt x="154" y="0"/>
                  </a:moveTo>
                  <a:cubicBezTo>
                    <a:pt x="0" y="166"/>
                    <a:pt x="0" y="166"/>
                    <a:pt x="0" y="320"/>
                  </a:cubicBezTo>
                  <a:cubicBezTo>
                    <a:pt x="154" y="640"/>
                    <a:pt x="320" y="1279"/>
                    <a:pt x="473" y="1918"/>
                  </a:cubicBezTo>
                  <a:cubicBezTo>
                    <a:pt x="793" y="2558"/>
                    <a:pt x="959" y="3197"/>
                    <a:pt x="959" y="3517"/>
                  </a:cubicBezTo>
                  <a:lnTo>
                    <a:pt x="1113" y="3836"/>
                  </a:lnTo>
                  <a:lnTo>
                    <a:pt x="1279" y="4003"/>
                  </a:lnTo>
                  <a:lnTo>
                    <a:pt x="1432" y="3836"/>
                  </a:lnTo>
                  <a:lnTo>
                    <a:pt x="1432" y="3683"/>
                  </a:lnTo>
                  <a:cubicBezTo>
                    <a:pt x="1279" y="3517"/>
                    <a:pt x="1113" y="3044"/>
                    <a:pt x="959" y="2558"/>
                  </a:cubicBezTo>
                  <a:lnTo>
                    <a:pt x="793" y="2238"/>
                  </a:lnTo>
                  <a:lnTo>
                    <a:pt x="793" y="1918"/>
                  </a:lnTo>
                  <a:cubicBezTo>
                    <a:pt x="959" y="1918"/>
                    <a:pt x="1113" y="2238"/>
                    <a:pt x="1279" y="2724"/>
                  </a:cubicBezTo>
                  <a:lnTo>
                    <a:pt x="1432" y="3044"/>
                  </a:lnTo>
                  <a:cubicBezTo>
                    <a:pt x="1599" y="3197"/>
                    <a:pt x="1599" y="3363"/>
                    <a:pt x="1752" y="3517"/>
                  </a:cubicBezTo>
                  <a:cubicBezTo>
                    <a:pt x="1870" y="3635"/>
                    <a:pt x="1982" y="3746"/>
                    <a:pt x="2036" y="3746"/>
                  </a:cubicBezTo>
                  <a:cubicBezTo>
                    <a:pt x="2059" y="3746"/>
                    <a:pt x="2072" y="3728"/>
                    <a:pt x="2072" y="3683"/>
                  </a:cubicBezTo>
                  <a:lnTo>
                    <a:pt x="2238" y="3683"/>
                  </a:lnTo>
                  <a:lnTo>
                    <a:pt x="2238" y="3517"/>
                  </a:lnTo>
                  <a:cubicBezTo>
                    <a:pt x="2238" y="3517"/>
                    <a:pt x="2072" y="3517"/>
                    <a:pt x="2072" y="3363"/>
                  </a:cubicBezTo>
                  <a:cubicBezTo>
                    <a:pt x="1918" y="3197"/>
                    <a:pt x="1752" y="3044"/>
                    <a:pt x="1752" y="2877"/>
                  </a:cubicBezTo>
                  <a:cubicBezTo>
                    <a:pt x="1599" y="2724"/>
                    <a:pt x="1432" y="2558"/>
                    <a:pt x="1279" y="2238"/>
                  </a:cubicBezTo>
                  <a:lnTo>
                    <a:pt x="1113" y="1918"/>
                  </a:lnTo>
                  <a:lnTo>
                    <a:pt x="1113" y="1765"/>
                  </a:lnTo>
                  <a:lnTo>
                    <a:pt x="1113" y="1445"/>
                  </a:lnTo>
                  <a:lnTo>
                    <a:pt x="1113" y="1279"/>
                  </a:lnTo>
                  <a:lnTo>
                    <a:pt x="1113" y="1125"/>
                  </a:lnTo>
                  <a:lnTo>
                    <a:pt x="1113" y="806"/>
                  </a:lnTo>
                  <a:lnTo>
                    <a:pt x="959" y="486"/>
                  </a:lnTo>
                  <a:cubicBezTo>
                    <a:pt x="959" y="320"/>
                    <a:pt x="793" y="166"/>
                    <a:pt x="640" y="166"/>
                  </a:cubicBezTo>
                  <a:cubicBezTo>
                    <a:pt x="473" y="0"/>
                    <a:pt x="320" y="0"/>
                    <a:pt x="15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40"/>
            <p:cNvSpPr/>
            <p:nvPr/>
          </p:nvSpPr>
          <p:spPr>
            <a:xfrm>
              <a:off x="8388536" y="3265050"/>
              <a:ext cx="88440" cy="154840"/>
            </a:xfrm>
            <a:custGeom>
              <a:avLst/>
              <a:gdLst/>
              <a:ahLst/>
              <a:cxnLst/>
              <a:rect l="l" t="t" r="r" b="b"/>
              <a:pathLst>
                <a:path w="2239" h="3920" extrusionOk="0">
                  <a:moveTo>
                    <a:pt x="661" y="0"/>
                  </a:moveTo>
                  <a:cubicBezTo>
                    <a:pt x="640" y="0"/>
                    <a:pt x="640" y="42"/>
                    <a:pt x="640" y="125"/>
                  </a:cubicBezTo>
                  <a:cubicBezTo>
                    <a:pt x="486" y="125"/>
                    <a:pt x="320" y="125"/>
                    <a:pt x="167" y="279"/>
                  </a:cubicBezTo>
                  <a:cubicBezTo>
                    <a:pt x="167" y="279"/>
                    <a:pt x="0" y="279"/>
                    <a:pt x="0" y="445"/>
                  </a:cubicBezTo>
                  <a:lnTo>
                    <a:pt x="0" y="598"/>
                  </a:lnTo>
                  <a:lnTo>
                    <a:pt x="320" y="598"/>
                  </a:lnTo>
                  <a:cubicBezTo>
                    <a:pt x="320" y="598"/>
                    <a:pt x="320" y="764"/>
                    <a:pt x="486" y="918"/>
                  </a:cubicBezTo>
                  <a:lnTo>
                    <a:pt x="486" y="1084"/>
                  </a:lnTo>
                  <a:cubicBezTo>
                    <a:pt x="640" y="1238"/>
                    <a:pt x="640" y="1404"/>
                    <a:pt x="640" y="1404"/>
                  </a:cubicBezTo>
                  <a:cubicBezTo>
                    <a:pt x="806" y="1723"/>
                    <a:pt x="959" y="2197"/>
                    <a:pt x="1126" y="2683"/>
                  </a:cubicBezTo>
                  <a:cubicBezTo>
                    <a:pt x="1279" y="3002"/>
                    <a:pt x="1445" y="3002"/>
                    <a:pt x="1445" y="3156"/>
                  </a:cubicBezTo>
                  <a:cubicBezTo>
                    <a:pt x="1445" y="3322"/>
                    <a:pt x="1445" y="3322"/>
                    <a:pt x="1599" y="3475"/>
                  </a:cubicBezTo>
                  <a:cubicBezTo>
                    <a:pt x="1599" y="3642"/>
                    <a:pt x="1599" y="3642"/>
                    <a:pt x="1445" y="3642"/>
                  </a:cubicBezTo>
                  <a:cubicBezTo>
                    <a:pt x="1279" y="3642"/>
                    <a:pt x="1279" y="3795"/>
                    <a:pt x="1279" y="3795"/>
                  </a:cubicBezTo>
                  <a:cubicBezTo>
                    <a:pt x="1279" y="3878"/>
                    <a:pt x="1321" y="3920"/>
                    <a:pt x="1402" y="3920"/>
                  </a:cubicBezTo>
                  <a:cubicBezTo>
                    <a:pt x="1484" y="3920"/>
                    <a:pt x="1605" y="3878"/>
                    <a:pt x="1765" y="3795"/>
                  </a:cubicBezTo>
                  <a:lnTo>
                    <a:pt x="2085" y="3795"/>
                  </a:lnTo>
                  <a:lnTo>
                    <a:pt x="2085" y="3642"/>
                  </a:lnTo>
                  <a:lnTo>
                    <a:pt x="2238" y="3642"/>
                  </a:lnTo>
                  <a:lnTo>
                    <a:pt x="2238" y="3475"/>
                  </a:lnTo>
                  <a:cubicBezTo>
                    <a:pt x="2238" y="3322"/>
                    <a:pt x="2085" y="3322"/>
                    <a:pt x="1919" y="3322"/>
                  </a:cubicBezTo>
                  <a:lnTo>
                    <a:pt x="1919" y="3475"/>
                  </a:lnTo>
                  <a:lnTo>
                    <a:pt x="1765" y="3156"/>
                  </a:lnTo>
                  <a:cubicBezTo>
                    <a:pt x="1765" y="3002"/>
                    <a:pt x="1599" y="2836"/>
                    <a:pt x="1599" y="2683"/>
                  </a:cubicBezTo>
                  <a:cubicBezTo>
                    <a:pt x="1445" y="2516"/>
                    <a:pt x="1279" y="2197"/>
                    <a:pt x="1279" y="2197"/>
                  </a:cubicBezTo>
                  <a:cubicBezTo>
                    <a:pt x="959" y="1404"/>
                    <a:pt x="640" y="918"/>
                    <a:pt x="640" y="598"/>
                  </a:cubicBezTo>
                  <a:cubicBezTo>
                    <a:pt x="640" y="445"/>
                    <a:pt x="486" y="445"/>
                    <a:pt x="640" y="445"/>
                  </a:cubicBezTo>
                  <a:lnTo>
                    <a:pt x="640" y="279"/>
                  </a:lnTo>
                  <a:lnTo>
                    <a:pt x="806" y="279"/>
                  </a:lnTo>
                  <a:lnTo>
                    <a:pt x="806" y="125"/>
                  </a:lnTo>
                  <a:cubicBezTo>
                    <a:pt x="723" y="42"/>
                    <a:pt x="681" y="0"/>
                    <a:pt x="6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40"/>
            <p:cNvSpPr/>
            <p:nvPr/>
          </p:nvSpPr>
          <p:spPr>
            <a:xfrm>
              <a:off x="8426416" y="3244708"/>
              <a:ext cx="101041" cy="145004"/>
            </a:xfrm>
            <a:custGeom>
              <a:avLst/>
              <a:gdLst/>
              <a:ahLst/>
              <a:cxnLst/>
              <a:rect l="l" t="t" r="r" b="b"/>
              <a:pathLst>
                <a:path w="2558" h="3671" extrusionOk="0">
                  <a:moveTo>
                    <a:pt x="960" y="1"/>
                  </a:moveTo>
                  <a:cubicBezTo>
                    <a:pt x="806" y="154"/>
                    <a:pt x="640" y="154"/>
                    <a:pt x="486" y="154"/>
                  </a:cubicBezTo>
                  <a:cubicBezTo>
                    <a:pt x="320" y="320"/>
                    <a:pt x="320" y="320"/>
                    <a:pt x="167" y="320"/>
                  </a:cubicBezTo>
                  <a:lnTo>
                    <a:pt x="0" y="474"/>
                  </a:lnTo>
                  <a:lnTo>
                    <a:pt x="0" y="640"/>
                  </a:lnTo>
                  <a:lnTo>
                    <a:pt x="167" y="640"/>
                  </a:lnTo>
                  <a:cubicBezTo>
                    <a:pt x="167" y="640"/>
                    <a:pt x="320" y="640"/>
                    <a:pt x="640" y="474"/>
                  </a:cubicBezTo>
                  <a:cubicBezTo>
                    <a:pt x="640" y="640"/>
                    <a:pt x="960" y="1113"/>
                    <a:pt x="1279" y="1919"/>
                  </a:cubicBezTo>
                  <a:cubicBezTo>
                    <a:pt x="1765" y="2558"/>
                    <a:pt x="1919" y="3031"/>
                    <a:pt x="2085" y="3031"/>
                  </a:cubicBezTo>
                  <a:lnTo>
                    <a:pt x="2085" y="3198"/>
                  </a:lnTo>
                  <a:lnTo>
                    <a:pt x="2238" y="3351"/>
                  </a:lnTo>
                  <a:lnTo>
                    <a:pt x="2405" y="3671"/>
                  </a:lnTo>
                  <a:cubicBezTo>
                    <a:pt x="2558" y="3671"/>
                    <a:pt x="2558" y="3517"/>
                    <a:pt x="2558" y="3517"/>
                  </a:cubicBezTo>
                  <a:lnTo>
                    <a:pt x="2558" y="3351"/>
                  </a:lnTo>
                  <a:cubicBezTo>
                    <a:pt x="2405" y="3031"/>
                    <a:pt x="2085" y="2558"/>
                    <a:pt x="1765" y="1919"/>
                  </a:cubicBezTo>
                  <a:cubicBezTo>
                    <a:pt x="1279" y="1279"/>
                    <a:pt x="960" y="794"/>
                    <a:pt x="806" y="474"/>
                  </a:cubicBezTo>
                  <a:lnTo>
                    <a:pt x="806" y="320"/>
                  </a:lnTo>
                  <a:lnTo>
                    <a:pt x="1126" y="320"/>
                  </a:lnTo>
                  <a:cubicBezTo>
                    <a:pt x="1126" y="320"/>
                    <a:pt x="1126" y="154"/>
                    <a:pt x="1279" y="154"/>
                  </a:cubicBezTo>
                  <a:lnTo>
                    <a:pt x="1279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40"/>
            <p:cNvSpPr/>
            <p:nvPr/>
          </p:nvSpPr>
          <p:spPr>
            <a:xfrm>
              <a:off x="8483492" y="3212911"/>
              <a:ext cx="113681" cy="141844"/>
            </a:xfrm>
            <a:custGeom>
              <a:avLst/>
              <a:gdLst/>
              <a:ahLst/>
              <a:cxnLst/>
              <a:rect l="l" t="t" r="r" b="b"/>
              <a:pathLst>
                <a:path w="2878" h="3591" extrusionOk="0">
                  <a:moveTo>
                    <a:pt x="793" y="0"/>
                  </a:moveTo>
                  <a:lnTo>
                    <a:pt x="793" y="320"/>
                  </a:lnTo>
                  <a:cubicBezTo>
                    <a:pt x="793" y="486"/>
                    <a:pt x="960" y="806"/>
                    <a:pt x="960" y="959"/>
                  </a:cubicBezTo>
                  <a:cubicBezTo>
                    <a:pt x="1113" y="1279"/>
                    <a:pt x="1113" y="1279"/>
                    <a:pt x="1279" y="1445"/>
                  </a:cubicBezTo>
                  <a:cubicBezTo>
                    <a:pt x="1113" y="1445"/>
                    <a:pt x="1113" y="1279"/>
                    <a:pt x="793" y="1125"/>
                  </a:cubicBezTo>
                  <a:lnTo>
                    <a:pt x="320" y="639"/>
                  </a:lnTo>
                  <a:cubicBezTo>
                    <a:pt x="209" y="639"/>
                    <a:pt x="104" y="571"/>
                    <a:pt x="46" y="571"/>
                  </a:cubicBezTo>
                  <a:cubicBezTo>
                    <a:pt x="17" y="571"/>
                    <a:pt x="0" y="588"/>
                    <a:pt x="0" y="639"/>
                  </a:cubicBezTo>
                  <a:lnTo>
                    <a:pt x="0" y="806"/>
                  </a:lnTo>
                  <a:lnTo>
                    <a:pt x="320" y="1125"/>
                  </a:lnTo>
                  <a:cubicBezTo>
                    <a:pt x="474" y="1125"/>
                    <a:pt x="640" y="1279"/>
                    <a:pt x="960" y="1445"/>
                  </a:cubicBezTo>
                  <a:lnTo>
                    <a:pt x="1433" y="1918"/>
                  </a:lnTo>
                  <a:cubicBezTo>
                    <a:pt x="1433" y="2084"/>
                    <a:pt x="1599" y="2084"/>
                    <a:pt x="1599" y="2238"/>
                  </a:cubicBezTo>
                  <a:lnTo>
                    <a:pt x="1752" y="2238"/>
                  </a:lnTo>
                  <a:cubicBezTo>
                    <a:pt x="1752" y="2404"/>
                    <a:pt x="1919" y="2558"/>
                    <a:pt x="2072" y="2724"/>
                  </a:cubicBezTo>
                  <a:cubicBezTo>
                    <a:pt x="2392" y="3197"/>
                    <a:pt x="2558" y="3517"/>
                    <a:pt x="2558" y="3517"/>
                  </a:cubicBezTo>
                  <a:cubicBezTo>
                    <a:pt x="2558" y="3517"/>
                    <a:pt x="2626" y="3591"/>
                    <a:pt x="2672" y="3591"/>
                  </a:cubicBezTo>
                  <a:cubicBezTo>
                    <a:pt x="2694" y="3591"/>
                    <a:pt x="2711" y="3572"/>
                    <a:pt x="2711" y="3517"/>
                  </a:cubicBezTo>
                  <a:cubicBezTo>
                    <a:pt x="2878" y="3517"/>
                    <a:pt x="2878" y="3363"/>
                    <a:pt x="2711" y="3197"/>
                  </a:cubicBezTo>
                  <a:lnTo>
                    <a:pt x="1599" y="1599"/>
                  </a:lnTo>
                  <a:cubicBezTo>
                    <a:pt x="1599" y="1445"/>
                    <a:pt x="1433" y="1125"/>
                    <a:pt x="1279" y="806"/>
                  </a:cubicBezTo>
                  <a:cubicBezTo>
                    <a:pt x="1279" y="486"/>
                    <a:pt x="1113" y="166"/>
                    <a:pt x="9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40"/>
            <p:cNvSpPr/>
            <p:nvPr/>
          </p:nvSpPr>
          <p:spPr>
            <a:xfrm>
              <a:off x="7637464" y="3137113"/>
              <a:ext cx="182885" cy="75840"/>
            </a:xfrm>
            <a:custGeom>
              <a:avLst/>
              <a:gdLst/>
              <a:ahLst/>
              <a:cxnLst/>
              <a:rect l="l" t="t" r="r" b="b"/>
              <a:pathLst>
                <a:path w="4630" h="1920" extrusionOk="0">
                  <a:moveTo>
                    <a:pt x="0" y="1"/>
                  </a:moveTo>
                  <a:lnTo>
                    <a:pt x="0" y="167"/>
                  </a:lnTo>
                  <a:cubicBezTo>
                    <a:pt x="154" y="167"/>
                    <a:pt x="2558" y="1766"/>
                    <a:pt x="4476" y="1919"/>
                  </a:cubicBezTo>
                  <a:lnTo>
                    <a:pt x="4629" y="1766"/>
                  </a:lnTo>
                  <a:cubicBezTo>
                    <a:pt x="4629" y="1766"/>
                    <a:pt x="4629" y="1599"/>
                    <a:pt x="4476" y="1599"/>
                  </a:cubicBezTo>
                  <a:cubicBezTo>
                    <a:pt x="2711" y="1446"/>
                    <a:pt x="154" y="1"/>
                    <a:pt x="1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40"/>
            <p:cNvSpPr/>
            <p:nvPr/>
          </p:nvSpPr>
          <p:spPr>
            <a:xfrm>
              <a:off x="7661717" y="1953887"/>
              <a:ext cx="878401" cy="596371"/>
            </a:xfrm>
            <a:custGeom>
              <a:avLst/>
              <a:gdLst/>
              <a:ahLst/>
              <a:cxnLst/>
              <a:rect l="l" t="t" r="r" b="b"/>
              <a:pathLst>
                <a:path w="22238" h="15098" extrusionOk="0">
                  <a:moveTo>
                    <a:pt x="13827" y="0"/>
                  </a:moveTo>
                  <a:cubicBezTo>
                    <a:pt x="10960" y="0"/>
                    <a:pt x="10256" y="3743"/>
                    <a:pt x="10256" y="3743"/>
                  </a:cubicBezTo>
                  <a:cubicBezTo>
                    <a:pt x="10256" y="3743"/>
                    <a:pt x="8657" y="865"/>
                    <a:pt x="6573" y="546"/>
                  </a:cubicBezTo>
                  <a:cubicBezTo>
                    <a:pt x="6289" y="491"/>
                    <a:pt x="6012" y="466"/>
                    <a:pt x="5743" y="466"/>
                  </a:cubicBezTo>
                  <a:cubicBezTo>
                    <a:pt x="2079" y="466"/>
                    <a:pt x="1" y="5273"/>
                    <a:pt x="4015" y="8704"/>
                  </a:cubicBezTo>
                  <a:cubicBezTo>
                    <a:pt x="8171" y="12374"/>
                    <a:pt x="10256" y="15098"/>
                    <a:pt x="10256" y="15098"/>
                  </a:cubicBezTo>
                  <a:cubicBezTo>
                    <a:pt x="11049" y="13180"/>
                    <a:pt x="22238" y="4228"/>
                    <a:pt x="16483" y="865"/>
                  </a:cubicBezTo>
                  <a:cubicBezTo>
                    <a:pt x="15439" y="247"/>
                    <a:pt x="14562" y="0"/>
                    <a:pt x="13827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40"/>
            <p:cNvSpPr/>
            <p:nvPr/>
          </p:nvSpPr>
          <p:spPr>
            <a:xfrm>
              <a:off x="8148620" y="1987540"/>
              <a:ext cx="176802" cy="95511"/>
            </a:xfrm>
            <a:custGeom>
              <a:avLst/>
              <a:gdLst/>
              <a:ahLst/>
              <a:cxnLst/>
              <a:rect l="l" t="t" r="r" b="b"/>
              <a:pathLst>
                <a:path w="4476" h="2418" extrusionOk="0">
                  <a:moveTo>
                    <a:pt x="1561" y="1"/>
                  </a:moveTo>
                  <a:cubicBezTo>
                    <a:pt x="689" y="1"/>
                    <a:pt x="0" y="377"/>
                    <a:pt x="0" y="499"/>
                  </a:cubicBezTo>
                  <a:lnTo>
                    <a:pt x="0" y="653"/>
                  </a:lnTo>
                  <a:lnTo>
                    <a:pt x="167" y="653"/>
                  </a:lnTo>
                  <a:cubicBezTo>
                    <a:pt x="167" y="653"/>
                    <a:pt x="925" y="182"/>
                    <a:pt x="1782" y="182"/>
                  </a:cubicBezTo>
                  <a:cubicBezTo>
                    <a:pt x="2038" y="182"/>
                    <a:pt x="2302" y="224"/>
                    <a:pt x="2558" y="333"/>
                  </a:cubicBezTo>
                  <a:cubicBezTo>
                    <a:pt x="3363" y="653"/>
                    <a:pt x="3837" y="1292"/>
                    <a:pt x="4323" y="2251"/>
                  </a:cubicBezTo>
                  <a:cubicBezTo>
                    <a:pt x="4323" y="2251"/>
                    <a:pt x="4323" y="2417"/>
                    <a:pt x="4476" y="2417"/>
                  </a:cubicBezTo>
                  <a:lnTo>
                    <a:pt x="4476" y="2251"/>
                  </a:lnTo>
                  <a:cubicBezTo>
                    <a:pt x="4156" y="1139"/>
                    <a:pt x="3517" y="499"/>
                    <a:pt x="2558" y="180"/>
                  </a:cubicBezTo>
                  <a:cubicBezTo>
                    <a:pt x="2217" y="50"/>
                    <a:pt x="1877" y="1"/>
                    <a:pt x="15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4" name="Google Shape;744;p40"/>
            <p:cNvSpPr/>
            <p:nvPr/>
          </p:nvSpPr>
          <p:spPr>
            <a:xfrm>
              <a:off x="8306695" y="2120888"/>
              <a:ext cx="31363" cy="63160"/>
            </a:xfrm>
            <a:custGeom>
              <a:avLst/>
              <a:gdLst/>
              <a:ahLst/>
              <a:cxnLst/>
              <a:rect l="l" t="t" r="r" b="b"/>
              <a:pathLst>
                <a:path w="794" h="1599" extrusionOk="0">
                  <a:moveTo>
                    <a:pt x="474" y="0"/>
                  </a:moveTo>
                  <a:lnTo>
                    <a:pt x="474" y="154"/>
                  </a:lnTo>
                  <a:cubicBezTo>
                    <a:pt x="474" y="154"/>
                    <a:pt x="640" y="793"/>
                    <a:pt x="1" y="1279"/>
                  </a:cubicBezTo>
                  <a:lnTo>
                    <a:pt x="1" y="1433"/>
                  </a:lnTo>
                  <a:lnTo>
                    <a:pt x="154" y="1599"/>
                  </a:lnTo>
                  <a:lnTo>
                    <a:pt x="154" y="1433"/>
                  </a:lnTo>
                  <a:cubicBezTo>
                    <a:pt x="794" y="793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5" name="Google Shape;745;p40"/>
            <p:cNvSpPr/>
            <p:nvPr/>
          </p:nvSpPr>
          <p:spPr>
            <a:xfrm>
              <a:off x="7769786" y="2007250"/>
              <a:ext cx="196038" cy="101041"/>
            </a:xfrm>
            <a:custGeom>
              <a:avLst/>
              <a:gdLst/>
              <a:ahLst/>
              <a:cxnLst/>
              <a:rect l="l" t="t" r="r" b="b"/>
              <a:pathLst>
                <a:path w="4963" h="2558" extrusionOk="0">
                  <a:moveTo>
                    <a:pt x="2405" y="0"/>
                  </a:moveTo>
                  <a:cubicBezTo>
                    <a:pt x="167" y="0"/>
                    <a:pt x="1" y="2392"/>
                    <a:pt x="1" y="2392"/>
                  </a:cubicBezTo>
                  <a:cubicBezTo>
                    <a:pt x="1" y="2392"/>
                    <a:pt x="1" y="2558"/>
                    <a:pt x="167" y="2558"/>
                  </a:cubicBezTo>
                  <a:lnTo>
                    <a:pt x="167" y="2392"/>
                  </a:lnTo>
                  <a:cubicBezTo>
                    <a:pt x="167" y="2392"/>
                    <a:pt x="320" y="1752"/>
                    <a:pt x="487" y="1279"/>
                  </a:cubicBezTo>
                  <a:cubicBezTo>
                    <a:pt x="960" y="473"/>
                    <a:pt x="1599" y="154"/>
                    <a:pt x="2558" y="154"/>
                  </a:cubicBezTo>
                  <a:cubicBezTo>
                    <a:pt x="4476" y="154"/>
                    <a:pt x="4796" y="1113"/>
                    <a:pt x="4796" y="1113"/>
                  </a:cubicBezTo>
                  <a:cubicBezTo>
                    <a:pt x="4796" y="1279"/>
                    <a:pt x="4962" y="1279"/>
                    <a:pt x="4962" y="1279"/>
                  </a:cubicBezTo>
                  <a:lnTo>
                    <a:pt x="4962" y="1113"/>
                  </a:lnTo>
                  <a:cubicBezTo>
                    <a:pt x="4962" y="1113"/>
                    <a:pt x="4643" y="0"/>
                    <a:pt x="255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6" name="Google Shape;746;p40"/>
            <p:cNvSpPr/>
            <p:nvPr/>
          </p:nvSpPr>
          <p:spPr>
            <a:xfrm>
              <a:off x="7915260" y="2341607"/>
              <a:ext cx="31363" cy="31876"/>
            </a:xfrm>
            <a:custGeom>
              <a:avLst/>
              <a:gdLst/>
              <a:ahLst/>
              <a:cxnLst/>
              <a:rect l="l" t="t" r="r" b="b"/>
              <a:pathLst>
                <a:path w="794" h="807" extrusionOk="0">
                  <a:moveTo>
                    <a:pt x="0" y="1"/>
                  </a:moveTo>
                  <a:lnTo>
                    <a:pt x="0" y="167"/>
                  </a:lnTo>
                  <a:lnTo>
                    <a:pt x="0" y="320"/>
                  </a:lnTo>
                  <a:cubicBezTo>
                    <a:pt x="0" y="320"/>
                    <a:pt x="320" y="320"/>
                    <a:pt x="474" y="487"/>
                  </a:cubicBezTo>
                  <a:lnTo>
                    <a:pt x="474" y="640"/>
                  </a:lnTo>
                  <a:cubicBezTo>
                    <a:pt x="474" y="806"/>
                    <a:pt x="474" y="806"/>
                    <a:pt x="640" y="806"/>
                  </a:cubicBezTo>
                  <a:lnTo>
                    <a:pt x="793" y="806"/>
                  </a:lnTo>
                  <a:cubicBezTo>
                    <a:pt x="793" y="487"/>
                    <a:pt x="793" y="487"/>
                    <a:pt x="640" y="320"/>
                  </a:cubicBezTo>
                  <a:cubicBezTo>
                    <a:pt x="474" y="1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7" name="Google Shape;747;p40"/>
            <p:cNvSpPr/>
            <p:nvPr/>
          </p:nvSpPr>
          <p:spPr>
            <a:xfrm>
              <a:off x="7908704" y="2303728"/>
              <a:ext cx="37920" cy="31876"/>
            </a:xfrm>
            <a:custGeom>
              <a:avLst/>
              <a:gdLst/>
              <a:ahLst/>
              <a:cxnLst/>
              <a:rect l="l" t="t" r="r" b="b"/>
              <a:pathLst>
                <a:path w="960" h="807" extrusionOk="0">
                  <a:moveTo>
                    <a:pt x="166" y="1"/>
                  </a:moveTo>
                  <a:cubicBezTo>
                    <a:pt x="166" y="1"/>
                    <a:pt x="0" y="1"/>
                    <a:pt x="0" y="167"/>
                  </a:cubicBezTo>
                  <a:lnTo>
                    <a:pt x="166" y="167"/>
                  </a:lnTo>
                  <a:cubicBezTo>
                    <a:pt x="166" y="167"/>
                    <a:pt x="486" y="167"/>
                    <a:pt x="640" y="320"/>
                  </a:cubicBezTo>
                  <a:lnTo>
                    <a:pt x="640" y="640"/>
                  </a:lnTo>
                  <a:cubicBezTo>
                    <a:pt x="640" y="640"/>
                    <a:pt x="640" y="806"/>
                    <a:pt x="806" y="806"/>
                  </a:cubicBezTo>
                  <a:lnTo>
                    <a:pt x="806" y="640"/>
                  </a:lnTo>
                  <a:cubicBezTo>
                    <a:pt x="959" y="486"/>
                    <a:pt x="806" y="320"/>
                    <a:pt x="806" y="167"/>
                  </a:cubicBezTo>
                  <a:cubicBezTo>
                    <a:pt x="486" y="1"/>
                    <a:pt x="166" y="1"/>
                    <a:pt x="1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8" name="Google Shape;748;p40"/>
            <p:cNvSpPr/>
            <p:nvPr/>
          </p:nvSpPr>
          <p:spPr>
            <a:xfrm>
              <a:off x="7864741" y="2303728"/>
              <a:ext cx="31363" cy="31876"/>
            </a:xfrm>
            <a:custGeom>
              <a:avLst/>
              <a:gdLst/>
              <a:ahLst/>
              <a:cxnLst/>
              <a:rect l="l" t="t" r="r" b="b"/>
              <a:pathLst>
                <a:path w="794" h="807" extrusionOk="0">
                  <a:moveTo>
                    <a:pt x="1" y="1"/>
                  </a:moveTo>
                  <a:lnTo>
                    <a:pt x="1" y="167"/>
                  </a:lnTo>
                  <a:cubicBezTo>
                    <a:pt x="1" y="167"/>
                    <a:pt x="320" y="167"/>
                    <a:pt x="474" y="320"/>
                  </a:cubicBezTo>
                  <a:lnTo>
                    <a:pt x="474" y="640"/>
                  </a:lnTo>
                  <a:lnTo>
                    <a:pt x="640" y="806"/>
                  </a:lnTo>
                  <a:cubicBezTo>
                    <a:pt x="640" y="806"/>
                    <a:pt x="794" y="806"/>
                    <a:pt x="794" y="640"/>
                  </a:cubicBezTo>
                  <a:cubicBezTo>
                    <a:pt x="794" y="486"/>
                    <a:pt x="794" y="320"/>
                    <a:pt x="640" y="167"/>
                  </a:cubicBezTo>
                  <a:cubicBezTo>
                    <a:pt x="474" y="1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40"/>
            <p:cNvSpPr/>
            <p:nvPr/>
          </p:nvSpPr>
          <p:spPr>
            <a:xfrm>
              <a:off x="7877381" y="2259805"/>
              <a:ext cx="37920" cy="31324"/>
            </a:xfrm>
            <a:custGeom>
              <a:avLst/>
              <a:gdLst/>
              <a:ahLst/>
              <a:cxnLst/>
              <a:rect l="l" t="t" r="r" b="b"/>
              <a:pathLst>
                <a:path w="960" h="793" extrusionOk="0">
                  <a:moveTo>
                    <a:pt x="154" y="0"/>
                  </a:moveTo>
                  <a:lnTo>
                    <a:pt x="0" y="153"/>
                  </a:lnTo>
                  <a:lnTo>
                    <a:pt x="154" y="320"/>
                  </a:lnTo>
                  <a:cubicBezTo>
                    <a:pt x="154" y="320"/>
                    <a:pt x="474" y="320"/>
                    <a:pt x="640" y="473"/>
                  </a:cubicBezTo>
                  <a:lnTo>
                    <a:pt x="640" y="639"/>
                  </a:lnTo>
                  <a:cubicBezTo>
                    <a:pt x="640" y="793"/>
                    <a:pt x="640" y="793"/>
                    <a:pt x="793" y="793"/>
                  </a:cubicBezTo>
                  <a:cubicBezTo>
                    <a:pt x="959" y="473"/>
                    <a:pt x="793" y="320"/>
                    <a:pt x="793" y="320"/>
                  </a:cubicBezTo>
                  <a:cubicBezTo>
                    <a:pt x="474" y="0"/>
                    <a:pt x="154" y="0"/>
                    <a:pt x="15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40"/>
            <p:cNvSpPr/>
            <p:nvPr/>
          </p:nvSpPr>
          <p:spPr>
            <a:xfrm>
              <a:off x="7832945" y="2259805"/>
              <a:ext cx="31837" cy="31324"/>
            </a:xfrm>
            <a:custGeom>
              <a:avLst/>
              <a:gdLst/>
              <a:ahLst/>
              <a:cxnLst/>
              <a:rect l="l" t="t" r="r" b="b"/>
              <a:pathLst>
                <a:path w="806" h="793" extrusionOk="0">
                  <a:moveTo>
                    <a:pt x="166" y="0"/>
                  </a:moveTo>
                  <a:cubicBezTo>
                    <a:pt x="0" y="0"/>
                    <a:pt x="0" y="153"/>
                    <a:pt x="0" y="153"/>
                  </a:cubicBezTo>
                  <a:cubicBezTo>
                    <a:pt x="0" y="153"/>
                    <a:pt x="0" y="320"/>
                    <a:pt x="166" y="320"/>
                  </a:cubicBezTo>
                  <a:cubicBezTo>
                    <a:pt x="166" y="320"/>
                    <a:pt x="320" y="320"/>
                    <a:pt x="486" y="473"/>
                  </a:cubicBezTo>
                  <a:cubicBezTo>
                    <a:pt x="639" y="473"/>
                    <a:pt x="639" y="639"/>
                    <a:pt x="639" y="639"/>
                  </a:cubicBezTo>
                  <a:lnTo>
                    <a:pt x="639" y="793"/>
                  </a:lnTo>
                  <a:lnTo>
                    <a:pt x="806" y="793"/>
                  </a:lnTo>
                  <a:cubicBezTo>
                    <a:pt x="806" y="473"/>
                    <a:pt x="806" y="320"/>
                    <a:pt x="639" y="320"/>
                  </a:cubicBezTo>
                  <a:cubicBezTo>
                    <a:pt x="486" y="0"/>
                    <a:pt x="16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42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109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The slide</a:t>
            </a:r>
            <a:r>
              <a:rPr lang="en"/>
              <a:t> title goes here!</a:t>
            </a:r>
            <a:endParaRPr/>
          </a:p>
        </p:txBody>
      </p:sp>
      <p:sp>
        <p:nvSpPr>
          <p:cNvPr id="788" name="Google Shape;788;p42"/>
          <p:cNvSpPr txBox="1">
            <a:spLocks noGrp="1"/>
          </p:cNvSpPr>
          <p:nvPr>
            <p:ph type="subTitle" idx="1"/>
          </p:nvPr>
        </p:nvSpPr>
        <p:spPr>
          <a:xfrm>
            <a:off x="974100" y="1541950"/>
            <a:ext cx="4464600" cy="229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Do you know what helps you make your point crystal clear? Lists like this one:</a:t>
            </a:r>
            <a:endParaRPr/>
          </a:p>
          <a:p>
            <a:pPr marL="457200" lvl="0" indent="-330200" algn="l" rtl="0">
              <a:spcBef>
                <a:spcPts val="100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They’re simple 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 can organize your ideas clearly</a:t>
            </a:r>
            <a:endParaRPr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/>
              <a:t>You’ll never forget to buy milk!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And the most important thing: the audience won’t miss the point of your presentation</a:t>
            </a:r>
            <a:endParaRPr/>
          </a:p>
        </p:txBody>
      </p:sp>
      <p:grpSp>
        <p:nvGrpSpPr>
          <p:cNvPr id="789" name="Google Shape;789;p42"/>
          <p:cNvGrpSpPr/>
          <p:nvPr/>
        </p:nvGrpSpPr>
        <p:grpSpPr>
          <a:xfrm>
            <a:off x="5878426" y="4192746"/>
            <a:ext cx="1078367" cy="411246"/>
            <a:chOff x="5971701" y="4125271"/>
            <a:chExt cx="1078367" cy="411246"/>
          </a:xfrm>
        </p:grpSpPr>
        <p:sp>
          <p:nvSpPr>
            <p:cNvPr id="790" name="Google Shape;790;p42"/>
            <p:cNvSpPr/>
            <p:nvPr/>
          </p:nvSpPr>
          <p:spPr>
            <a:xfrm>
              <a:off x="6542622" y="4303738"/>
              <a:ext cx="117009" cy="83473"/>
            </a:xfrm>
            <a:custGeom>
              <a:avLst/>
              <a:gdLst/>
              <a:ahLst/>
              <a:cxnLst/>
              <a:rect l="l" t="t" r="r" b="b"/>
              <a:pathLst>
                <a:path w="2547" h="1817" extrusionOk="0">
                  <a:moveTo>
                    <a:pt x="193" y="1"/>
                  </a:moveTo>
                  <a:cubicBezTo>
                    <a:pt x="117" y="1"/>
                    <a:pt x="51" y="50"/>
                    <a:pt x="33" y="119"/>
                  </a:cubicBezTo>
                  <a:cubicBezTo>
                    <a:pt x="1" y="217"/>
                    <a:pt x="55" y="315"/>
                    <a:pt x="153" y="348"/>
                  </a:cubicBezTo>
                  <a:cubicBezTo>
                    <a:pt x="816" y="543"/>
                    <a:pt x="1545" y="783"/>
                    <a:pt x="1937" y="935"/>
                  </a:cubicBezTo>
                  <a:cubicBezTo>
                    <a:pt x="1437" y="1120"/>
                    <a:pt x="414" y="1435"/>
                    <a:pt x="273" y="1457"/>
                  </a:cubicBezTo>
                  <a:cubicBezTo>
                    <a:pt x="175" y="1479"/>
                    <a:pt x="109" y="1566"/>
                    <a:pt x="120" y="1664"/>
                  </a:cubicBezTo>
                  <a:cubicBezTo>
                    <a:pt x="131" y="1751"/>
                    <a:pt x="207" y="1816"/>
                    <a:pt x="294" y="1816"/>
                  </a:cubicBezTo>
                  <a:lnTo>
                    <a:pt x="316" y="1816"/>
                  </a:lnTo>
                  <a:cubicBezTo>
                    <a:pt x="338" y="1805"/>
                    <a:pt x="2437" y="1261"/>
                    <a:pt x="2492" y="968"/>
                  </a:cubicBezTo>
                  <a:cubicBezTo>
                    <a:pt x="2524" y="794"/>
                    <a:pt x="2546" y="696"/>
                    <a:pt x="251" y="10"/>
                  </a:cubicBezTo>
                  <a:cubicBezTo>
                    <a:pt x="231" y="4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42"/>
            <p:cNvSpPr/>
            <p:nvPr/>
          </p:nvSpPr>
          <p:spPr>
            <a:xfrm>
              <a:off x="6193300" y="4155812"/>
              <a:ext cx="422326" cy="380705"/>
            </a:xfrm>
            <a:custGeom>
              <a:avLst/>
              <a:gdLst/>
              <a:ahLst/>
              <a:cxnLst/>
              <a:rect l="l" t="t" r="r" b="b"/>
              <a:pathLst>
                <a:path w="9193" h="8287" extrusionOk="0">
                  <a:moveTo>
                    <a:pt x="4269" y="1"/>
                  </a:moveTo>
                  <a:cubicBezTo>
                    <a:pt x="3488" y="1"/>
                    <a:pt x="3460" y="2371"/>
                    <a:pt x="3460" y="2371"/>
                  </a:cubicBezTo>
                  <a:cubicBezTo>
                    <a:pt x="3460" y="2371"/>
                    <a:pt x="3152" y="1586"/>
                    <a:pt x="2723" y="1586"/>
                  </a:cubicBezTo>
                  <a:cubicBezTo>
                    <a:pt x="2587" y="1586"/>
                    <a:pt x="2439" y="1664"/>
                    <a:pt x="2285" y="1871"/>
                  </a:cubicBezTo>
                  <a:cubicBezTo>
                    <a:pt x="1654" y="2741"/>
                    <a:pt x="2285" y="4579"/>
                    <a:pt x="2285" y="4579"/>
                  </a:cubicBezTo>
                  <a:lnTo>
                    <a:pt x="305" y="4014"/>
                  </a:lnTo>
                  <a:lnTo>
                    <a:pt x="305" y="4014"/>
                  </a:lnTo>
                  <a:cubicBezTo>
                    <a:pt x="305" y="4014"/>
                    <a:pt x="0" y="7364"/>
                    <a:pt x="3819" y="8191"/>
                  </a:cubicBezTo>
                  <a:cubicBezTo>
                    <a:pt x="4115" y="8256"/>
                    <a:pt x="4398" y="8286"/>
                    <a:pt x="4668" y="8286"/>
                  </a:cubicBezTo>
                  <a:cubicBezTo>
                    <a:pt x="7877" y="8286"/>
                    <a:pt x="9193" y="3990"/>
                    <a:pt x="7898" y="2545"/>
                  </a:cubicBezTo>
                  <a:cubicBezTo>
                    <a:pt x="7700" y="2324"/>
                    <a:pt x="7485" y="2235"/>
                    <a:pt x="7266" y="2235"/>
                  </a:cubicBezTo>
                  <a:cubicBezTo>
                    <a:pt x="6365" y="2235"/>
                    <a:pt x="5407" y="3742"/>
                    <a:pt x="5407" y="3742"/>
                  </a:cubicBezTo>
                  <a:cubicBezTo>
                    <a:pt x="5407" y="3742"/>
                    <a:pt x="5472" y="511"/>
                    <a:pt x="4482" y="54"/>
                  </a:cubicBezTo>
                  <a:cubicBezTo>
                    <a:pt x="4406" y="18"/>
                    <a:pt x="4335" y="1"/>
                    <a:pt x="4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42"/>
            <p:cNvSpPr/>
            <p:nvPr/>
          </p:nvSpPr>
          <p:spPr>
            <a:xfrm>
              <a:off x="6498153" y="4290645"/>
              <a:ext cx="50534" cy="63581"/>
            </a:xfrm>
            <a:custGeom>
              <a:avLst/>
              <a:gdLst/>
              <a:ahLst/>
              <a:cxnLst/>
              <a:rect l="l" t="t" r="r" b="b"/>
              <a:pathLst>
                <a:path w="1100" h="1384" extrusionOk="0">
                  <a:moveTo>
                    <a:pt x="906" y="0"/>
                  </a:moveTo>
                  <a:cubicBezTo>
                    <a:pt x="824" y="0"/>
                    <a:pt x="740" y="63"/>
                    <a:pt x="740" y="154"/>
                  </a:cubicBezTo>
                  <a:cubicBezTo>
                    <a:pt x="697" y="502"/>
                    <a:pt x="610" y="872"/>
                    <a:pt x="544" y="1003"/>
                  </a:cubicBezTo>
                  <a:cubicBezTo>
                    <a:pt x="446" y="883"/>
                    <a:pt x="370" y="546"/>
                    <a:pt x="359" y="263"/>
                  </a:cubicBezTo>
                  <a:cubicBezTo>
                    <a:pt x="359" y="175"/>
                    <a:pt x="290" y="96"/>
                    <a:pt x="205" y="96"/>
                  </a:cubicBezTo>
                  <a:cubicBezTo>
                    <a:pt x="195" y="96"/>
                    <a:pt x="185" y="97"/>
                    <a:pt x="174" y="100"/>
                  </a:cubicBezTo>
                  <a:cubicBezTo>
                    <a:pt x="76" y="100"/>
                    <a:pt x="0" y="176"/>
                    <a:pt x="11" y="274"/>
                  </a:cubicBezTo>
                  <a:cubicBezTo>
                    <a:pt x="22" y="491"/>
                    <a:pt x="76" y="1187"/>
                    <a:pt x="435" y="1351"/>
                  </a:cubicBezTo>
                  <a:cubicBezTo>
                    <a:pt x="468" y="1372"/>
                    <a:pt x="512" y="1383"/>
                    <a:pt x="555" y="1383"/>
                  </a:cubicBezTo>
                  <a:cubicBezTo>
                    <a:pt x="599" y="1383"/>
                    <a:pt x="642" y="1361"/>
                    <a:pt x="686" y="1340"/>
                  </a:cubicBezTo>
                  <a:cubicBezTo>
                    <a:pt x="947" y="1198"/>
                    <a:pt x="1045" y="556"/>
                    <a:pt x="1088" y="197"/>
                  </a:cubicBezTo>
                  <a:cubicBezTo>
                    <a:pt x="1099" y="100"/>
                    <a:pt x="1023" y="13"/>
                    <a:pt x="925" y="2"/>
                  </a:cubicBezTo>
                  <a:cubicBezTo>
                    <a:pt x="919" y="1"/>
                    <a:pt x="912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42"/>
            <p:cNvSpPr/>
            <p:nvPr/>
          </p:nvSpPr>
          <p:spPr>
            <a:xfrm>
              <a:off x="6298225" y="4268502"/>
              <a:ext cx="119490" cy="112185"/>
            </a:xfrm>
            <a:custGeom>
              <a:avLst/>
              <a:gdLst/>
              <a:ahLst/>
              <a:cxnLst/>
              <a:rect l="l" t="t" r="r" b="b"/>
              <a:pathLst>
                <a:path w="2601" h="2442" extrusionOk="0">
                  <a:moveTo>
                    <a:pt x="1967" y="1"/>
                  </a:moveTo>
                  <a:cubicBezTo>
                    <a:pt x="1733" y="1"/>
                    <a:pt x="1510" y="307"/>
                    <a:pt x="1306" y="919"/>
                  </a:cubicBezTo>
                  <a:cubicBezTo>
                    <a:pt x="1154" y="636"/>
                    <a:pt x="958" y="353"/>
                    <a:pt x="730" y="320"/>
                  </a:cubicBezTo>
                  <a:cubicBezTo>
                    <a:pt x="654" y="320"/>
                    <a:pt x="501" y="320"/>
                    <a:pt x="382" y="505"/>
                  </a:cubicBezTo>
                  <a:cubicBezTo>
                    <a:pt x="1" y="1049"/>
                    <a:pt x="436" y="2202"/>
                    <a:pt x="490" y="2333"/>
                  </a:cubicBezTo>
                  <a:cubicBezTo>
                    <a:pt x="512" y="2398"/>
                    <a:pt x="577" y="2442"/>
                    <a:pt x="654" y="2442"/>
                  </a:cubicBezTo>
                  <a:cubicBezTo>
                    <a:pt x="675" y="2442"/>
                    <a:pt x="697" y="2442"/>
                    <a:pt x="719" y="2431"/>
                  </a:cubicBezTo>
                  <a:cubicBezTo>
                    <a:pt x="806" y="2398"/>
                    <a:pt x="849" y="2300"/>
                    <a:pt x="817" y="2202"/>
                  </a:cubicBezTo>
                  <a:cubicBezTo>
                    <a:pt x="654" y="1778"/>
                    <a:pt x="458" y="995"/>
                    <a:pt x="664" y="701"/>
                  </a:cubicBezTo>
                  <a:cubicBezTo>
                    <a:pt x="675" y="690"/>
                    <a:pt x="686" y="679"/>
                    <a:pt x="686" y="679"/>
                  </a:cubicBezTo>
                  <a:cubicBezTo>
                    <a:pt x="795" y="701"/>
                    <a:pt x="1023" y="1093"/>
                    <a:pt x="1165" y="1485"/>
                  </a:cubicBezTo>
                  <a:cubicBezTo>
                    <a:pt x="1198" y="1561"/>
                    <a:pt x="1274" y="1604"/>
                    <a:pt x="1339" y="1604"/>
                  </a:cubicBezTo>
                  <a:cubicBezTo>
                    <a:pt x="1415" y="1593"/>
                    <a:pt x="1491" y="1539"/>
                    <a:pt x="1502" y="1474"/>
                  </a:cubicBezTo>
                  <a:cubicBezTo>
                    <a:pt x="1644" y="962"/>
                    <a:pt x="1850" y="473"/>
                    <a:pt x="1937" y="375"/>
                  </a:cubicBezTo>
                  <a:cubicBezTo>
                    <a:pt x="2057" y="582"/>
                    <a:pt x="2187" y="1485"/>
                    <a:pt x="2242" y="2268"/>
                  </a:cubicBezTo>
                  <a:cubicBezTo>
                    <a:pt x="2252" y="2359"/>
                    <a:pt x="2329" y="2432"/>
                    <a:pt x="2419" y="2432"/>
                  </a:cubicBezTo>
                  <a:cubicBezTo>
                    <a:pt x="2425" y="2432"/>
                    <a:pt x="2431" y="2432"/>
                    <a:pt x="2438" y="2431"/>
                  </a:cubicBezTo>
                  <a:cubicBezTo>
                    <a:pt x="2525" y="2431"/>
                    <a:pt x="2601" y="2344"/>
                    <a:pt x="2601" y="2246"/>
                  </a:cubicBezTo>
                  <a:cubicBezTo>
                    <a:pt x="2449" y="92"/>
                    <a:pt x="2122" y="27"/>
                    <a:pt x="2013" y="5"/>
                  </a:cubicBezTo>
                  <a:cubicBezTo>
                    <a:pt x="1998" y="2"/>
                    <a:pt x="1982" y="1"/>
                    <a:pt x="19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42"/>
            <p:cNvSpPr/>
            <p:nvPr/>
          </p:nvSpPr>
          <p:spPr>
            <a:xfrm>
              <a:off x="6310721" y="4430577"/>
              <a:ext cx="229470" cy="78557"/>
            </a:xfrm>
            <a:custGeom>
              <a:avLst/>
              <a:gdLst/>
              <a:ahLst/>
              <a:cxnLst/>
              <a:rect l="l" t="t" r="r" b="b"/>
              <a:pathLst>
                <a:path w="4995" h="1710" extrusionOk="0">
                  <a:moveTo>
                    <a:pt x="4800" y="0"/>
                  </a:moveTo>
                  <a:cubicBezTo>
                    <a:pt x="4748" y="0"/>
                    <a:pt x="4695" y="23"/>
                    <a:pt x="4657" y="67"/>
                  </a:cubicBezTo>
                  <a:cubicBezTo>
                    <a:pt x="4048" y="861"/>
                    <a:pt x="3362" y="1296"/>
                    <a:pt x="2612" y="1351"/>
                  </a:cubicBezTo>
                  <a:cubicBezTo>
                    <a:pt x="2558" y="1354"/>
                    <a:pt x="2506" y="1356"/>
                    <a:pt x="2453" y="1356"/>
                  </a:cubicBezTo>
                  <a:cubicBezTo>
                    <a:pt x="1275" y="1356"/>
                    <a:pt x="327" y="459"/>
                    <a:pt x="327" y="459"/>
                  </a:cubicBezTo>
                  <a:cubicBezTo>
                    <a:pt x="289" y="421"/>
                    <a:pt x="243" y="401"/>
                    <a:pt x="198" y="401"/>
                  </a:cubicBezTo>
                  <a:cubicBezTo>
                    <a:pt x="153" y="401"/>
                    <a:pt x="110" y="421"/>
                    <a:pt x="77" y="459"/>
                  </a:cubicBezTo>
                  <a:cubicBezTo>
                    <a:pt x="1" y="524"/>
                    <a:pt x="12" y="644"/>
                    <a:pt x="77" y="709"/>
                  </a:cubicBezTo>
                  <a:cubicBezTo>
                    <a:pt x="121" y="752"/>
                    <a:pt x="1121" y="1710"/>
                    <a:pt x="2438" y="1710"/>
                  </a:cubicBezTo>
                  <a:cubicBezTo>
                    <a:pt x="2503" y="1710"/>
                    <a:pt x="2568" y="1699"/>
                    <a:pt x="2633" y="1699"/>
                  </a:cubicBezTo>
                  <a:cubicBezTo>
                    <a:pt x="3482" y="1633"/>
                    <a:pt x="4265" y="1166"/>
                    <a:pt x="4940" y="285"/>
                  </a:cubicBezTo>
                  <a:cubicBezTo>
                    <a:pt x="4994" y="208"/>
                    <a:pt x="4983" y="100"/>
                    <a:pt x="4907" y="34"/>
                  </a:cubicBezTo>
                  <a:cubicBezTo>
                    <a:pt x="4875" y="12"/>
                    <a:pt x="4838" y="0"/>
                    <a:pt x="4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42"/>
            <p:cNvSpPr/>
            <p:nvPr/>
          </p:nvSpPr>
          <p:spPr>
            <a:xfrm>
              <a:off x="6861673" y="4125271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42"/>
            <p:cNvSpPr/>
            <p:nvPr/>
          </p:nvSpPr>
          <p:spPr>
            <a:xfrm>
              <a:off x="5971701" y="4155788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7" name="Google Shape;797;p42"/>
          <p:cNvGrpSpPr/>
          <p:nvPr/>
        </p:nvGrpSpPr>
        <p:grpSpPr>
          <a:xfrm>
            <a:off x="6370439" y="1654275"/>
            <a:ext cx="593196" cy="359350"/>
            <a:chOff x="6370439" y="1654275"/>
            <a:chExt cx="593196" cy="359350"/>
          </a:xfrm>
        </p:grpSpPr>
        <p:sp>
          <p:nvSpPr>
            <p:cNvPr id="798" name="Google Shape;798;p42"/>
            <p:cNvSpPr/>
            <p:nvPr/>
          </p:nvSpPr>
          <p:spPr>
            <a:xfrm>
              <a:off x="6731338" y="1654275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9" name="Google Shape;799;p42"/>
            <p:cNvSpPr/>
            <p:nvPr/>
          </p:nvSpPr>
          <p:spPr>
            <a:xfrm rot="-1245271">
              <a:off x="6397937" y="180195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00" name="Google Shape;800;p42"/>
          <p:cNvSpPr/>
          <p:nvPr/>
        </p:nvSpPr>
        <p:spPr>
          <a:xfrm rot="-1451436">
            <a:off x="3797358" y="4007993"/>
            <a:ext cx="1987054" cy="884611"/>
          </a:xfrm>
          <a:custGeom>
            <a:avLst/>
            <a:gdLst/>
            <a:ahLst/>
            <a:cxnLst/>
            <a:rect l="l" t="t" r="r" b="b"/>
            <a:pathLst>
              <a:path w="33333" h="14840" extrusionOk="0">
                <a:moveTo>
                  <a:pt x="15459" y="1"/>
                </a:moveTo>
                <a:cubicBezTo>
                  <a:pt x="15209" y="1"/>
                  <a:pt x="14970" y="1"/>
                  <a:pt x="14730" y="23"/>
                </a:cubicBezTo>
                <a:cubicBezTo>
                  <a:pt x="14632" y="34"/>
                  <a:pt x="14556" y="121"/>
                  <a:pt x="14567" y="208"/>
                </a:cubicBezTo>
                <a:cubicBezTo>
                  <a:pt x="14578" y="306"/>
                  <a:pt x="14654" y="371"/>
                  <a:pt x="14741" y="371"/>
                </a:cubicBezTo>
                <a:lnTo>
                  <a:pt x="14763" y="371"/>
                </a:lnTo>
                <a:cubicBezTo>
                  <a:pt x="14917" y="363"/>
                  <a:pt x="15076" y="355"/>
                  <a:pt x="15237" y="355"/>
                </a:cubicBezTo>
                <a:cubicBezTo>
                  <a:pt x="15304" y="355"/>
                  <a:pt x="15371" y="357"/>
                  <a:pt x="15437" y="360"/>
                </a:cubicBezTo>
                <a:cubicBezTo>
                  <a:pt x="15535" y="360"/>
                  <a:pt x="15622" y="284"/>
                  <a:pt x="15622" y="186"/>
                </a:cubicBezTo>
                <a:cubicBezTo>
                  <a:pt x="15633" y="88"/>
                  <a:pt x="15557" y="12"/>
                  <a:pt x="15459" y="1"/>
                </a:cubicBezTo>
                <a:close/>
                <a:moveTo>
                  <a:pt x="16143" y="73"/>
                </a:moveTo>
                <a:cubicBezTo>
                  <a:pt x="16060" y="73"/>
                  <a:pt x="15990" y="142"/>
                  <a:pt x="15971" y="219"/>
                </a:cubicBezTo>
                <a:cubicBezTo>
                  <a:pt x="15960" y="316"/>
                  <a:pt x="16025" y="414"/>
                  <a:pt x="16123" y="425"/>
                </a:cubicBezTo>
                <a:cubicBezTo>
                  <a:pt x="16340" y="458"/>
                  <a:pt x="16569" y="512"/>
                  <a:pt x="16786" y="578"/>
                </a:cubicBezTo>
                <a:lnTo>
                  <a:pt x="16841" y="578"/>
                </a:lnTo>
                <a:cubicBezTo>
                  <a:pt x="16917" y="578"/>
                  <a:pt x="16982" y="534"/>
                  <a:pt x="17004" y="458"/>
                </a:cubicBezTo>
                <a:cubicBezTo>
                  <a:pt x="17037" y="360"/>
                  <a:pt x="16982" y="262"/>
                  <a:pt x="16884" y="240"/>
                </a:cubicBezTo>
                <a:cubicBezTo>
                  <a:pt x="16656" y="164"/>
                  <a:pt x="16417" y="121"/>
                  <a:pt x="16177" y="77"/>
                </a:cubicBezTo>
                <a:cubicBezTo>
                  <a:pt x="16166" y="75"/>
                  <a:pt x="16154" y="73"/>
                  <a:pt x="16143" y="73"/>
                </a:cubicBezTo>
                <a:close/>
                <a:moveTo>
                  <a:pt x="14050" y="116"/>
                </a:moveTo>
                <a:cubicBezTo>
                  <a:pt x="14038" y="116"/>
                  <a:pt x="14025" y="118"/>
                  <a:pt x="14012" y="121"/>
                </a:cubicBezTo>
                <a:cubicBezTo>
                  <a:pt x="13784" y="175"/>
                  <a:pt x="13545" y="229"/>
                  <a:pt x="13316" y="306"/>
                </a:cubicBezTo>
                <a:cubicBezTo>
                  <a:pt x="13218" y="338"/>
                  <a:pt x="13164" y="436"/>
                  <a:pt x="13196" y="523"/>
                </a:cubicBezTo>
                <a:cubicBezTo>
                  <a:pt x="13218" y="599"/>
                  <a:pt x="13294" y="643"/>
                  <a:pt x="13371" y="643"/>
                </a:cubicBezTo>
                <a:lnTo>
                  <a:pt x="13414" y="643"/>
                </a:lnTo>
                <a:cubicBezTo>
                  <a:pt x="13642" y="567"/>
                  <a:pt x="13860" y="512"/>
                  <a:pt x="14078" y="469"/>
                </a:cubicBezTo>
                <a:cubicBezTo>
                  <a:pt x="14176" y="447"/>
                  <a:pt x="14241" y="360"/>
                  <a:pt x="14219" y="262"/>
                </a:cubicBezTo>
                <a:cubicBezTo>
                  <a:pt x="14200" y="177"/>
                  <a:pt x="14132" y="116"/>
                  <a:pt x="14050" y="116"/>
                </a:cubicBezTo>
                <a:close/>
                <a:moveTo>
                  <a:pt x="17498" y="463"/>
                </a:moveTo>
                <a:cubicBezTo>
                  <a:pt x="17431" y="463"/>
                  <a:pt x="17365" y="505"/>
                  <a:pt x="17341" y="578"/>
                </a:cubicBezTo>
                <a:cubicBezTo>
                  <a:pt x="17298" y="665"/>
                  <a:pt x="17341" y="762"/>
                  <a:pt x="17428" y="806"/>
                </a:cubicBezTo>
                <a:cubicBezTo>
                  <a:pt x="17646" y="893"/>
                  <a:pt x="17842" y="1002"/>
                  <a:pt x="18037" y="1111"/>
                </a:cubicBezTo>
                <a:cubicBezTo>
                  <a:pt x="18070" y="1132"/>
                  <a:pt x="18092" y="1132"/>
                  <a:pt x="18125" y="1132"/>
                </a:cubicBezTo>
                <a:cubicBezTo>
                  <a:pt x="18190" y="1132"/>
                  <a:pt x="18244" y="1100"/>
                  <a:pt x="18277" y="1045"/>
                </a:cubicBezTo>
                <a:cubicBezTo>
                  <a:pt x="18331" y="969"/>
                  <a:pt x="18299" y="860"/>
                  <a:pt x="18222" y="806"/>
                </a:cubicBezTo>
                <a:cubicBezTo>
                  <a:pt x="18016" y="686"/>
                  <a:pt x="17798" y="578"/>
                  <a:pt x="17570" y="480"/>
                </a:cubicBezTo>
                <a:cubicBezTo>
                  <a:pt x="17547" y="468"/>
                  <a:pt x="17522" y="463"/>
                  <a:pt x="17498" y="463"/>
                </a:cubicBezTo>
                <a:close/>
                <a:moveTo>
                  <a:pt x="12713" y="539"/>
                </a:moveTo>
                <a:cubicBezTo>
                  <a:pt x="12689" y="539"/>
                  <a:pt x="12665" y="544"/>
                  <a:pt x="12642" y="556"/>
                </a:cubicBezTo>
                <a:cubicBezTo>
                  <a:pt x="12413" y="654"/>
                  <a:pt x="12196" y="752"/>
                  <a:pt x="11989" y="871"/>
                </a:cubicBezTo>
                <a:cubicBezTo>
                  <a:pt x="11902" y="915"/>
                  <a:pt x="11869" y="1024"/>
                  <a:pt x="11924" y="1111"/>
                </a:cubicBezTo>
                <a:cubicBezTo>
                  <a:pt x="11956" y="1165"/>
                  <a:pt x="12011" y="1209"/>
                  <a:pt x="12076" y="1209"/>
                </a:cubicBezTo>
                <a:cubicBezTo>
                  <a:pt x="12098" y="1209"/>
                  <a:pt x="12130" y="1198"/>
                  <a:pt x="12163" y="1187"/>
                </a:cubicBezTo>
                <a:cubicBezTo>
                  <a:pt x="12359" y="1067"/>
                  <a:pt x="12565" y="969"/>
                  <a:pt x="12772" y="882"/>
                </a:cubicBezTo>
                <a:cubicBezTo>
                  <a:pt x="12870" y="839"/>
                  <a:pt x="12903" y="741"/>
                  <a:pt x="12870" y="643"/>
                </a:cubicBezTo>
                <a:cubicBezTo>
                  <a:pt x="12838" y="579"/>
                  <a:pt x="12777" y="539"/>
                  <a:pt x="12713" y="539"/>
                </a:cubicBezTo>
                <a:close/>
                <a:moveTo>
                  <a:pt x="11475" y="1222"/>
                </a:moveTo>
                <a:cubicBezTo>
                  <a:pt x="11442" y="1222"/>
                  <a:pt x="11408" y="1231"/>
                  <a:pt x="11380" y="1252"/>
                </a:cubicBezTo>
                <a:cubicBezTo>
                  <a:pt x="11173" y="1383"/>
                  <a:pt x="10977" y="1524"/>
                  <a:pt x="10792" y="1676"/>
                </a:cubicBezTo>
                <a:cubicBezTo>
                  <a:pt x="10716" y="1742"/>
                  <a:pt x="10705" y="1850"/>
                  <a:pt x="10771" y="1926"/>
                </a:cubicBezTo>
                <a:cubicBezTo>
                  <a:pt x="10803" y="1970"/>
                  <a:pt x="10858" y="1992"/>
                  <a:pt x="10912" y="1992"/>
                </a:cubicBezTo>
                <a:cubicBezTo>
                  <a:pt x="10945" y="1992"/>
                  <a:pt x="10988" y="1981"/>
                  <a:pt x="11021" y="1948"/>
                </a:cubicBezTo>
                <a:cubicBezTo>
                  <a:pt x="11195" y="1807"/>
                  <a:pt x="11380" y="1665"/>
                  <a:pt x="11576" y="1546"/>
                </a:cubicBezTo>
                <a:cubicBezTo>
                  <a:pt x="11652" y="1491"/>
                  <a:pt x="11673" y="1372"/>
                  <a:pt x="11619" y="1296"/>
                </a:cubicBezTo>
                <a:cubicBezTo>
                  <a:pt x="11585" y="1248"/>
                  <a:pt x="11530" y="1222"/>
                  <a:pt x="11475" y="1222"/>
                </a:cubicBezTo>
                <a:close/>
                <a:moveTo>
                  <a:pt x="18697" y="1187"/>
                </a:moveTo>
                <a:cubicBezTo>
                  <a:pt x="18648" y="1187"/>
                  <a:pt x="18601" y="1210"/>
                  <a:pt x="18571" y="1252"/>
                </a:cubicBezTo>
                <a:cubicBezTo>
                  <a:pt x="18505" y="1328"/>
                  <a:pt x="18516" y="1437"/>
                  <a:pt x="18592" y="1502"/>
                </a:cubicBezTo>
                <a:cubicBezTo>
                  <a:pt x="18766" y="1644"/>
                  <a:pt x="18930" y="1796"/>
                  <a:pt x="19093" y="1959"/>
                </a:cubicBezTo>
                <a:cubicBezTo>
                  <a:pt x="19125" y="2003"/>
                  <a:pt x="19169" y="2014"/>
                  <a:pt x="19212" y="2014"/>
                </a:cubicBezTo>
                <a:cubicBezTo>
                  <a:pt x="19256" y="2014"/>
                  <a:pt x="19299" y="2003"/>
                  <a:pt x="19332" y="1970"/>
                </a:cubicBezTo>
                <a:cubicBezTo>
                  <a:pt x="19408" y="1905"/>
                  <a:pt x="19408" y="1796"/>
                  <a:pt x="19343" y="1720"/>
                </a:cubicBezTo>
                <a:cubicBezTo>
                  <a:pt x="19180" y="1546"/>
                  <a:pt x="19006" y="1372"/>
                  <a:pt x="18810" y="1230"/>
                </a:cubicBezTo>
                <a:cubicBezTo>
                  <a:pt x="18776" y="1201"/>
                  <a:pt x="18736" y="1187"/>
                  <a:pt x="18697" y="1187"/>
                </a:cubicBezTo>
                <a:close/>
                <a:moveTo>
                  <a:pt x="5886" y="2285"/>
                </a:moveTo>
                <a:cubicBezTo>
                  <a:pt x="5658" y="2285"/>
                  <a:pt x="5429" y="2296"/>
                  <a:pt x="5201" y="2307"/>
                </a:cubicBezTo>
                <a:cubicBezTo>
                  <a:pt x="5103" y="2318"/>
                  <a:pt x="5027" y="2405"/>
                  <a:pt x="5037" y="2503"/>
                </a:cubicBezTo>
                <a:cubicBezTo>
                  <a:pt x="5048" y="2590"/>
                  <a:pt x="5124" y="2666"/>
                  <a:pt x="5212" y="2666"/>
                </a:cubicBezTo>
                <a:lnTo>
                  <a:pt x="5222" y="2666"/>
                </a:lnTo>
                <a:cubicBezTo>
                  <a:pt x="5451" y="2644"/>
                  <a:pt x="5668" y="2634"/>
                  <a:pt x="5919" y="2634"/>
                </a:cubicBezTo>
                <a:cubicBezTo>
                  <a:pt x="6017" y="2634"/>
                  <a:pt x="6082" y="2557"/>
                  <a:pt x="6082" y="2460"/>
                </a:cubicBezTo>
                <a:cubicBezTo>
                  <a:pt x="6082" y="2362"/>
                  <a:pt x="5984" y="2285"/>
                  <a:pt x="5886" y="2285"/>
                </a:cubicBezTo>
                <a:close/>
                <a:moveTo>
                  <a:pt x="6618" y="2317"/>
                </a:moveTo>
                <a:cubicBezTo>
                  <a:pt x="6528" y="2317"/>
                  <a:pt x="6451" y="2390"/>
                  <a:pt x="6441" y="2481"/>
                </a:cubicBezTo>
                <a:cubicBezTo>
                  <a:pt x="6430" y="2579"/>
                  <a:pt x="6506" y="2666"/>
                  <a:pt x="6604" y="2677"/>
                </a:cubicBezTo>
                <a:cubicBezTo>
                  <a:pt x="6832" y="2699"/>
                  <a:pt x="7061" y="2732"/>
                  <a:pt x="7278" y="2786"/>
                </a:cubicBezTo>
                <a:lnTo>
                  <a:pt x="7311" y="2786"/>
                </a:lnTo>
                <a:cubicBezTo>
                  <a:pt x="7398" y="2786"/>
                  <a:pt x="7463" y="2732"/>
                  <a:pt x="7485" y="2655"/>
                </a:cubicBezTo>
                <a:cubicBezTo>
                  <a:pt x="7507" y="2557"/>
                  <a:pt x="7442" y="2460"/>
                  <a:pt x="7355" y="2438"/>
                </a:cubicBezTo>
                <a:cubicBezTo>
                  <a:pt x="7126" y="2383"/>
                  <a:pt x="6887" y="2351"/>
                  <a:pt x="6637" y="2318"/>
                </a:cubicBezTo>
                <a:cubicBezTo>
                  <a:pt x="6630" y="2317"/>
                  <a:pt x="6624" y="2317"/>
                  <a:pt x="6618" y="2317"/>
                </a:cubicBezTo>
                <a:close/>
                <a:moveTo>
                  <a:pt x="4504" y="2393"/>
                </a:moveTo>
                <a:cubicBezTo>
                  <a:pt x="4497" y="2393"/>
                  <a:pt x="4490" y="2393"/>
                  <a:pt x="4483" y="2394"/>
                </a:cubicBezTo>
                <a:cubicBezTo>
                  <a:pt x="4243" y="2438"/>
                  <a:pt x="4004" y="2481"/>
                  <a:pt x="3776" y="2547"/>
                </a:cubicBezTo>
                <a:cubicBezTo>
                  <a:pt x="3689" y="2568"/>
                  <a:pt x="3623" y="2666"/>
                  <a:pt x="3656" y="2753"/>
                </a:cubicBezTo>
                <a:cubicBezTo>
                  <a:pt x="3678" y="2840"/>
                  <a:pt x="3743" y="2884"/>
                  <a:pt x="3819" y="2884"/>
                </a:cubicBezTo>
                <a:lnTo>
                  <a:pt x="3863" y="2884"/>
                </a:lnTo>
                <a:cubicBezTo>
                  <a:pt x="4080" y="2829"/>
                  <a:pt x="4309" y="2786"/>
                  <a:pt x="4537" y="2742"/>
                </a:cubicBezTo>
                <a:cubicBezTo>
                  <a:pt x="4635" y="2732"/>
                  <a:pt x="4700" y="2634"/>
                  <a:pt x="4689" y="2547"/>
                </a:cubicBezTo>
                <a:cubicBezTo>
                  <a:pt x="4669" y="2456"/>
                  <a:pt x="4593" y="2393"/>
                  <a:pt x="4504" y="2393"/>
                </a:cubicBezTo>
                <a:close/>
                <a:moveTo>
                  <a:pt x="10379" y="2107"/>
                </a:moveTo>
                <a:cubicBezTo>
                  <a:pt x="10335" y="2107"/>
                  <a:pt x="10291" y="2124"/>
                  <a:pt x="10259" y="2155"/>
                </a:cubicBezTo>
                <a:cubicBezTo>
                  <a:pt x="10085" y="2329"/>
                  <a:pt x="9922" y="2503"/>
                  <a:pt x="9770" y="2688"/>
                </a:cubicBezTo>
                <a:cubicBezTo>
                  <a:pt x="9704" y="2764"/>
                  <a:pt x="9715" y="2873"/>
                  <a:pt x="9791" y="2938"/>
                </a:cubicBezTo>
                <a:cubicBezTo>
                  <a:pt x="9824" y="2960"/>
                  <a:pt x="9868" y="2982"/>
                  <a:pt x="9900" y="2982"/>
                </a:cubicBezTo>
                <a:cubicBezTo>
                  <a:pt x="9955" y="2982"/>
                  <a:pt x="10009" y="2960"/>
                  <a:pt x="10042" y="2916"/>
                </a:cubicBezTo>
                <a:cubicBezTo>
                  <a:pt x="10183" y="2742"/>
                  <a:pt x="10335" y="2568"/>
                  <a:pt x="10509" y="2405"/>
                </a:cubicBezTo>
                <a:cubicBezTo>
                  <a:pt x="10575" y="2340"/>
                  <a:pt x="10575" y="2231"/>
                  <a:pt x="10509" y="2166"/>
                </a:cubicBezTo>
                <a:cubicBezTo>
                  <a:pt x="10476" y="2126"/>
                  <a:pt x="10427" y="2107"/>
                  <a:pt x="10379" y="2107"/>
                </a:cubicBezTo>
                <a:close/>
                <a:moveTo>
                  <a:pt x="19656" y="2212"/>
                </a:moveTo>
                <a:cubicBezTo>
                  <a:pt x="19623" y="2212"/>
                  <a:pt x="19589" y="2221"/>
                  <a:pt x="19560" y="2242"/>
                </a:cubicBezTo>
                <a:cubicBezTo>
                  <a:pt x="19473" y="2307"/>
                  <a:pt x="19463" y="2416"/>
                  <a:pt x="19517" y="2492"/>
                </a:cubicBezTo>
                <a:cubicBezTo>
                  <a:pt x="19648" y="2677"/>
                  <a:pt x="19756" y="2873"/>
                  <a:pt x="19865" y="3080"/>
                </a:cubicBezTo>
                <a:cubicBezTo>
                  <a:pt x="19898" y="3134"/>
                  <a:pt x="19963" y="3167"/>
                  <a:pt x="20028" y="3167"/>
                </a:cubicBezTo>
                <a:cubicBezTo>
                  <a:pt x="20050" y="3167"/>
                  <a:pt x="20083" y="3167"/>
                  <a:pt x="20104" y="3145"/>
                </a:cubicBezTo>
                <a:cubicBezTo>
                  <a:pt x="20191" y="3101"/>
                  <a:pt x="20224" y="2993"/>
                  <a:pt x="20181" y="2906"/>
                </a:cubicBezTo>
                <a:cubicBezTo>
                  <a:pt x="20061" y="2688"/>
                  <a:pt x="19941" y="2481"/>
                  <a:pt x="19800" y="2285"/>
                </a:cubicBezTo>
                <a:cubicBezTo>
                  <a:pt x="19766" y="2238"/>
                  <a:pt x="19711" y="2212"/>
                  <a:pt x="19656" y="2212"/>
                </a:cubicBezTo>
                <a:close/>
                <a:moveTo>
                  <a:pt x="7991" y="2634"/>
                </a:moveTo>
                <a:cubicBezTo>
                  <a:pt x="7919" y="2634"/>
                  <a:pt x="7848" y="2677"/>
                  <a:pt x="7822" y="2753"/>
                </a:cubicBezTo>
                <a:cubicBezTo>
                  <a:pt x="7790" y="2840"/>
                  <a:pt x="7833" y="2938"/>
                  <a:pt x="7920" y="2982"/>
                </a:cubicBezTo>
                <a:cubicBezTo>
                  <a:pt x="8138" y="3058"/>
                  <a:pt x="8345" y="3156"/>
                  <a:pt x="8530" y="3265"/>
                </a:cubicBezTo>
                <a:cubicBezTo>
                  <a:pt x="8562" y="3286"/>
                  <a:pt x="8595" y="3297"/>
                  <a:pt x="8617" y="3297"/>
                </a:cubicBezTo>
                <a:cubicBezTo>
                  <a:pt x="8682" y="3297"/>
                  <a:pt x="8736" y="3265"/>
                  <a:pt x="8769" y="3210"/>
                </a:cubicBezTo>
                <a:cubicBezTo>
                  <a:pt x="8823" y="3123"/>
                  <a:pt x="8791" y="3014"/>
                  <a:pt x="8714" y="2960"/>
                </a:cubicBezTo>
                <a:cubicBezTo>
                  <a:pt x="8508" y="2840"/>
                  <a:pt x="8279" y="2742"/>
                  <a:pt x="8051" y="2644"/>
                </a:cubicBezTo>
                <a:cubicBezTo>
                  <a:pt x="8032" y="2637"/>
                  <a:pt x="8011" y="2634"/>
                  <a:pt x="7991" y="2634"/>
                </a:cubicBezTo>
                <a:close/>
                <a:moveTo>
                  <a:pt x="3151" y="2753"/>
                </a:moveTo>
                <a:cubicBezTo>
                  <a:pt x="3130" y="2753"/>
                  <a:pt x="3110" y="2757"/>
                  <a:pt x="3090" y="2764"/>
                </a:cubicBezTo>
                <a:cubicBezTo>
                  <a:pt x="2862" y="2851"/>
                  <a:pt x="2633" y="2960"/>
                  <a:pt x="2427" y="3069"/>
                </a:cubicBezTo>
                <a:cubicBezTo>
                  <a:pt x="2350" y="3123"/>
                  <a:pt x="2318" y="3221"/>
                  <a:pt x="2361" y="3308"/>
                </a:cubicBezTo>
                <a:cubicBezTo>
                  <a:pt x="2394" y="3373"/>
                  <a:pt x="2459" y="3406"/>
                  <a:pt x="2514" y="3406"/>
                </a:cubicBezTo>
                <a:cubicBezTo>
                  <a:pt x="2546" y="3406"/>
                  <a:pt x="2579" y="3395"/>
                  <a:pt x="2601" y="3384"/>
                </a:cubicBezTo>
                <a:cubicBezTo>
                  <a:pt x="2796" y="3275"/>
                  <a:pt x="3003" y="3178"/>
                  <a:pt x="3221" y="3091"/>
                </a:cubicBezTo>
                <a:cubicBezTo>
                  <a:pt x="3308" y="3058"/>
                  <a:pt x="3351" y="2960"/>
                  <a:pt x="3319" y="2862"/>
                </a:cubicBezTo>
                <a:cubicBezTo>
                  <a:pt x="3293" y="2795"/>
                  <a:pt x="3222" y="2753"/>
                  <a:pt x="3151" y="2753"/>
                </a:cubicBezTo>
                <a:close/>
                <a:moveTo>
                  <a:pt x="9481" y="3191"/>
                </a:moveTo>
                <a:cubicBezTo>
                  <a:pt x="9423" y="3191"/>
                  <a:pt x="9368" y="3217"/>
                  <a:pt x="9335" y="3265"/>
                </a:cubicBezTo>
                <a:cubicBezTo>
                  <a:pt x="9313" y="3297"/>
                  <a:pt x="9291" y="3330"/>
                  <a:pt x="9269" y="3362"/>
                </a:cubicBezTo>
                <a:cubicBezTo>
                  <a:pt x="9246" y="3351"/>
                  <a:pt x="9220" y="3345"/>
                  <a:pt x="9193" y="3345"/>
                </a:cubicBezTo>
                <a:cubicBezTo>
                  <a:pt x="9146" y="3345"/>
                  <a:pt x="9097" y="3364"/>
                  <a:pt x="9063" y="3406"/>
                </a:cubicBezTo>
                <a:cubicBezTo>
                  <a:pt x="8997" y="3482"/>
                  <a:pt x="9008" y="3591"/>
                  <a:pt x="9073" y="3656"/>
                </a:cubicBezTo>
                <a:cubicBezTo>
                  <a:pt x="9084" y="3656"/>
                  <a:pt x="9084" y="3667"/>
                  <a:pt x="9095" y="3667"/>
                </a:cubicBezTo>
                <a:cubicBezTo>
                  <a:pt x="9052" y="3743"/>
                  <a:pt x="9008" y="3819"/>
                  <a:pt x="8976" y="3906"/>
                </a:cubicBezTo>
                <a:cubicBezTo>
                  <a:pt x="8932" y="3993"/>
                  <a:pt x="8965" y="4091"/>
                  <a:pt x="9052" y="4135"/>
                </a:cubicBezTo>
                <a:cubicBezTo>
                  <a:pt x="9081" y="4148"/>
                  <a:pt x="9110" y="4154"/>
                  <a:pt x="9138" y="4154"/>
                </a:cubicBezTo>
                <a:cubicBezTo>
                  <a:pt x="9203" y="4154"/>
                  <a:pt x="9260" y="4120"/>
                  <a:pt x="9291" y="4059"/>
                </a:cubicBezTo>
                <a:cubicBezTo>
                  <a:pt x="9313" y="4015"/>
                  <a:pt x="9335" y="3972"/>
                  <a:pt x="9356" y="3928"/>
                </a:cubicBezTo>
                <a:cubicBezTo>
                  <a:pt x="9422" y="3993"/>
                  <a:pt x="9487" y="4070"/>
                  <a:pt x="9541" y="4135"/>
                </a:cubicBezTo>
                <a:cubicBezTo>
                  <a:pt x="9574" y="4189"/>
                  <a:pt x="9628" y="4211"/>
                  <a:pt x="9683" y="4211"/>
                </a:cubicBezTo>
                <a:cubicBezTo>
                  <a:pt x="9715" y="4211"/>
                  <a:pt x="9759" y="4200"/>
                  <a:pt x="9791" y="4167"/>
                </a:cubicBezTo>
                <a:cubicBezTo>
                  <a:pt x="9868" y="4113"/>
                  <a:pt x="9878" y="4004"/>
                  <a:pt x="9813" y="3928"/>
                </a:cubicBezTo>
                <a:cubicBezTo>
                  <a:pt x="9737" y="3808"/>
                  <a:pt x="9639" y="3711"/>
                  <a:pt x="9541" y="3602"/>
                </a:cubicBezTo>
                <a:cubicBezTo>
                  <a:pt x="9563" y="3558"/>
                  <a:pt x="9596" y="3515"/>
                  <a:pt x="9628" y="3460"/>
                </a:cubicBezTo>
                <a:cubicBezTo>
                  <a:pt x="9683" y="3384"/>
                  <a:pt x="9661" y="3275"/>
                  <a:pt x="9585" y="3221"/>
                </a:cubicBezTo>
                <a:cubicBezTo>
                  <a:pt x="9552" y="3201"/>
                  <a:pt x="9516" y="3191"/>
                  <a:pt x="9481" y="3191"/>
                </a:cubicBezTo>
                <a:close/>
                <a:moveTo>
                  <a:pt x="1927" y="3437"/>
                </a:moveTo>
                <a:cubicBezTo>
                  <a:pt x="1888" y="3437"/>
                  <a:pt x="1849" y="3449"/>
                  <a:pt x="1817" y="3471"/>
                </a:cubicBezTo>
                <a:cubicBezTo>
                  <a:pt x="1632" y="3624"/>
                  <a:pt x="1447" y="3798"/>
                  <a:pt x="1284" y="3972"/>
                </a:cubicBezTo>
                <a:cubicBezTo>
                  <a:pt x="1219" y="4048"/>
                  <a:pt x="1230" y="4157"/>
                  <a:pt x="1295" y="4222"/>
                </a:cubicBezTo>
                <a:cubicBezTo>
                  <a:pt x="1328" y="4255"/>
                  <a:pt x="1371" y="4265"/>
                  <a:pt x="1415" y="4265"/>
                </a:cubicBezTo>
                <a:cubicBezTo>
                  <a:pt x="1458" y="4265"/>
                  <a:pt x="1513" y="4244"/>
                  <a:pt x="1545" y="4211"/>
                </a:cubicBezTo>
                <a:cubicBezTo>
                  <a:pt x="1698" y="4048"/>
                  <a:pt x="1861" y="3896"/>
                  <a:pt x="2035" y="3754"/>
                </a:cubicBezTo>
                <a:cubicBezTo>
                  <a:pt x="2111" y="3689"/>
                  <a:pt x="2133" y="3580"/>
                  <a:pt x="2068" y="3504"/>
                </a:cubicBezTo>
                <a:cubicBezTo>
                  <a:pt x="2036" y="3459"/>
                  <a:pt x="1982" y="3437"/>
                  <a:pt x="1927" y="3437"/>
                </a:cubicBezTo>
                <a:close/>
                <a:moveTo>
                  <a:pt x="20316" y="3460"/>
                </a:moveTo>
                <a:cubicBezTo>
                  <a:pt x="20296" y="3460"/>
                  <a:pt x="20276" y="3464"/>
                  <a:pt x="20257" y="3471"/>
                </a:cubicBezTo>
                <a:cubicBezTo>
                  <a:pt x="20159" y="3504"/>
                  <a:pt x="20115" y="3602"/>
                  <a:pt x="20148" y="3700"/>
                </a:cubicBezTo>
                <a:cubicBezTo>
                  <a:pt x="20235" y="3906"/>
                  <a:pt x="20300" y="4124"/>
                  <a:pt x="20366" y="4352"/>
                </a:cubicBezTo>
                <a:cubicBezTo>
                  <a:pt x="20387" y="4429"/>
                  <a:pt x="20463" y="4483"/>
                  <a:pt x="20540" y="4483"/>
                </a:cubicBezTo>
                <a:cubicBezTo>
                  <a:pt x="20550" y="4483"/>
                  <a:pt x="20572" y="4472"/>
                  <a:pt x="20583" y="4472"/>
                </a:cubicBezTo>
                <a:cubicBezTo>
                  <a:pt x="20681" y="4450"/>
                  <a:pt x="20735" y="4352"/>
                  <a:pt x="20703" y="4255"/>
                </a:cubicBezTo>
                <a:cubicBezTo>
                  <a:pt x="20637" y="4026"/>
                  <a:pt x="20561" y="3787"/>
                  <a:pt x="20485" y="3569"/>
                </a:cubicBezTo>
                <a:cubicBezTo>
                  <a:pt x="20451" y="3502"/>
                  <a:pt x="20385" y="3460"/>
                  <a:pt x="20316" y="3460"/>
                </a:cubicBezTo>
                <a:close/>
                <a:moveTo>
                  <a:pt x="23868" y="4146"/>
                </a:moveTo>
                <a:cubicBezTo>
                  <a:pt x="23629" y="4146"/>
                  <a:pt x="23379" y="4167"/>
                  <a:pt x="23129" y="4222"/>
                </a:cubicBezTo>
                <a:cubicBezTo>
                  <a:pt x="23042" y="4233"/>
                  <a:pt x="22976" y="4331"/>
                  <a:pt x="22998" y="4429"/>
                </a:cubicBezTo>
                <a:cubicBezTo>
                  <a:pt x="23009" y="4505"/>
                  <a:pt x="23085" y="4570"/>
                  <a:pt x="23172" y="4570"/>
                </a:cubicBezTo>
                <a:lnTo>
                  <a:pt x="23205" y="4570"/>
                </a:lnTo>
                <a:cubicBezTo>
                  <a:pt x="23422" y="4526"/>
                  <a:pt x="23651" y="4505"/>
                  <a:pt x="23868" y="4494"/>
                </a:cubicBezTo>
                <a:cubicBezTo>
                  <a:pt x="23966" y="4494"/>
                  <a:pt x="24042" y="4418"/>
                  <a:pt x="24042" y="4320"/>
                </a:cubicBezTo>
                <a:cubicBezTo>
                  <a:pt x="24042" y="4222"/>
                  <a:pt x="23966" y="4146"/>
                  <a:pt x="23868" y="4146"/>
                </a:cubicBezTo>
                <a:close/>
                <a:moveTo>
                  <a:pt x="24563" y="4218"/>
                </a:moveTo>
                <a:cubicBezTo>
                  <a:pt x="24486" y="4218"/>
                  <a:pt x="24410" y="4277"/>
                  <a:pt x="24391" y="4352"/>
                </a:cubicBezTo>
                <a:cubicBezTo>
                  <a:pt x="24369" y="4450"/>
                  <a:pt x="24434" y="4548"/>
                  <a:pt x="24532" y="4570"/>
                </a:cubicBezTo>
                <a:cubicBezTo>
                  <a:pt x="24750" y="4614"/>
                  <a:pt x="24956" y="4679"/>
                  <a:pt x="25163" y="4766"/>
                </a:cubicBezTo>
                <a:cubicBezTo>
                  <a:pt x="25196" y="4777"/>
                  <a:pt x="25217" y="4777"/>
                  <a:pt x="25239" y="4777"/>
                </a:cubicBezTo>
                <a:cubicBezTo>
                  <a:pt x="25304" y="4777"/>
                  <a:pt x="25370" y="4744"/>
                  <a:pt x="25402" y="4679"/>
                </a:cubicBezTo>
                <a:cubicBezTo>
                  <a:pt x="25435" y="4581"/>
                  <a:pt x="25391" y="4483"/>
                  <a:pt x="25304" y="4439"/>
                </a:cubicBezTo>
                <a:cubicBezTo>
                  <a:pt x="25076" y="4342"/>
                  <a:pt x="24837" y="4265"/>
                  <a:pt x="24597" y="4222"/>
                </a:cubicBezTo>
                <a:cubicBezTo>
                  <a:pt x="24586" y="4219"/>
                  <a:pt x="24574" y="4218"/>
                  <a:pt x="24563" y="4218"/>
                </a:cubicBezTo>
                <a:close/>
                <a:moveTo>
                  <a:pt x="22491" y="4407"/>
                </a:moveTo>
                <a:cubicBezTo>
                  <a:pt x="22472" y="4407"/>
                  <a:pt x="22452" y="4410"/>
                  <a:pt x="22432" y="4418"/>
                </a:cubicBezTo>
                <a:cubicBezTo>
                  <a:pt x="22204" y="4505"/>
                  <a:pt x="21986" y="4603"/>
                  <a:pt x="21769" y="4722"/>
                </a:cubicBezTo>
                <a:cubicBezTo>
                  <a:pt x="21682" y="4766"/>
                  <a:pt x="21649" y="4875"/>
                  <a:pt x="21693" y="4962"/>
                </a:cubicBezTo>
                <a:cubicBezTo>
                  <a:pt x="21725" y="5016"/>
                  <a:pt x="21791" y="5049"/>
                  <a:pt x="21845" y="5049"/>
                </a:cubicBezTo>
                <a:cubicBezTo>
                  <a:pt x="21878" y="5049"/>
                  <a:pt x="21910" y="5049"/>
                  <a:pt x="21932" y="5027"/>
                </a:cubicBezTo>
                <a:cubicBezTo>
                  <a:pt x="22139" y="4918"/>
                  <a:pt x="22345" y="4820"/>
                  <a:pt x="22552" y="4744"/>
                </a:cubicBezTo>
                <a:cubicBezTo>
                  <a:pt x="22639" y="4711"/>
                  <a:pt x="22694" y="4614"/>
                  <a:pt x="22650" y="4526"/>
                </a:cubicBezTo>
                <a:cubicBezTo>
                  <a:pt x="22625" y="4450"/>
                  <a:pt x="22560" y="4407"/>
                  <a:pt x="22491" y="4407"/>
                </a:cubicBezTo>
                <a:close/>
                <a:moveTo>
                  <a:pt x="988" y="4475"/>
                </a:moveTo>
                <a:cubicBezTo>
                  <a:pt x="929" y="4475"/>
                  <a:pt x="873" y="4504"/>
                  <a:pt x="838" y="4559"/>
                </a:cubicBezTo>
                <a:cubicBezTo>
                  <a:pt x="708" y="4755"/>
                  <a:pt x="599" y="4973"/>
                  <a:pt x="501" y="5201"/>
                </a:cubicBezTo>
                <a:cubicBezTo>
                  <a:pt x="458" y="5288"/>
                  <a:pt x="501" y="5397"/>
                  <a:pt x="588" y="5429"/>
                </a:cubicBezTo>
                <a:cubicBezTo>
                  <a:pt x="610" y="5440"/>
                  <a:pt x="632" y="5451"/>
                  <a:pt x="653" y="5451"/>
                </a:cubicBezTo>
                <a:cubicBezTo>
                  <a:pt x="730" y="5451"/>
                  <a:pt x="795" y="5408"/>
                  <a:pt x="817" y="5342"/>
                </a:cubicBezTo>
                <a:cubicBezTo>
                  <a:pt x="914" y="5136"/>
                  <a:pt x="1023" y="4929"/>
                  <a:pt x="1132" y="4744"/>
                </a:cubicBezTo>
                <a:cubicBezTo>
                  <a:pt x="1186" y="4668"/>
                  <a:pt x="1165" y="4559"/>
                  <a:pt x="1089" y="4505"/>
                </a:cubicBezTo>
                <a:cubicBezTo>
                  <a:pt x="1057" y="4485"/>
                  <a:pt x="1022" y="4475"/>
                  <a:pt x="988" y="4475"/>
                </a:cubicBezTo>
                <a:close/>
                <a:moveTo>
                  <a:pt x="10058" y="4453"/>
                </a:moveTo>
                <a:cubicBezTo>
                  <a:pt x="10030" y="4453"/>
                  <a:pt x="10002" y="4459"/>
                  <a:pt x="9976" y="4472"/>
                </a:cubicBezTo>
                <a:cubicBezTo>
                  <a:pt x="9889" y="4516"/>
                  <a:pt x="9857" y="4614"/>
                  <a:pt x="9900" y="4701"/>
                </a:cubicBezTo>
                <a:cubicBezTo>
                  <a:pt x="9998" y="4907"/>
                  <a:pt x="10074" y="5114"/>
                  <a:pt x="10118" y="5332"/>
                </a:cubicBezTo>
                <a:cubicBezTo>
                  <a:pt x="10140" y="5408"/>
                  <a:pt x="10205" y="5462"/>
                  <a:pt x="10292" y="5462"/>
                </a:cubicBezTo>
                <a:lnTo>
                  <a:pt x="10324" y="5462"/>
                </a:lnTo>
                <a:cubicBezTo>
                  <a:pt x="10422" y="5440"/>
                  <a:pt x="10488" y="5342"/>
                  <a:pt x="10466" y="5244"/>
                </a:cubicBezTo>
                <a:cubicBezTo>
                  <a:pt x="10412" y="5016"/>
                  <a:pt x="10324" y="4777"/>
                  <a:pt x="10216" y="4548"/>
                </a:cubicBezTo>
                <a:cubicBezTo>
                  <a:pt x="10185" y="4487"/>
                  <a:pt x="10123" y="4453"/>
                  <a:pt x="10058" y="4453"/>
                </a:cubicBezTo>
                <a:close/>
                <a:moveTo>
                  <a:pt x="8889" y="4456"/>
                </a:moveTo>
                <a:cubicBezTo>
                  <a:pt x="8807" y="4456"/>
                  <a:pt x="8733" y="4508"/>
                  <a:pt x="8714" y="4592"/>
                </a:cubicBezTo>
                <a:cubicBezTo>
                  <a:pt x="8649" y="4831"/>
                  <a:pt x="8617" y="5070"/>
                  <a:pt x="8617" y="5288"/>
                </a:cubicBezTo>
                <a:lnTo>
                  <a:pt x="8617" y="5332"/>
                </a:lnTo>
                <a:cubicBezTo>
                  <a:pt x="8617" y="5429"/>
                  <a:pt x="8693" y="5506"/>
                  <a:pt x="8791" y="5506"/>
                </a:cubicBezTo>
                <a:lnTo>
                  <a:pt x="8801" y="5506"/>
                </a:lnTo>
                <a:cubicBezTo>
                  <a:pt x="8889" y="5506"/>
                  <a:pt x="8976" y="5429"/>
                  <a:pt x="8965" y="5332"/>
                </a:cubicBezTo>
                <a:lnTo>
                  <a:pt x="8965" y="5288"/>
                </a:lnTo>
                <a:cubicBezTo>
                  <a:pt x="8965" y="5092"/>
                  <a:pt x="8997" y="4896"/>
                  <a:pt x="9052" y="4679"/>
                </a:cubicBezTo>
                <a:cubicBezTo>
                  <a:pt x="9084" y="4592"/>
                  <a:pt x="9019" y="4494"/>
                  <a:pt x="8932" y="4461"/>
                </a:cubicBezTo>
                <a:cubicBezTo>
                  <a:pt x="8918" y="4458"/>
                  <a:pt x="8903" y="4456"/>
                  <a:pt x="8889" y="4456"/>
                </a:cubicBezTo>
                <a:close/>
                <a:moveTo>
                  <a:pt x="25853" y="4768"/>
                </a:moveTo>
                <a:cubicBezTo>
                  <a:pt x="25796" y="4768"/>
                  <a:pt x="25741" y="4795"/>
                  <a:pt x="25707" y="4842"/>
                </a:cubicBezTo>
                <a:cubicBezTo>
                  <a:pt x="25653" y="4918"/>
                  <a:pt x="25674" y="5038"/>
                  <a:pt x="25761" y="5081"/>
                </a:cubicBezTo>
                <a:cubicBezTo>
                  <a:pt x="25816" y="5125"/>
                  <a:pt x="25881" y="5168"/>
                  <a:pt x="25946" y="5223"/>
                </a:cubicBezTo>
                <a:cubicBezTo>
                  <a:pt x="26066" y="5310"/>
                  <a:pt x="26175" y="5408"/>
                  <a:pt x="26273" y="5506"/>
                </a:cubicBezTo>
                <a:cubicBezTo>
                  <a:pt x="26305" y="5538"/>
                  <a:pt x="26360" y="5560"/>
                  <a:pt x="26403" y="5560"/>
                </a:cubicBezTo>
                <a:cubicBezTo>
                  <a:pt x="26447" y="5560"/>
                  <a:pt x="26490" y="5538"/>
                  <a:pt x="26523" y="5506"/>
                </a:cubicBezTo>
                <a:cubicBezTo>
                  <a:pt x="26599" y="5440"/>
                  <a:pt x="26599" y="5332"/>
                  <a:pt x="26523" y="5255"/>
                </a:cubicBezTo>
                <a:cubicBezTo>
                  <a:pt x="26414" y="5147"/>
                  <a:pt x="26294" y="5038"/>
                  <a:pt x="26164" y="4940"/>
                </a:cubicBezTo>
                <a:cubicBezTo>
                  <a:pt x="26088" y="4885"/>
                  <a:pt x="26022" y="4842"/>
                  <a:pt x="25957" y="4798"/>
                </a:cubicBezTo>
                <a:cubicBezTo>
                  <a:pt x="25924" y="4778"/>
                  <a:pt x="25888" y="4768"/>
                  <a:pt x="25853" y="4768"/>
                </a:cubicBezTo>
                <a:close/>
                <a:moveTo>
                  <a:pt x="20697" y="4816"/>
                </a:moveTo>
                <a:cubicBezTo>
                  <a:pt x="20685" y="4816"/>
                  <a:pt x="20672" y="4817"/>
                  <a:pt x="20659" y="4820"/>
                </a:cubicBezTo>
                <a:cubicBezTo>
                  <a:pt x="20561" y="4831"/>
                  <a:pt x="20496" y="4929"/>
                  <a:pt x="20518" y="5016"/>
                </a:cubicBezTo>
                <a:cubicBezTo>
                  <a:pt x="20550" y="5201"/>
                  <a:pt x="20572" y="5386"/>
                  <a:pt x="20594" y="5571"/>
                </a:cubicBezTo>
                <a:cubicBezTo>
                  <a:pt x="20518" y="5636"/>
                  <a:pt x="20518" y="5745"/>
                  <a:pt x="20583" y="5821"/>
                </a:cubicBezTo>
                <a:cubicBezTo>
                  <a:pt x="20616" y="5854"/>
                  <a:pt x="20659" y="5875"/>
                  <a:pt x="20714" y="5875"/>
                </a:cubicBezTo>
                <a:cubicBezTo>
                  <a:pt x="20725" y="5875"/>
                  <a:pt x="20746" y="5875"/>
                  <a:pt x="20768" y="5865"/>
                </a:cubicBezTo>
                <a:lnTo>
                  <a:pt x="20790" y="5865"/>
                </a:lnTo>
                <a:cubicBezTo>
                  <a:pt x="20877" y="5854"/>
                  <a:pt x="20942" y="5799"/>
                  <a:pt x="20953" y="5712"/>
                </a:cubicBezTo>
                <a:cubicBezTo>
                  <a:pt x="21084" y="5603"/>
                  <a:pt x="21225" y="5495"/>
                  <a:pt x="21355" y="5397"/>
                </a:cubicBezTo>
                <a:cubicBezTo>
                  <a:pt x="21432" y="5342"/>
                  <a:pt x="21453" y="5234"/>
                  <a:pt x="21399" y="5147"/>
                </a:cubicBezTo>
                <a:cubicBezTo>
                  <a:pt x="21367" y="5101"/>
                  <a:pt x="21315" y="5075"/>
                  <a:pt x="21260" y="5075"/>
                </a:cubicBezTo>
                <a:cubicBezTo>
                  <a:pt x="21223" y="5075"/>
                  <a:pt x="21184" y="5087"/>
                  <a:pt x="21149" y="5114"/>
                </a:cubicBezTo>
                <a:cubicBezTo>
                  <a:pt x="21073" y="5168"/>
                  <a:pt x="20996" y="5234"/>
                  <a:pt x="20909" y="5288"/>
                </a:cubicBezTo>
                <a:cubicBezTo>
                  <a:pt x="20899" y="5179"/>
                  <a:pt x="20877" y="5070"/>
                  <a:pt x="20866" y="4962"/>
                </a:cubicBezTo>
                <a:cubicBezTo>
                  <a:pt x="20847" y="4876"/>
                  <a:pt x="20779" y="4816"/>
                  <a:pt x="20697" y="4816"/>
                </a:cubicBezTo>
                <a:close/>
                <a:moveTo>
                  <a:pt x="8957" y="5834"/>
                </a:moveTo>
                <a:cubicBezTo>
                  <a:pt x="8931" y="5834"/>
                  <a:pt x="8904" y="5841"/>
                  <a:pt x="8878" y="5854"/>
                </a:cubicBezTo>
                <a:cubicBezTo>
                  <a:pt x="8791" y="5897"/>
                  <a:pt x="8758" y="6006"/>
                  <a:pt x="8801" y="6093"/>
                </a:cubicBezTo>
                <a:cubicBezTo>
                  <a:pt x="8867" y="6234"/>
                  <a:pt x="8965" y="6365"/>
                  <a:pt x="9073" y="6474"/>
                </a:cubicBezTo>
                <a:cubicBezTo>
                  <a:pt x="9160" y="6550"/>
                  <a:pt x="9237" y="6626"/>
                  <a:pt x="9313" y="6680"/>
                </a:cubicBezTo>
                <a:cubicBezTo>
                  <a:pt x="9345" y="6702"/>
                  <a:pt x="9378" y="6713"/>
                  <a:pt x="9411" y="6713"/>
                </a:cubicBezTo>
                <a:cubicBezTo>
                  <a:pt x="9465" y="6713"/>
                  <a:pt x="9519" y="6680"/>
                  <a:pt x="9563" y="6637"/>
                </a:cubicBezTo>
                <a:cubicBezTo>
                  <a:pt x="9617" y="6561"/>
                  <a:pt x="9596" y="6452"/>
                  <a:pt x="9519" y="6387"/>
                </a:cubicBezTo>
                <a:cubicBezTo>
                  <a:pt x="9454" y="6343"/>
                  <a:pt x="9389" y="6289"/>
                  <a:pt x="9324" y="6224"/>
                </a:cubicBezTo>
                <a:cubicBezTo>
                  <a:pt x="9237" y="6137"/>
                  <a:pt x="9171" y="6039"/>
                  <a:pt x="9106" y="5930"/>
                </a:cubicBezTo>
                <a:cubicBezTo>
                  <a:pt x="9076" y="5869"/>
                  <a:pt x="9018" y="5834"/>
                  <a:pt x="8957" y="5834"/>
                </a:cubicBezTo>
                <a:close/>
                <a:moveTo>
                  <a:pt x="26834" y="5761"/>
                </a:moveTo>
                <a:cubicBezTo>
                  <a:pt x="26802" y="5761"/>
                  <a:pt x="26770" y="5770"/>
                  <a:pt x="26740" y="5788"/>
                </a:cubicBezTo>
                <a:cubicBezTo>
                  <a:pt x="26653" y="5832"/>
                  <a:pt x="26632" y="5941"/>
                  <a:pt x="26686" y="6028"/>
                </a:cubicBezTo>
                <a:cubicBezTo>
                  <a:pt x="26795" y="6213"/>
                  <a:pt x="26882" y="6419"/>
                  <a:pt x="26958" y="6626"/>
                </a:cubicBezTo>
                <a:cubicBezTo>
                  <a:pt x="26980" y="6702"/>
                  <a:pt x="27056" y="6757"/>
                  <a:pt x="27121" y="6757"/>
                </a:cubicBezTo>
                <a:cubicBezTo>
                  <a:pt x="27143" y="6757"/>
                  <a:pt x="27165" y="6746"/>
                  <a:pt x="27176" y="6746"/>
                </a:cubicBezTo>
                <a:cubicBezTo>
                  <a:pt x="27273" y="6713"/>
                  <a:pt x="27328" y="6615"/>
                  <a:pt x="27295" y="6517"/>
                </a:cubicBezTo>
                <a:cubicBezTo>
                  <a:pt x="27208" y="6278"/>
                  <a:pt x="27110" y="6049"/>
                  <a:pt x="26980" y="5843"/>
                </a:cubicBezTo>
                <a:cubicBezTo>
                  <a:pt x="26951" y="5793"/>
                  <a:pt x="26894" y="5761"/>
                  <a:pt x="26834" y="5761"/>
                </a:cubicBezTo>
                <a:close/>
                <a:moveTo>
                  <a:pt x="10357" y="5810"/>
                </a:moveTo>
                <a:cubicBezTo>
                  <a:pt x="10270" y="5810"/>
                  <a:pt x="10183" y="5875"/>
                  <a:pt x="10172" y="5973"/>
                </a:cubicBezTo>
                <a:cubicBezTo>
                  <a:pt x="10150" y="6213"/>
                  <a:pt x="10074" y="6398"/>
                  <a:pt x="9965" y="6474"/>
                </a:cubicBezTo>
                <a:cubicBezTo>
                  <a:pt x="9878" y="6528"/>
                  <a:pt x="9868" y="6637"/>
                  <a:pt x="9922" y="6713"/>
                </a:cubicBezTo>
                <a:cubicBezTo>
                  <a:pt x="9955" y="6767"/>
                  <a:pt x="10009" y="6789"/>
                  <a:pt x="10063" y="6789"/>
                </a:cubicBezTo>
                <a:cubicBezTo>
                  <a:pt x="10107" y="6789"/>
                  <a:pt x="10140" y="6778"/>
                  <a:pt x="10172" y="6757"/>
                </a:cubicBezTo>
                <a:cubicBezTo>
                  <a:pt x="10368" y="6615"/>
                  <a:pt x="10488" y="6343"/>
                  <a:pt x="10520" y="6006"/>
                </a:cubicBezTo>
                <a:cubicBezTo>
                  <a:pt x="10531" y="5908"/>
                  <a:pt x="10455" y="5821"/>
                  <a:pt x="10357" y="5810"/>
                </a:cubicBezTo>
                <a:close/>
                <a:moveTo>
                  <a:pt x="412" y="5757"/>
                </a:moveTo>
                <a:cubicBezTo>
                  <a:pt x="338" y="5757"/>
                  <a:pt x="277" y="5808"/>
                  <a:pt x="251" y="5886"/>
                </a:cubicBezTo>
                <a:cubicBezTo>
                  <a:pt x="186" y="6115"/>
                  <a:pt x="131" y="6354"/>
                  <a:pt x="99" y="6593"/>
                </a:cubicBezTo>
                <a:cubicBezTo>
                  <a:pt x="77" y="6691"/>
                  <a:pt x="142" y="6778"/>
                  <a:pt x="240" y="6800"/>
                </a:cubicBezTo>
                <a:lnTo>
                  <a:pt x="273" y="6800"/>
                </a:lnTo>
                <a:cubicBezTo>
                  <a:pt x="360" y="6800"/>
                  <a:pt x="425" y="6735"/>
                  <a:pt x="447" y="6648"/>
                </a:cubicBezTo>
                <a:cubicBezTo>
                  <a:pt x="479" y="6419"/>
                  <a:pt x="534" y="6191"/>
                  <a:pt x="588" y="5984"/>
                </a:cubicBezTo>
                <a:cubicBezTo>
                  <a:pt x="621" y="5886"/>
                  <a:pt x="566" y="5788"/>
                  <a:pt x="468" y="5767"/>
                </a:cubicBezTo>
                <a:cubicBezTo>
                  <a:pt x="449" y="5760"/>
                  <a:pt x="430" y="5757"/>
                  <a:pt x="412" y="5757"/>
                </a:cubicBezTo>
                <a:close/>
                <a:moveTo>
                  <a:pt x="20219" y="6028"/>
                </a:moveTo>
                <a:cubicBezTo>
                  <a:pt x="20169" y="6028"/>
                  <a:pt x="20119" y="6051"/>
                  <a:pt x="20083" y="6093"/>
                </a:cubicBezTo>
                <a:cubicBezTo>
                  <a:pt x="19919" y="6278"/>
                  <a:pt x="19778" y="6474"/>
                  <a:pt x="19648" y="6670"/>
                </a:cubicBezTo>
                <a:cubicBezTo>
                  <a:pt x="19593" y="6757"/>
                  <a:pt x="19615" y="6865"/>
                  <a:pt x="19702" y="6920"/>
                </a:cubicBezTo>
                <a:cubicBezTo>
                  <a:pt x="19735" y="6931"/>
                  <a:pt x="19767" y="6942"/>
                  <a:pt x="19800" y="6942"/>
                </a:cubicBezTo>
                <a:cubicBezTo>
                  <a:pt x="19854" y="6942"/>
                  <a:pt x="19909" y="6920"/>
                  <a:pt x="19941" y="6865"/>
                </a:cubicBezTo>
                <a:cubicBezTo>
                  <a:pt x="20061" y="6680"/>
                  <a:pt x="20202" y="6496"/>
                  <a:pt x="20355" y="6321"/>
                </a:cubicBezTo>
                <a:cubicBezTo>
                  <a:pt x="20420" y="6245"/>
                  <a:pt x="20409" y="6137"/>
                  <a:pt x="20333" y="6071"/>
                </a:cubicBezTo>
                <a:cubicBezTo>
                  <a:pt x="20299" y="6042"/>
                  <a:pt x="20259" y="6028"/>
                  <a:pt x="20219" y="6028"/>
                </a:cubicBezTo>
                <a:close/>
                <a:moveTo>
                  <a:pt x="20812" y="6213"/>
                </a:moveTo>
                <a:cubicBezTo>
                  <a:pt x="20714" y="6213"/>
                  <a:pt x="20627" y="6300"/>
                  <a:pt x="20627" y="6398"/>
                </a:cubicBezTo>
                <a:cubicBezTo>
                  <a:pt x="20627" y="6626"/>
                  <a:pt x="20616" y="6855"/>
                  <a:pt x="20594" y="7083"/>
                </a:cubicBezTo>
                <a:cubicBezTo>
                  <a:pt x="20583" y="7181"/>
                  <a:pt x="20659" y="7268"/>
                  <a:pt x="20757" y="7268"/>
                </a:cubicBezTo>
                <a:lnTo>
                  <a:pt x="20768" y="7268"/>
                </a:lnTo>
                <a:cubicBezTo>
                  <a:pt x="20855" y="7268"/>
                  <a:pt x="20931" y="7203"/>
                  <a:pt x="20942" y="7116"/>
                </a:cubicBezTo>
                <a:cubicBezTo>
                  <a:pt x="20964" y="6876"/>
                  <a:pt x="20986" y="6637"/>
                  <a:pt x="20986" y="6398"/>
                </a:cubicBezTo>
                <a:cubicBezTo>
                  <a:pt x="20986" y="6300"/>
                  <a:pt x="20909" y="6224"/>
                  <a:pt x="20812" y="6213"/>
                </a:cubicBezTo>
                <a:close/>
                <a:moveTo>
                  <a:pt x="27284" y="7082"/>
                </a:moveTo>
                <a:cubicBezTo>
                  <a:pt x="27277" y="7082"/>
                  <a:pt x="27270" y="7082"/>
                  <a:pt x="27263" y="7083"/>
                </a:cubicBezTo>
                <a:cubicBezTo>
                  <a:pt x="27165" y="7105"/>
                  <a:pt x="27099" y="7192"/>
                  <a:pt x="27110" y="7290"/>
                </a:cubicBezTo>
                <a:cubicBezTo>
                  <a:pt x="27143" y="7496"/>
                  <a:pt x="27165" y="7725"/>
                  <a:pt x="27176" y="7964"/>
                </a:cubicBezTo>
                <a:cubicBezTo>
                  <a:pt x="27176" y="8062"/>
                  <a:pt x="27252" y="8138"/>
                  <a:pt x="27350" y="8138"/>
                </a:cubicBezTo>
                <a:cubicBezTo>
                  <a:pt x="27448" y="8138"/>
                  <a:pt x="27524" y="8051"/>
                  <a:pt x="27524" y="7953"/>
                </a:cubicBezTo>
                <a:cubicBezTo>
                  <a:pt x="27513" y="7703"/>
                  <a:pt x="27491" y="7453"/>
                  <a:pt x="27458" y="7235"/>
                </a:cubicBezTo>
                <a:cubicBezTo>
                  <a:pt x="27448" y="7144"/>
                  <a:pt x="27373" y="7082"/>
                  <a:pt x="27284" y="7082"/>
                </a:cubicBezTo>
                <a:close/>
                <a:moveTo>
                  <a:pt x="189" y="7147"/>
                </a:moveTo>
                <a:cubicBezTo>
                  <a:pt x="99" y="7147"/>
                  <a:pt x="22" y="7220"/>
                  <a:pt x="12" y="7311"/>
                </a:cubicBezTo>
                <a:cubicBezTo>
                  <a:pt x="1" y="7496"/>
                  <a:pt x="1" y="7670"/>
                  <a:pt x="1" y="7844"/>
                </a:cubicBezTo>
                <a:cubicBezTo>
                  <a:pt x="1" y="7910"/>
                  <a:pt x="1" y="7964"/>
                  <a:pt x="1" y="8029"/>
                </a:cubicBezTo>
                <a:cubicBezTo>
                  <a:pt x="1" y="8127"/>
                  <a:pt x="77" y="8203"/>
                  <a:pt x="175" y="8203"/>
                </a:cubicBezTo>
                <a:lnTo>
                  <a:pt x="186" y="8203"/>
                </a:lnTo>
                <a:cubicBezTo>
                  <a:pt x="273" y="8203"/>
                  <a:pt x="360" y="8116"/>
                  <a:pt x="349" y="8019"/>
                </a:cubicBezTo>
                <a:cubicBezTo>
                  <a:pt x="349" y="7964"/>
                  <a:pt x="349" y="7910"/>
                  <a:pt x="349" y="7844"/>
                </a:cubicBezTo>
                <a:cubicBezTo>
                  <a:pt x="349" y="7681"/>
                  <a:pt x="360" y="7507"/>
                  <a:pt x="371" y="7333"/>
                </a:cubicBezTo>
                <a:cubicBezTo>
                  <a:pt x="371" y="7235"/>
                  <a:pt x="305" y="7148"/>
                  <a:pt x="207" y="7148"/>
                </a:cubicBezTo>
                <a:cubicBezTo>
                  <a:pt x="201" y="7148"/>
                  <a:pt x="195" y="7147"/>
                  <a:pt x="189" y="7147"/>
                </a:cubicBezTo>
                <a:close/>
                <a:moveTo>
                  <a:pt x="19468" y="7214"/>
                </a:moveTo>
                <a:cubicBezTo>
                  <a:pt x="19399" y="7214"/>
                  <a:pt x="19333" y="7255"/>
                  <a:pt x="19299" y="7322"/>
                </a:cubicBezTo>
                <a:cubicBezTo>
                  <a:pt x="19191" y="7583"/>
                  <a:pt x="19125" y="7834"/>
                  <a:pt x="19114" y="8062"/>
                </a:cubicBezTo>
                <a:cubicBezTo>
                  <a:pt x="19104" y="8149"/>
                  <a:pt x="19180" y="8236"/>
                  <a:pt x="19278" y="8247"/>
                </a:cubicBezTo>
                <a:lnTo>
                  <a:pt x="19289" y="8247"/>
                </a:lnTo>
                <a:cubicBezTo>
                  <a:pt x="19386" y="8247"/>
                  <a:pt x="19463" y="8171"/>
                  <a:pt x="19463" y="8084"/>
                </a:cubicBezTo>
                <a:cubicBezTo>
                  <a:pt x="19473" y="7899"/>
                  <a:pt x="19528" y="7681"/>
                  <a:pt x="19626" y="7453"/>
                </a:cubicBezTo>
                <a:cubicBezTo>
                  <a:pt x="19669" y="7366"/>
                  <a:pt x="19626" y="7268"/>
                  <a:pt x="19528" y="7224"/>
                </a:cubicBezTo>
                <a:cubicBezTo>
                  <a:pt x="19508" y="7217"/>
                  <a:pt x="19488" y="7214"/>
                  <a:pt x="19468" y="7214"/>
                </a:cubicBezTo>
                <a:close/>
                <a:moveTo>
                  <a:pt x="20665" y="7612"/>
                </a:moveTo>
                <a:cubicBezTo>
                  <a:pt x="20581" y="7612"/>
                  <a:pt x="20504" y="7672"/>
                  <a:pt x="20485" y="7757"/>
                </a:cubicBezTo>
                <a:cubicBezTo>
                  <a:pt x="20431" y="7997"/>
                  <a:pt x="20366" y="8214"/>
                  <a:pt x="20289" y="8399"/>
                </a:cubicBezTo>
                <a:cubicBezTo>
                  <a:pt x="20257" y="8486"/>
                  <a:pt x="20289" y="8584"/>
                  <a:pt x="20387" y="8628"/>
                </a:cubicBezTo>
                <a:cubicBezTo>
                  <a:pt x="20409" y="8639"/>
                  <a:pt x="20431" y="8639"/>
                  <a:pt x="20453" y="8639"/>
                </a:cubicBezTo>
                <a:cubicBezTo>
                  <a:pt x="20518" y="8639"/>
                  <a:pt x="20583" y="8606"/>
                  <a:pt x="20616" y="8530"/>
                </a:cubicBezTo>
                <a:cubicBezTo>
                  <a:pt x="20703" y="8334"/>
                  <a:pt x="20779" y="8095"/>
                  <a:pt x="20833" y="7834"/>
                </a:cubicBezTo>
                <a:cubicBezTo>
                  <a:pt x="20855" y="7736"/>
                  <a:pt x="20790" y="7638"/>
                  <a:pt x="20703" y="7616"/>
                </a:cubicBezTo>
                <a:cubicBezTo>
                  <a:pt x="20690" y="7613"/>
                  <a:pt x="20677" y="7612"/>
                  <a:pt x="20665" y="7612"/>
                </a:cubicBezTo>
                <a:close/>
                <a:moveTo>
                  <a:pt x="19462" y="8562"/>
                </a:moveTo>
                <a:cubicBezTo>
                  <a:pt x="19432" y="8562"/>
                  <a:pt x="19402" y="8569"/>
                  <a:pt x="19376" y="8584"/>
                </a:cubicBezTo>
                <a:cubicBezTo>
                  <a:pt x="19289" y="8639"/>
                  <a:pt x="19267" y="8747"/>
                  <a:pt x="19321" y="8834"/>
                </a:cubicBezTo>
                <a:cubicBezTo>
                  <a:pt x="19484" y="9096"/>
                  <a:pt x="19680" y="9226"/>
                  <a:pt x="19887" y="9226"/>
                </a:cubicBezTo>
                <a:cubicBezTo>
                  <a:pt x="19963" y="9226"/>
                  <a:pt x="20039" y="9215"/>
                  <a:pt x="20115" y="9172"/>
                </a:cubicBezTo>
                <a:cubicBezTo>
                  <a:pt x="20202" y="9128"/>
                  <a:pt x="20235" y="9019"/>
                  <a:pt x="20191" y="8932"/>
                </a:cubicBezTo>
                <a:cubicBezTo>
                  <a:pt x="20161" y="8871"/>
                  <a:pt x="20098" y="8837"/>
                  <a:pt x="20034" y="8837"/>
                </a:cubicBezTo>
                <a:cubicBezTo>
                  <a:pt x="20006" y="8837"/>
                  <a:pt x="19978" y="8843"/>
                  <a:pt x="19952" y="8856"/>
                </a:cubicBezTo>
                <a:cubicBezTo>
                  <a:pt x="19928" y="8871"/>
                  <a:pt x="19904" y="8878"/>
                  <a:pt x="19880" y="8878"/>
                </a:cubicBezTo>
                <a:cubicBezTo>
                  <a:pt x="19795" y="8878"/>
                  <a:pt x="19708" y="8791"/>
                  <a:pt x="19615" y="8639"/>
                </a:cubicBezTo>
                <a:cubicBezTo>
                  <a:pt x="19579" y="8589"/>
                  <a:pt x="19520" y="8562"/>
                  <a:pt x="19462" y="8562"/>
                </a:cubicBezTo>
                <a:close/>
                <a:moveTo>
                  <a:pt x="27333" y="8485"/>
                </a:moveTo>
                <a:cubicBezTo>
                  <a:pt x="27242" y="8485"/>
                  <a:pt x="27165" y="8568"/>
                  <a:pt x="27165" y="8660"/>
                </a:cubicBezTo>
                <a:cubicBezTo>
                  <a:pt x="27154" y="8889"/>
                  <a:pt x="27132" y="9117"/>
                  <a:pt x="27110" y="9357"/>
                </a:cubicBezTo>
                <a:cubicBezTo>
                  <a:pt x="27099" y="9444"/>
                  <a:pt x="27176" y="9531"/>
                  <a:pt x="27273" y="9542"/>
                </a:cubicBezTo>
                <a:lnTo>
                  <a:pt x="27284" y="9542"/>
                </a:lnTo>
                <a:cubicBezTo>
                  <a:pt x="27371" y="9542"/>
                  <a:pt x="27448" y="9476"/>
                  <a:pt x="27458" y="9389"/>
                </a:cubicBezTo>
                <a:cubicBezTo>
                  <a:pt x="27480" y="9150"/>
                  <a:pt x="27502" y="8911"/>
                  <a:pt x="27513" y="8671"/>
                </a:cubicBezTo>
                <a:cubicBezTo>
                  <a:pt x="27524" y="8573"/>
                  <a:pt x="27448" y="8497"/>
                  <a:pt x="27350" y="8486"/>
                </a:cubicBezTo>
                <a:cubicBezTo>
                  <a:pt x="27344" y="8486"/>
                  <a:pt x="27338" y="8485"/>
                  <a:pt x="27333" y="8485"/>
                </a:cubicBezTo>
                <a:close/>
                <a:moveTo>
                  <a:pt x="196" y="8552"/>
                </a:moveTo>
                <a:cubicBezTo>
                  <a:pt x="109" y="8562"/>
                  <a:pt x="33" y="8649"/>
                  <a:pt x="44" y="8747"/>
                </a:cubicBezTo>
                <a:cubicBezTo>
                  <a:pt x="66" y="8976"/>
                  <a:pt x="99" y="9215"/>
                  <a:pt x="131" y="9454"/>
                </a:cubicBezTo>
                <a:cubicBezTo>
                  <a:pt x="142" y="9542"/>
                  <a:pt x="218" y="9607"/>
                  <a:pt x="305" y="9607"/>
                </a:cubicBezTo>
                <a:lnTo>
                  <a:pt x="338" y="9607"/>
                </a:lnTo>
                <a:cubicBezTo>
                  <a:pt x="425" y="9585"/>
                  <a:pt x="490" y="9498"/>
                  <a:pt x="479" y="9400"/>
                </a:cubicBezTo>
                <a:cubicBezTo>
                  <a:pt x="447" y="9193"/>
                  <a:pt x="414" y="8954"/>
                  <a:pt x="392" y="8715"/>
                </a:cubicBezTo>
                <a:cubicBezTo>
                  <a:pt x="381" y="8617"/>
                  <a:pt x="294" y="8552"/>
                  <a:pt x="196" y="8552"/>
                </a:cubicBezTo>
                <a:close/>
                <a:moveTo>
                  <a:pt x="27211" y="9889"/>
                </a:moveTo>
                <a:cubicBezTo>
                  <a:pt x="27121" y="9889"/>
                  <a:pt x="27044" y="9961"/>
                  <a:pt x="27034" y="10053"/>
                </a:cubicBezTo>
                <a:lnTo>
                  <a:pt x="26947" y="10749"/>
                </a:lnTo>
                <a:cubicBezTo>
                  <a:pt x="26936" y="10847"/>
                  <a:pt x="27012" y="10934"/>
                  <a:pt x="27099" y="10945"/>
                </a:cubicBezTo>
                <a:lnTo>
                  <a:pt x="27121" y="10945"/>
                </a:lnTo>
                <a:cubicBezTo>
                  <a:pt x="27208" y="10945"/>
                  <a:pt x="27284" y="10880"/>
                  <a:pt x="27295" y="10793"/>
                </a:cubicBezTo>
                <a:lnTo>
                  <a:pt x="27382" y="10085"/>
                </a:lnTo>
                <a:cubicBezTo>
                  <a:pt x="27393" y="9998"/>
                  <a:pt x="27328" y="9901"/>
                  <a:pt x="27230" y="9890"/>
                </a:cubicBezTo>
                <a:cubicBezTo>
                  <a:pt x="27224" y="9889"/>
                  <a:pt x="27217" y="9889"/>
                  <a:pt x="27211" y="9889"/>
                </a:cubicBezTo>
                <a:close/>
                <a:moveTo>
                  <a:pt x="425" y="9943"/>
                </a:moveTo>
                <a:cubicBezTo>
                  <a:pt x="418" y="9943"/>
                  <a:pt x="411" y="9943"/>
                  <a:pt x="403" y="9944"/>
                </a:cubicBezTo>
                <a:cubicBezTo>
                  <a:pt x="305" y="9966"/>
                  <a:pt x="240" y="10064"/>
                  <a:pt x="262" y="10162"/>
                </a:cubicBezTo>
                <a:cubicBezTo>
                  <a:pt x="360" y="10586"/>
                  <a:pt x="447" y="10847"/>
                  <a:pt x="447" y="10858"/>
                </a:cubicBezTo>
                <a:cubicBezTo>
                  <a:pt x="479" y="10934"/>
                  <a:pt x="545" y="10978"/>
                  <a:pt x="621" y="10978"/>
                </a:cubicBezTo>
                <a:cubicBezTo>
                  <a:pt x="632" y="10978"/>
                  <a:pt x="653" y="10978"/>
                  <a:pt x="675" y="10967"/>
                </a:cubicBezTo>
                <a:cubicBezTo>
                  <a:pt x="762" y="10945"/>
                  <a:pt x="817" y="10836"/>
                  <a:pt x="784" y="10749"/>
                </a:cubicBezTo>
                <a:cubicBezTo>
                  <a:pt x="784" y="10749"/>
                  <a:pt x="697" y="10488"/>
                  <a:pt x="610" y="10085"/>
                </a:cubicBezTo>
                <a:cubicBezTo>
                  <a:pt x="590" y="9996"/>
                  <a:pt x="506" y="9943"/>
                  <a:pt x="425" y="9943"/>
                </a:cubicBezTo>
                <a:close/>
                <a:moveTo>
                  <a:pt x="27048" y="11292"/>
                </a:moveTo>
                <a:cubicBezTo>
                  <a:pt x="26958" y="11292"/>
                  <a:pt x="26882" y="11365"/>
                  <a:pt x="26882" y="11456"/>
                </a:cubicBezTo>
                <a:cubicBezTo>
                  <a:pt x="26860" y="11706"/>
                  <a:pt x="26849" y="11935"/>
                  <a:pt x="26849" y="12142"/>
                </a:cubicBezTo>
                <a:cubicBezTo>
                  <a:pt x="26849" y="12142"/>
                  <a:pt x="26849" y="12174"/>
                  <a:pt x="26849" y="12174"/>
                </a:cubicBezTo>
                <a:cubicBezTo>
                  <a:pt x="26849" y="12272"/>
                  <a:pt x="26925" y="12337"/>
                  <a:pt x="27023" y="12337"/>
                </a:cubicBezTo>
                <a:cubicBezTo>
                  <a:pt x="27121" y="12337"/>
                  <a:pt x="27197" y="12239"/>
                  <a:pt x="27197" y="12142"/>
                </a:cubicBezTo>
                <a:cubicBezTo>
                  <a:pt x="27197" y="11946"/>
                  <a:pt x="27208" y="11728"/>
                  <a:pt x="27230" y="11478"/>
                </a:cubicBezTo>
                <a:cubicBezTo>
                  <a:pt x="27241" y="11391"/>
                  <a:pt x="27165" y="11304"/>
                  <a:pt x="27067" y="11293"/>
                </a:cubicBezTo>
                <a:cubicBezTo>
                  <a:pt x="27060" y="11292"/>
                  <a:pt x="27054" y="11292"/>
                  <a:pt x="27048" y="11292"/>
                </a:cubicBezTo>
                <a:close/>
                <a:moveTo>
                  <a:pt x="33132" y="12383"/>
                </a:moveTo>
                <a:cubicBezTo>
                  <a:pt x="33067" y="12383"/>
                  <a:pt x="33004" y="12418"/>
                  <a:pt x="32974" y="12479"/>
                </a:cubicBezTo>
                <a:cubicBezTo>
                  <a:pt x="32898" y="12609"/>
                  <a:pt x="32778" y="12816"/>
                  <a:pt x="32604" y="13044"/>
                </a:cubicBezTo>
                <a:cubicBezTo>
                  <a:pt x="32550" y="13121"/>
                  <a:pt x="32560" y="13229"/>
                  <a:pt x="32637" y="13295"/>
                </a:cubicBezTo>
                <a:cubicBezTo>
                  <a:pt x="32669" y="13316"/>
                  <a:pt x="32702" y="13327"/>
                  <a:pt x="32745" y="13327"/>
                </a:cubicBezTo>
                <a:cubicBezTo>
                  <a:pt x="32800" y="13327"/>
                  <a:pt x="32843" y="13306"/>
                  <a:pt x="32887" y="13262"/>
                </a:cubicBezTo>
                <a:cubicBezTo>
                  <a:pt x="33072" y="13012"/>
                  <a:pt x="33202" y="12794"/>
                  <a:pt x="33278" y="12642"/>
                </a:cubicBezTo>
                <a:cubicBezTo>
                  <a:pt x="33333" y="12555"/>
                  <a:pt x="33300" y="12457"/>
                  <a:pt x="33213" y="12403"/>
                </a:cubicBezTo>
                <a:cubicBezTo>
                  <a:pt x="33187" y="12390"/>
                  <a:pt x="33159" y="12383"/>
                  <a:pt x="33132" y="12383"/>
                </a:cubicBezTo>
                <a:close/>
                <a:moveTo>
                  <a:pt x="27075" y="12695"/>
                </a:moveTo>
                <a:cubicBezTo>
                  <a:pt x="27069" y="12695"/>
                  <a:pt x="27062" y="12696"/>
                  <a:pt x="27056" y="12696"/>
                </a:cubicBezTo>
                <a:cubicBezTo>
                  <a:pt x="26958" y="12718"/>
                  <a:pt x="26893" y="12805"/>
                  <a:pt x="26904" y="12903"/>
                </a:cubicBezTo>
                <a:cubicBezTo>
                  <a:pt x="26947" y="13175"/>
                  <a:pt x="27023" y="13414"/>
                  <a:pt x="27121" y="13621"/>
                </a:cubicBezTo>
                <a:cubicBezTo>
                  <a:pt x="27154" y="13686"/>
                  <a:pt x="27219" y="13719"/>
                  <a:pt x="27284" y="13719"/>
                </a:cubicBezTo>
                <a:cubicBezTo>
                  <a:pt x="27306" y="13719"/>
                  <a:pt x="27339" y="13719"/>
                  <a:pt x="27360" y="13708"/>
                </a:cubicBezTo>
                <a:cubicBezTo>
                  <a:pt x="27448" y="13665"/>
                  <a:pt x="27480" y="13556"/>
                  <a:pt x="27448" y="13469"/>
                </a:cubicBezTo>
                <a:cubicBezTo>
                  <a:pt x="27360" y="13295"/>
                  <a:pt x="27295" y="13088"/>
                  <a:pt x="27252" y="12849"/>
                </a:cubicBezTo>
                <a:cubicBezTo>
                  <a:pt x="27242" y="12758"/>
                  <a:pt x="27157" y="12695"/>
                  <a:pt x="27075" y="12695"/>
                </a:cubicBezTo>
                <a:close/>
                <a:moveTo>
                  <a:pt x="32271" y="13497"/>
                </a:moveTo>
                <a:cubicBezTo>
                  <a:pt x="32228" y="13497"/>
                  <a:pt x="32184" y="13513"/>
                  <a:pt x="32147" y="13545"/>
                </a:cubicBezTo>
                <a:cubicBezTo>
                  <a:pt x="31984" y="13697"/>
                  <a:pt x="31799" y="13828"/>
                  <a:pt x="31614" y="13947"/>
                </a:cubicBezTo>
                <a:cubicBezTo>
                  <a:pt x="31527" y="14002"/>
                  <a:pt x="31505" y="14111"/>
                  <a:pt x="31560" y="14187"/>
                </a:cubicBezTo>
                <a:cubicBezTo>
                  <a:pt x="31592" y="14241"/>
                  <a:pt x="31647" y="14274"/>
                  <a:pt x="31712" y="14274"/>
                </a:cubicBezTo>
                <a:cubicBezTo>
                  <a:pt x="31745" y="14274"/>
                  <a:pt x="31777" y="14263"/>
                  <a:pt x="31799" y="14252"/>
                </a:cubicBezTo>
                <a:cubicBezTo>
                  <a:pt x="32006" y="14121"/>
                  <a:pt x="32202" y="13969"/>
                  <a:pt x="32386" y="13806"/>
                </a:cubicBezTo>
                <a:cubicBezTo>
                  <a:pt x="32463" y="13741"/>
                  <a:pt x="32463" y="13621"/>
                  <a:pt x="32397" y="13556"/>
                </a:cubicBezTo>
                <a:cubicBezTo>
                  <a:pt x="32363" y="13516"/>
                  <a:pt x="32318" y="13497"/>
                  <a:pt x="32271" y="13497"/>
                </a:cubicBezTo>
                <a:close/>
                <a:moveTo>
                  <a:pt x="27715" y="13926"/>
                </a:moveTo>
                <a:cubicBezTo>
                  <a:pt x="27664" y="13926"/>
                  <a:pt x="27614" y="13948"/>
                  <a:pt x="27578" y="13991"/>
                </a:cubicBezTo>
                <a:cubicBezTo>
                  <a:pt x="27513" y="14056"/>
                  <a:pt x="27524" y="14176"/>
                  <a:pt x="27589" y="14230"/>
                </a:cubicBezTo>
                <a:cubicBezTo>
                  <a:pt x="27774" y="14393"/>
                  <a:pt x="28002" y="14524"/>
                  <a:pt x="28253" y="14611"/>
                </a:cubicBezTo>
                <a:cubicBezTo>
                  <a:pt x="28274" y="14622"/>
                  <a:pt x="28296" y="14622"/>
                  <a:pt x="28318" y="14622"/>
                </a:cubicBezTo>
                <a:cubicBezTo>
                  <a:pt x="28383" y="14622"/>
                  <a:pt x="28459" y="14578"/>
                  <a:pt x="28481" y="14513"/>
                </a:cubicBezTo>
                <a:cubicBezTo>
                  <a:pt x="28514" y="14426"/>
                  <a:pt x="28470" y="14317"/>
                  <a:pt x="28383" y="14285"/>
                </a:cubicBezTo>
                <a:cubicBezTo>
                  <a:pt x="28166" y="14208"/>
                  <a:pt x="27970" y="14100"/>
                  <a:pt x="27828" y="13969"/>
                </a:cubicBezTo>
                <a:cubicBezTo>
                  <a:pt x="27795" y="13940"/>
                  <a:pt x="27754" y="13926"/>
                  <a:pt x="27715" y="13926"/>
                </a:cubicBezTo>
                <a:close/>
                <a:moveTo>
                  <a:pt x="31081" y="14237"/>
                </a:moveTo>
                <a:cubicBezTo>
                  <a:pt x="31059" y="14237"/>
                  <a:pt x="31037" y="14241"/>
                  <a:pt x="31016" y="14252"/>
                </a:cubicBezTo>
                <a:cubicBezTo>
                  <a:pt x="30809" y="14328"/>
                  <a:pt x="30591" y="14383"/>
                  <a:pt x="30374" y="14426"/>
                </a:cubicBezTo>
                <a:cubicBezTo>
                  <a:pt x="30276" y="14448"/>
                  <a:pt x="30211" y="14535"/>
                  <a:pt x="30232" y="14633"/>
                </a:cubicBezTo>
                <a:cubicBezTo>
                  <a:pt x="30243" y="14720"/>
                  <a:pt x="30319" y="14774"/>
                  <a:pt x="30396" y="14774"/>
                </a:cubicBezTo>
                <a:lnTo>
                  <a:pt x="30428" y="14774"/>
                </a:lnTo>
                <a:cubicBezTo>
                  <a:pt x="30678" y="14731"/>
                  <a:pt x="30918" y="14665"/>
                  <a:pt x="31146" y="14578"/>
                </a:cubicBezTo>
                <a:cubicBezTo>
                  <a:pt x="31233" y="14546"/>
                  <a:pt x="31277" y="14437"/>
                  <a:pt x="31244" y="14350"/>
                </a:cubicBezTo>
                <a:cubicBezTo>
                  <a:pt x="31219" y="14284"/>
                  <a:pt x="31151" y="14237"/>
                  <a:pt x="31081" y="14237"/>
                </a:cubicBezTo>
                <a:close/>
                <a:moveTo>
                  <a:pt x="29036" y="14448"/>
                </a:moveTo>
                <a:lnTo>
                  <a:pt x="29003" y="14611"/>
                </a:lnTo>
                <a:lnTo>
                  <a:pt x="28992" y="14796"/>
                </a:lnTo>
                <a:cubicBezTo>
                  <a:pt x="29221" y="14818"/>
                  <a:pt x="29449" y="14839"/>
                  <a:pt x="29699" y="14839"/>
                </a:cubicBezTo>
                <a:cubicBezTo>
                  <a:pt x="29797" y="14839"/>
                  <a:pt x="29863" y="14763"/>
                  <a:pt x="29863" y="14665"/>
                </a:cubicBezTo>
                <a:cubicBezTo>
                  <a:pt x="29863" y="14567"/>
                  <a:pt x="29765" y="14480"/>
                  <a:pt x="29667" y="14480"/>
                </a:cubicBezTo>
                <a:cubicBezTo>
                  <a:pt x="29471" y="14480"/>
                  <a:pt x="29253" y="14470"/>
                  <a:pt x="29036" y="14448"/>
                </a:cubicBezTo>
                <a:close/>
              </a:path>
            </a:pathLst>
          </a:custGeom>
          <a:solidFill>
            <a:srgbClr val="113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01" name="Google Shape;801;p42"/>
          <p:cNvGrpSpPr/>
          <p:nvPr/>
        </p:nvGrpSpPr>
        <p:grpSpPr>
          <a:xfrm>
            <a:off x="5878425" y="1929175"/>
            <a:ext cx="2216281" cy="1973159"/>
            <a:chOff x="5878425" y="1929175"/>
            <a:chExt cx="2216281" cy="1973159"/>
          </a:xfrm>
        </p:grpSpPr>
        <p:sp>
          <p:nvSpPr>
            <p:cNvPr id="802" name="Google Shape;802;p42"/>
            <p:cNvSpPr/>
            <p:nvPr/>
          </p:nvSpPr>
          <p:spPr>
            <a:xfrm>
              <a:off x="6860978" y="1933661"/>
              <a:ext cx="1233728" cy="1106929"/>
            </a:xfrm>
            <a:custGeom>
              <a:avLst/>
              <a:gdLst/>
              <a:ahLst/>
              <a:cxnLst/>
              <a:rect l="l" t="t" r="r" b="b"/>
              <a:pathLst>
                <a:path w="29413" h="26390" extrusionOk="0">
                  <a:moveTo>
                    <a:pt x="12149" y="0"/>
                  </a:moveTo>
                  <a:cubicBezTo>
                    <a:pt x="11676" y="0"/>
                    <a:pt x="11037" y="154"/>
                    <a:pt x="10397" y="474"/>
                  </a:cubicBezTo>
                  <a:cubicBezTo>
                    <a:pt x="9438" y="793"/>
                    <a:pt x="8952" y="1113"/>
                    <a:pt x="9118" y="1433"/>
                  </a:cubicBezTo>
                  <a:cubicBezTo>
                    <a:pt x="8159" y="1433"/>
                    <a:pt x="7034" y="1599"/>
                    <a:pt x="5922" y="1919"/>
                  </a:cubicBezTo>
                  <a:cubicBezTo>
                    <a:pt x="4643" y="2392"/>
                    <a:pt x="2878" y="5115"/>
                    <a:pt x="3837" y="5115"/>
                  </a:cubicBezTo>
                  <a:cubicBezTo>
                    <a:pt x="3684" y="5269"/>
                    <a:pt x="3518" y="5269"/>
                    <a:pt x="3364" y="5435"/>
                  </a:cubicBezTo>
                  <a:cubicBezTo>
                    <a:pt x="1845" y="6043"/>
                    <a:pt x="904" y="8809"/>
                    <a:pt x="2185" y="8809"/>
                  </a:cubicBezTo>
                  <a:cubicBezTo>
                    <a:pt x="2252" y="8809"/>
                    <a:pt x="2325" y="8801"/>
                    <a:pt x="2405" y="8785"/>
                  </a:cubicBezTo>
                  <a:cubicBezTo>
                    <a:pt x="3334" y="8600"/>
                    <a:pt x="4206" y="8522"/>
                    <a:pt x="5025" y="8522"/>
                  </a:cubicBezTo>
                  <a:cubicBezTo>
                    <a:pt x="5616" y="8522"/>
                    <a:pt x="6179" y="8562"/>
                    <a:pt x="6714" y="8632"/>
                  </a:cubicBezTo>
                  <a:cubicBezTo>
                    <a:pt x="6714" y="8632"/>
                    <a:pt x="6714" y="8785"/>
                    <a:pt x="6881" y="8785"/>
                  </a:cubicBezTo>
                  <a:cubicBezTo>
                    <a:pt x="9438" y="9105"/>
                    <a:pt x="11190" y="10384"/>
                    <a:pt x="11996" y="11189"/>
                  </a:cubicBezTo>
                  <a:cubicBezTo>
                    <a:pt x="11996" y="11189"/>
                    <a:pt x="10149" y="9411"/>
                    <a:pt x="7780" y="9411"/>
                  </a:cubicBezTo>
                  <a:cubicBezTo>
                    <a:pt x="6596" y="9411"/>
                    <a:pt x="5282" y="9855"/>
                    <a:pt x="4003" y="11189"/>
                  </a:cubicBezTo>
                  <a:cubicBezTo>
                    <a:pt x="1" y="15026"/>
                    <a:pt x="1446" y="15665"/>
                    <a:pt x="2085" y="15819"/>
                  </a:cubicBezTo>
                  <a:cubicBezTo>
                    <a:pt x="2102" y="15830"/>
                    <a:pt x="2124" y="15836"/>
                    <a:pt x="2149" y="15836"/>
                  </a:cubicBezTo>
                  <a:cubicBezTo>
                    <a:pt x="2723" y="15836"/>
                    <a:pt x="5402" y="13071"/>
                    <a:pt x="8341" y="13071"/>
                  </a:cubicBezTo>
                  <a:cubicBezTo>
                    <a:pt x="8915" y="13071"/>
                    <a:pt x="9498" y="13176"/>
                    <a:pt x="10078" y="13427"/>
                  </a:cubicBezTo>
                  <a:cubicBezTo>
                    <a:pt x="13428" y="14860"/>
                    <a:pt x="15832" y="17583"/>
                    <a:pt x="13428" y="21893"/>
                  </a:cubicBezTo>
                  <a:cubicBezTo>
                    <a:pt x="14067" y="19655"/>
                    <a:pt x="13594" y="17264"/>
                    <a:pt x="11829" y="15499"/>
                  </a:cubicBezTo>
                  <a:cubicBezTo>
                    <a:pt x="10593" y="14343"/>
                    <a:pt x="9022" y="13782"/>
                    <a:pt x="7458" y="13782"/>
                  </a:cubicBezTo>
                  <a:cubicBezTo>
                    <a:pt x="5785" y="13782"/>
                    <a:pt x="4120" y="14423"/>
                    <a:pt x="2878" y="15665"/>
                  </a:cubicBezTo>
                  <a:cubicBezTo>
                    <a:pt x="487" y="18223"/>
                    <a:pt x="487" y="22212"/>
                    <a:pt x="3044" y="24616"/>
                  </a:cubicBezTo>
                  <a:cubicBezTo>
                    <a:pt x="4302" y="25792"/>
                    <a:pt x="5905" y="26390"/>
                    <a:pt x="7496" y="26390"/>
                  </a:cubicBezTo>
                  <a:cubicBezTo>
                    <a:pt x="9141" y="26390"/>
                    <a:pt x="10773" y="25750"/>
                    <a:pt x="11996" y="24450"/>
                  </a:cubicBezTo>
                  <a:lnTo>
                    <a:pt x="11996" y="24450"/>
                  </a:lnTo>
                  <a:cubicBezTo>
                    <a:pt x="11853" y="25064"/>
                    <a:pt x="12223" y="25344"/>
                    <a:pt x="12849" y="25344"/>
                  </a:cubicBezTo>
                  <a:cubicBezTo>
                    <a:pt x="14349" y="25344"/>
                    <a:pt x="17321" y="23735"/>
                    <a:pt x="18223" y="21253"/>
                  </a:cubicBezTo>
                  <a:cubicBezTo>
                    <a:pt x="18391" y="20888"/>
                    <a:pt x="18725" y="20752"/>
                    <a:pt x="19166" y="20752"/>
                  </a:cubicBezTo>
                  <a:cubicBezTo>
                    <a:pt x="20463" y="20752"/>
                    <a:pt x="22686" y="21931"/>
                    <a:pt x="24327" y="21931"/>
                  </a:cubicBezTo>
                  <a:cubicBezTo>
                    <a:pt x="24805" y="21931"/>
                    <a:pt x="25234" y="21831"/>
                    <a:pt x="25576" y="21573"/>
                  </a:cubicBezTo>
                  <a:cubicBezTo>
                    <a:pt x="26382" y="20934"/>
                    <a:pt x="29412" y="12622"/>
                    <a:pt x="28773" y="11189"/>
                  </a:cubicBezTo>
                  <a:cubicBezTo>
                    <a:pt x="28453" y="10550"/>
                    <a:pt x="22865" y="8952"/>
                    <a:pt x="21420" y="7034"/>
                  </a:cubicBezTo>
                  <a:cubicBezTo>
                    <a:pt x="20461" y="5908"/>
                    <a:pt x="18863" y="3837"/>
                    <a:pt x="17111" y="2238"/>
                  </a:cubicBezTo>
                  <a:cubicBezTo>
                    <a:pt x="17111" y="2072"/>
                    <a:pt x="17111" y="2072"/>
                    <a:pt x="16944" y="2072"/>
                  </a:cubicBezTo>
                  <a:cubicBezTo>
                    <a:pt x="15512" y="959"/>
                    <a:pt x="14067" y="154"/>
                    <a:pt x="12469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42"/>
            <p:cNvSpPr/>
            <p:nvPr/>
          </p:nvSpPr>
          <p:spPr>
            <a:xfrm>
              <a:off x="5878425" y="2405955"/>
              <a:ext cx="1056636" cy="664912"/>
            </a:xfrm>
            <a:custGeom>
              <a:avLst/>
              <a:gdLst/>
              <a:ahLst/>
              <a:cxnLst/>
              <a:rect l="l" t="t" r="r" b="b"/>
              <a:pathLst>
                <a:path w="25191" h="15852" extrusionOk="0">
                  <a:moveTo>
                    <a:pt x="16558" y="1"/>
                  </a:moveTo>
                  <a:cubicBezTo>
                    <a:pt x="12244" y="1"/>
                    <a:pt x="7608" y="2487"/>
                    <a:pt x="7608" y="2487"/>
                  </a:cubicBezTo>
                  <a:cubicBezTo>
                    <a:pt x="0" y="6790"/>
                    <a:pt x="5273" y="15469"/>
                    <a:pt x="9901" y="15469"/>
                  </a:cubicBezTo>
                  <a:cubicBezTo>
                    <a:pt x="10431" y="15469"/>
                    <a:pt x="10952" y="15355"/>
                    <a:pt x="11444" y="15108"/>
                  </a:cubicBezTo>
                  <a:cubicBezTo>
                    <a:pt x="12502" y="14581"/>
                    <a:pt x="13240" y="14388"/>
                    <a:pt x="13805" y="14388"/>
                  </a:cubicBezTo>
                  <a:cubicBezTo>
                    <a:pt x="15361" y="14388"/>
                    <a:pt x="15606" y="15851"/>
                    <a:pt x="17580" y="15851"/>
                  </a:cubicBezTo>
                  <a:cubicBezTo>
                    <a:pt x="18142" y="15851"/>
                    <a:pt x="18844" y="15733"/>
                    <a:pt x="19756" y="15428"/>
                  </a:cubicBezTo>
                  <a:cubicBezTo>
                    <a:pt x="21188" y="14789"/>
                    <a:pt x="14475" y="13830"/>
                    <a:pt x="21827" y="11592"/>
                  </a:cubicBezTo>
                  <a:cubicBezTo>
                    <a:pt x="24705" y="10799"/>
                    <a:pt x="25191" y="2487"/>
                    <a:pt x="19270" y="403"/>
                  </a:cubicBezTo>
                  <a:cubicBezTo>
                    <a:pt x="18415" y="118"/>
                    <a:pt x="17494" y="1"/>
                    <a:pt x="16558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42"/>
            <p:cNvSpPr/>
            <p:nvPr/>
          </p:nvSpPr>
          <p:spPr>
            <a:xfrm>
              <a:off x="6740303" y="3081093"/>
              <a:ext cx="865241" cy="821241"/>
            </a:xfrm>
            <a:custGeom>
              <a:avLst/>
              <a:gdLst/>
              <a:ahLst/>
              <a:cxnLst/>
              <a:rect l="l" t="t" r="r" b="b"/>
              <a:pathLst>
                <a:path w="20628" h="19579" extrusionOk="0">
                  <a:moveTo>
                    <a:pt x="17460" y="0"/>
                  </a:moveTo>
                  <a:cubicBezTo>
                    <a:pt x="12610" y="0"/>
                    <a:pt x="806" y="611"/>
                    <a:pt x="806" y="611"/>
                  </a:cubicBezTo>
                  <a:lnTo>
                    <a:pt x="806" y="4767"/>
                  </a:lnTo>
                  <a:lnTo>
                    <a:pt x="1" y="4767"/>
                  </a:lnTo>
                  <a:cubicBezTo>
                    <a:pt x="1" y="4767"/>
                    <a:pt x="320" y="14677"/>
                    <a:pt x="640" y="15802"/>
                  </a:cubicBezTo>
                  <a:lnTo>
                    <a:pt x="806" y="15956"/>
                  </a:lnTo>
                  <a:cubicBezTo>
                    <a:pt x="960" y="17874"/>
                    <a:pt x="960" y="19153"/>
                    <a:pt x="1126" y="19153"/>
                  </a:cubicBezTo>
                  <a:cubicBezTo>
                    <a:pt x="1552" y="19472"/>
                    <a:pt x="3807" y="19579"/>
                    <a:pt x="6624" y="19579"/>
                  </a:cubicBezTo>
                  <a:cubicBezTo>
                    <a:pt x="12258" y="19579"/>
                    <a:pt x="20141" y="19153"/>
                    <a:pt x="20141" y="19153"/>
                  </a:cubicBezTo>
                  <a:lnTo>
                    <a:pt x="20141" y="15636"/>
                  </a:lnTo>
                  <a:lnTo>
                    <a:pt x="20461" y="15636"/>
                  </a:lnTo>
                  <a:cubicBezTo>
                    <a:pt x="20461" y="15636"/>
                    <a:pt x="20627" y="5086"/>
                    <a:pt x="20461" y="4613"/>
                  </a:cubicBezTo>
                  <a:cubicBezTo>
                    <a:pt x="20461" y="4613"/>
                    <a:pt x="20307" y="4447"/>
                    <a:pt x="19988" y="4447"/>
                  </a:cubicBezTo>
                  <a:cubicBezTo>
                    <a:pt x="19988" y="2209"/>
                    <a:pt x="19821" y="611"/>
                    <a:pt x="19502" y="138"/>
                  </a:cubicBezTo>
                  <a:cubicBezTo>
                    <a:pt x="19471" y="39"/>
                    <a:pt x="18688" y="0"/>
                    <a:pt x="1746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42"/>
            <p:cNvSpPr/>
            <p:nvPr/>
          </p:nvSpPr>
          <p:spPr>
            <a:xfrm>
              <a:off x="6881243" y="2507297"/>
              <a:ext cx="582904" cy="528937"/>
            </a:xfrm>
            <a:custGeom>
              <a:avLst/>
              <a:gdLst/>
              <a:ahLst/>
              <a:cxnLst/>
              <a:rect l="l" t="t" r="r" b="b"/>
              <a:pathLst>
                <a:path w="13901" h="12614" extrusionOk="0">
                  <a:moveTo>
                    <a:pt x="6972" y="1"/>
                  </a:moveTo>
                  <a:cubicBezTo>
                    <a:pt x="5299" y="1"/>
                    <a:pt x="3634" y="642"/>
                    <a:pt x="2392" y="1878"/>
                  </a:cubicBezTo>
                  <a:cubicBezTo>
                    <a:pt x="1" y="4435"/>
                    <a:pt x="1" y="8438"/>
                    <a:pt x="2558" y="10829"/>
                  </a:cubicBezTo>
                  <a:cubicBezTo>
                    <a:pt x="3817" y="12012"/>
                    <a:pt x="5423" y="12613"/>
                    <a:pt x="7016" y="12613"/>
                  </a:cubicBezTo>
                  <a:cubicBezTo>
                    <a:pt x="8660" y="12613"/>
                    <a:pt x="10289" y="11974"/>
                    <a:pt x="11510" y="10676"/>
                  </a:cubicBezTo>
                  <a:cubicBezTo>
                    <a:pt x="13901" y="8118"/>
                    <a:pt x="13747" y="4116"/>
                    <a:pt x="11343" y="1724"/>
                  </a:cubicBezTo>
                  <a:cubicBezTo>
                    <a:pt x="10107" y="562"/>
                    <a:pt x="8536" y="1"/>
                    <a:pt x="697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42"/>
            <p:cNvSpPr/>
            <p:nvPr/>
          </p:nvSpPr>
          <p:spPr>
            <a:xfrm>
              <a:off x="6954709" y="2552751"/>
              <a:ext cx="436014" cy="435469"/>
            </a:xfrm>
            <a:custGeom>
              <a:avLst/>
              <a:gdLst/>
              <a:ahLst/>
              <a:cxnLst/>
              <a:rect l="l" t="t" r="r" b="b"/>
              <a:pathLst>
                <a:path w="10398" h="10385" extrusionOk="0">
                  <a:moveTo>
                    <a:pt x="5282" y="321"/>
                  </a:moveTo>
                  <a:cubicBezTo>
                    <a:pt x="6561" y="321"/>
                    <a:pt x="7673" y="794"/>
                    <a:pt x="8632" y="1599"/>
                  </a:cubicBezTo>
                  <a:cubicBezTo>
                    <a:pt x="9591" y="2558"/>
                    <a:pt x="10077" y="3837"/>
                    <a:pt x="10231" y="5116"/>
                  </a:cubicBezTo>
                  <a:cubicBezTo>
                    <a:pt x="10231" y="6395"/>
                    <a:pt x="9758" y="7673"/>
                    <a:pt x="8799" y="8632"/>
                  </a:cubicBezTo>
                  <a:cubicBezTo>
                    <a:pt x="7840" y="9592"/>
                    <a:pt x="6561" y="10231"/>
                    <a:pt x="5282" y="10231"/>
                  </a:cubicBezTo>
                  <a:cubicBezTo>
                    <a:pt x="4003" y="10231"/>
                    <a:pt x="2724" y="9745"/>
                    <a:pt x="1765" y="8786"/>
                  </a:cubicBezTo>
                  <a:cubicBezTo>
                    <a:pt x="806" y="7827"/>
                    <a:pt x="320" y="6714"/>
                    <a:pt x="320" y="5269"/>
                  </a:cubicBezTo>
                  <a:cubicBezTo>
                    <a:pt x="167" y="3991"/>
                    <a:pt x="640" y="2712"/>
                    <a:pt x="1599" y="1753"/>
                  </a:cubicBezTo>
                  <a:cubicBezTo>
                    <a:pt x="2558" y="794"/>
                    <a:pt x="3837" y="321"/>
                    <a:pt x="5282" y="321"/>
                  </a:cubicBezTo>
                  <a:close/>
                  <a:moveTo>
                    <a:pt x="5282" y="1"/>
                  </a:moveTo>
                  <a:cubicBezTo>
                    <a:pt x="3837" y="1"/>
                    <a:pt x="2405" y="640"/>
                    <a:pt x="1446" y="1599"/>
                  </a:cubicBezTo>
                  <a:cubicBezTo>
                    <a:pt x="487" y="2712"/>
                    <a:pt x="1" y="3991"/>
                    <a:pt x="1" y="5269"/>
                  </a:cubicBezTo>
                  <a:cubicBezTo>
                    <a:pt x="1" y="6714"/>
                    <a:pt x="640" y="7993"/>
                    <a:pt x="1599" y="8952"/>
                  </a:cubicBezTo>
                  <a:cubicBezTo>
                    <a:pt x="2558" y="9911"/>
                    <a:pt x="3837" y="10384"/>
                    <a:pt x="5282" y="10384"/>
                  </a:cubicBezTo>
                  <a:cubicBezTo>
                    <a:pt x="6561" y="10384"/>
                    <a:pt x="7993" y="9911"/>
                    <a:pt x="8952" y="8786"/>
                  </a:cubicBezTo>
                  <a:cubicBezTo>
                    <a:pt x="9911" y="7827"/>
                    <a:pt x="10397" y="6548"/>
                    <a:pt x="10397" y="5116"/>
                  </a:cubicBezTo>
                  <a:cubicBezTo>
                    <a:pt x="10397" y="3671"/>
                    <a:pt x="9758" y="2392"/>
                    <a:pt x="8799" y="1433"/>
                  </a:cubicBezTo>
                  <a:cubicBezTo>
                    <a:pt x="7840" y="640"/>
                    <a:pt x="6561" y="1"/>
                    <a:pt x="528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42"/>
            <p:cNvSpPr/>
            <p:nvPr/>
          </p:nvSpPr>
          <p:spPr>
            <a:xfrm>
              <a:off x="7055515" y="2653054"/>
              <a:ext cx="220984" cy="248282"/>
            </a:xfrm>
            <a:custGeom>
              <a:avLst/>
              <a:gdLst/>
              <a:ahLst/>
              <a:cxnLst/>
              <a:rect l="l" t="t" r="r" b="b"/>
              <a:pathLst>
                <a:path w="5270" h="5921" extrusionOk="0">
                  <a:moveTo>
                    <a:pt x="3991" y="0"/>
                  </a:moveTo>
                  <a:cubicBezTo>
                    <a:pt x="3517" y="0"/>
                    <a:pt x="3031" y="166"/>
                    <a:pt x="2712" y="486"/>
                  </a:cubicBezTo>
                  <a:cubicBezTo>
                    <a:pt x="1599" y="1279"/>
                    <a:pt x="2239" y="2238"/>
                    <a:pt x="2878" y="3044"/>
                  </a:cubicBezTo>
                  <a:cubicBezTo>
                    <a:pt x="3351" y="3836"/>
                    <a:pt x="3837" y="4476"/>
                    <a:pt x="3517" y="5115"/>
                  </a:cubicBezTo>
                  <a:cubicBezTo>
                    <a:pt x="3230" y="5592"/>
                    <a:pt x="2834" y="5728"/>
                    <a:pt x="2493" y="5728"/>
                  </a:cubicBezTo>
                  <a:cubicBezTo>
                    <a:pt x="2259" y="5728"/>
                    <a:pt x="2049" y="5664"/>
                    <a:pt x="1919" y="5601"/>
                  </a:cubicBezTo>
                  <a:cubicBezTo>
                    <a:pt x="1113" y="5281"/>
                    <a:pt x="320" y="4476"/>
                    <a:pt x="320" y="3683"/>
                  </a:cubicBezTo>
                  <a:cubicBezTo>
                    <a:pt x="265" y="3628"/>
                    <a:pt x="228" y="3609"/>
                    <a:pt x="204" y="3609"/>
                  </a:cubicBezTo>
                  <a:cubicBezTo>
                    <a:pt x="154" y="3609"/>
                    <a:pt x="154" y="3683"/>
                    <a:pt x="154" y="3683"/>
                  </a:cubicBezTo>
                  <a:cubicBezTo>
                    <a:pt x="1" y="4476"/>
                    <a:pt x="960" y="5435"/>
                    <a:pt x="1753" y="5755"/>
                  </a:cubicBezTo>
                  <a:cubicBezTo>
                    <a:pt x="2072" y="5921"/>
                    <a:pt x="2239" y="5921"/>
                    <a:pt x="2558" y="5921"/>
                  </a:cubicBezTo>
                  <a:cubicBezTo>
                    <a:pt x="3031" y="5921"/>
                    <a:pt x="3517" y="5601"/>
                    <a:pt x="3671" y="5281"/>
                  </a:cubicBezTo>
                  <a:cubicBezTo>
                    <a:pt x="4157" y="4476"/>
                    <a:pt x="3517" y="3683"/>
                    <a:pt x="3031" y="3044"/>
                  </a:cubicBezTo>
                  <a:cubicBezTo>
                    <a:pt x="2392" y="2085"/>
                    <a:pt x="1919" y="1445"/>
                    <a:pt x="2712" y="640"/>
                  </a:cubicBezTo>
                  <a:cubicBezTo>
                    <a:pt x="3068" y="405"/>
                    <a:pt x="3335" y="260"/>
                    <a:pt x="3579" y="260"/>
                  </a:cubicBezTo>
                  <a:cubicBezTo>
                    <a:pt x="3667" y="260"/>
                    <a:pt x="3752" y="279"/>
                    <a:pt x="3837" y="320"/>
                  </a:cubicBezTo>
                  <a:cubicBezTo>
                    <a:pt x="4630" y="486"/>
                    <a:pt x="5116" y="1279"/>
                    <a:pt x="5116" y="1279"/>
                  </a:cubicBezTo>
                  <a:cubicBezTo>
                    <a:pt x="5116" y="1279"/>
                    <a:pt x="5184" y="1353"/>
                    <a:pt x="5229" y="1353"/>
                  </a:cubicBezTo>
                  <a:cubicBezTo>
                    <a:pt x="5252" y="1353"/>
                    <a:pt x="5269" y="1334"/>
                    <a:pt x="5269" y="1279"/>
                  </a:cubicBezTo>
                  <a:cubicBezTo>
                    <a:pt x="5269" y="1125"/>
                    <a:pt x="4796" y="166"/>
                    <a:pt x="399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42"/>
            <p:cNvSpPr/>
            <p:nvPr/>
          </p:nvSpPr>
          <p:spPr>
            <a:xfrm>
              <a:off x="7068933" y="2599422"/>
              <a:ext cx="201108" cy="335166"/>
            </a:xfrm>
            <a:custGeom>
              <a:avLst/>
              <a:gdLst/>
              <a:ahLst/>
              <a:cxnLst/>
              <a:rect l="l" t="t" r="r" b="b"/>
              <a:pathLst>
                <a:path w="4796" h="7993" extrusionOk="0">
                  <a:moveTo>
                    <a:pt x="4630" y="0"/>
                  </a:moveTo>
                  <a:lnTo>
                    <a:pt x="4476" y="167"/>
                  </a:lnTo>
                  <a:lnTo>
                    <a:pt x="154" y="7839"/>
                  </a:lnTo>
                  <a:cubicBezTo>
                    <a:pt x="0" y="7839"/>
                    <a:pt x="154" y="7993"/>
                    <a:pt x="154" y="7993"/>
                  </a:cubicBezTo>
                  <a:lnTo>
                    <a:pt x="320" y="7993"/>
                  </a:lnTo>
                  <a:lnTo>
                    <a:pt x="4796" y="167"/>
                  </a:lnTo>
                  <a:lnTo>
                    <a:pt x="463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42"/>
            <p:cNvSpPr/>
            <p:nvPr/>
          </p:nvSpPr>
          <p:spPr>
            <a:xfrm>
              <a:off x="7390682" y="2740441"/>
              <a:ext cx="46671" cy="127139"/>
            </a:xfrm>
            <a:custGeom>
              <a:avLst/>
              <a:gdLst/>
              <a:ahLst/>
              <a:cxnLst/>
              <a:rect l="l" t="t" r="r" b="b"/>
              <a:pathLst>
                <a:path w="1113" h="3032" extrusionOk="0">
                  <a:moveTo>
                    <a:pt x="639" y="1"/>
                  </a:moveTo>
                  <a:cubicBezTo>
                    <a:pt x="473" y="1"/>
                    <a:pt x="473" y="1"/>
                    <a:pt x="473" y="154"/>
                  </a:cubicBezTo>
                  <a:cubicBezTo>
                    <a:pt x="473" y="154"/>
                    <a:pt x="793" y="1599"/>
                    <a:pt x="0" y="2878"/>
                  </a:cubicBezTo>
                  <a:lnTo>
                    <a:pt x="153" y="3031"/>
                  </a:lnTo>
                  <a:lnTo>
                    <a:pt x="320" y="2878"/>
                  </a:lnTo>
                  <a:cubicBezTo>
                    <a:pt x="1113" y="1599"/>
                    <a:pt x="793" y="154"/>
                    <a:pt x="793" y="154"/>
                  </a:cubicBezTo>
                  <a:cubicBezTo>
                    <a:pt x="793" y="1"/>
                    <a:pt x="639" y="1"/>
                    <a:pt x="63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42"/>
            <p:cNvSpPr/>
            <p:nvPr/>
          </p:nvSpPr>
          <p:spPr>
            <a:xfrm>
              <a:off x="7008341" y="2525957"/>
              <a:ext cx="100848" cy="67050"/>
            </a:xfrm>
            <a:custGeom>
              <a:avLst/>
              <a:gdLst/>
              <a:ahLst/>
              <a:cxnLst/>
              <a:rect l="l" t="t" r="r" b="b"/>
              <a:pathLst>
                <a:path w="2405" h="1599" extrusionOk="0">
                  <a:moveTo>
                    <a:pt x="2238" y="1"/>
                  </a:moveTo>
                  <a:cubicBezTo>
                    <a:pt x="2238" y="1"/>
                    <a:pt x="640" y="474"/>
                    <a:pt x="1" y="1433"/>
                  </a:cubicBezTo>
                  <a:cubicBezTo>
                    <a:pt x="1" y="1599"/>
                    <a:pt x="1" y="1599"/>
                    <a:pt x="167" y="1599"/>
                  </a:cubicBezTo>
                  <a:cubicBezTo>
                    <a:pt x="806" y="640"/>
                    <a:pt x="2238" y="154"/>
                    <a:pt x="2405" y="154"/>
                  </a:cubicBezTo>
                  <a:lnTo>
                    <a:pt x="240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42"/>
            <p:cNvSpPr/>
            <p:nvPr/>
          </p:nvSpPr>
          <p:spPr>
            <a:xfrm>
              <a:off x="6860864" y="1933578"/>
              <a:ext cx="1233361" cy="1060012"/>
            </a:xfrm>
            <a:custGeom>
              <a:avLst/>
              <a:gdLst/>
              <a:ahLst/>
              <a:cxnLst/>
              <a:rect l="l" t="t" r="r" b="b"/>
              <a:pathLst>
                <a:path w="29413" h="25279" extrusionOk="0">
                  <a:moveTo>
                    <a:pt x="12220" y="1"/>
                  </a:moveTo>
                  <a:cubicBezTo>
                    <a:pt x="11616" y="1"/>
                    <a:pt x="11007" y="118"/>
                    <a:pt x="10397" y="381"/>
                  </a:cubicBezTo>
                  <a:cubicBezTo>
                    <a:pt x="9438" y="701"/>
                    <a:pt x="8952" y="1020"/>
                    <a:pt x="9118" y="1340"/>
                  </a:cubicBezTo>
                  <a:cubicBezTo>
                    <a:pt x="8159" y="1340"/>
                    <a:pt x="7034" y="1493"/>
                    <a:pt x="5922" y="1813"/>
                  </a:cubicBezTo>
                  <a:cubicBezTo>
                    <a:pt x="4643" y="2299"/>
                    <a:pt x="2878" y="5010"/>
                    <a:pt x="3837" y="5010"/>
                  </a:cubicBezTo>
                  <a:cubicBezTo>
                    <a:pt x="3684" y="5176"/>
                    <a:pt x="3518" y="5176"/>
                    <a:pt x="3364" y="5330"/>
                  </a:cubicBezTo>
                  <a:cubicBezTo>
                    <a:pt x="1845" y="5937"/>
                    <a:pt x="903" y="8716"/>
                    <a:pt x="2186" y="8716"/>
                  </a:cubicBezTo>
                  <a:cubicBezTo>
                    <a:pt x="2253" y="8716"/>
                    <a:pt x="2326" y="8709"/>
                    <a:pt x="2405" y="8693"/>
                  </a:cubicBezTo>
                  <a:cubicBezTo>
                    <a:pt x="3317" y="8522"/>
                    <a:pt x="4188" y="8447"/>
                    <a:pt x="5008" y="8447"/>
                  </a:cubicBezTo>
                  <a:cubicBezTo>
                    <a:pt x="8786" y="8447"/>
                    <a:pt x="11470" y="10033"/>
                    <a:pt x="11996" y="11084"/>
                  </a:cubicBezTo>
                  <a:cubicBezTo>
                    <a:pt x="11996" y="11084"/>
                    <a:pt x="10149" y="9311"/>
                    <a:pt x="7780" y="9311"/>
                  </a:cubicBezTo>
                  <a:cubicBezTo>
                    <a:pt x="6596" y="9311"/>
                    <a:pt x="5282" y="9754"/>
                    <a:pt x="4003" y="11084"/>
                  </a:cubicBezTo>
                  <a:cubicBezTo>
                    <a:pt x="1" y="14920"/>
                    <a:pt x="1446" y="15560"/>
                    <a:pt x="2085" y="15726"/>
                  </a:cubicBezTo>
                  <a:cubicBezTo>
                    <a:pt x="2102" y="15737"/>
                    <a:pt x="2124" y="15743"/>
                    <a:pt x="2149" y="15743"/>
                  </a:cubicBezTo>
                  <a:cubicBezTo>
                    <a:pt x="2722" y="15743"/>
                    <a:pt x="5404" y="12966"/>
                    <a:pt x="8346" y="12966"/>
                  </a:cubicBezTo>
                  <a:cubicBezTo>
                    <a:pt x="8918" y="12966"/>
                    <a:pt x="9499" y="13071"/>
                    <a:pt x="10078" y="13322"/>
                  </a:cubicBezTo>
                  <a:cubicBezTo>
                    <a:pt x="13748" y="14920"/>
                    <a:pt x="16305" y="17964"/>
                    <a:pt x="12635" y="23079"/>
                  </a:cubicBezTo>
                  <a:cubicBezTo>
                    <a:pt x="11524" y="24619"/>
                    <a:pt x="11891" y="25279"/>
                    <a:pt x="12841" y="25279"/>
                  </a:cubicBezTo>
                  <a:cubicBezTo>
                    <a:pt x="14353" y="25279"/>
                    <a:pt x="17344" y="23610"/>
                    <a:pt x="18223" y="21161"/>
                  </a:cubicBezTo>
                  <a:cubicBezTo>
                    <a:pt x="18392" y="20791"/>
                    <a:pt x="18729" y="20653"/>
                    <a:pt x="19174" y="20653"/>
                  </a:cubicBezTo>
                  <a:cubicBezTo>
                    <a:pt x="20475" y="20653"/>
                    <a:pt x="22698" y="21832"/>
                    <a:pt x="24338" y="21832"/>
                  </a:cubicBezTo>
                  <a:cubicBezTo>
                    <a:pt x="24811" y="21832"/>
                    <a:pt x="25236" y="21734"/>
                    <a:pt x="25576" y="21480"/>
                  </a:cubicBezTo>
                  <a:cubicBezTo>
                    <a:pt x="26382" y="20841"/>
                    <a:pt x="29412" y="12529"/>
                    <a:pt x="28773" y="11084"/>
                  </a:cubicBezTo>
                  <a:cubicBezTo>
                    <a:pt x="28453" y="10445"/>
                    <a:pt x="22865" y="8846"/>
                    <a:pt x="21420" y="6928"/>
                  </a:cubicBezTo>
                  <a:cubicBezTo>
                    <a:pt x="19631" y="4719"/>
                    <a:pt x="16048" y="1"/>
                    <a:pt x="12220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42"/>
            <p:cNvSpPr/>
            <p:nvPr/>
          </p:nvSpPr>
          <p:spPr>
            <a:xfrm>
              <a:off x="7900079" y="2415632"/>
              <a:ext cx="40255" cy="22979"/>
            </a:xfrm>
            <a:custGeom>
              <a:avLst/>
              <a:gdLst/>
              <a:ahLst/>
              <a:cxnLst/>
              <a:rect l="l" t="t" r="r" b="b"/>
              <a:pathLst>
                <a:path w="960" h="548" extrusionOk="0">
                  <a:moveTo>
                    <a:pt x="332" y="0"/>
                  </a:moveTo>
                  <a:cubicBezTo>
                    <a:pt x="142" y="0"/>
                    <a:pt x="0" y="74"/>
                    <a:pt x="0" y="74"/>
                  </a:cubicBezTo>
                  <a:lnTo>
                    <a:pt x="0" y="227"/>
                  </a:lnTo>
                  <a:cubicBezTo>
                    <a:pt x="0" y="394"/>
                    <a:pt x="0" y="394"/>
                    <a:pt x="154" y="394"/>
                  </a:cubicBezTo>
                  <a:cubicBezTo>
                    <a:pt x="154" y="227"/>
                    <a:pt x="320" y="227"/>
                    <a:pt x="473" y="227"/>
                  </a:cubicBezTo>
                  <a:cubicBezTo>
                    <a:pt x="640" y="394"/>
                    <a:pt x="640" y="394"/>
                    <a:pt x="640" y="547"/>
                  </a:cubicBezTo>
                  <a:lnTo>
                    <a:pt x="959" y="547"/>
                  </a:lnTo>
                  <a:cubicBezTo>
                    <a:pt x="793" y="227"/>
                    <a:pt x="793" y="227"/>
                    <a:pt x="640" y="74"/>
                  </a:cubicBezTo>
                  <a:cubicBezTo>
                    <a:pt x="533" y="19"/>
                    <a:pt x="426" y="0"/>
                    <a:pt x="3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42"/>
            <p:cNvSpPr/>
            <p:nvPr/>
          </p:nvSpPr>
          <p:spPr>
            <a:xfrm>
              <a:off x="7953669" y="2422300"/>
              <a:ext cx="40255" cy="23273"/>
            </a:xfrm>
            <a:custGeom>
              <a:avLst/>
              <a:gdLst/>
              <a:ahLst/>
              <a:cxnLst/>
              <a:rect l="l" t="t" r="r" b="b"/>
              <a:pathLst>
                <a:path w="960" h="555" extrusionOk="0">
                  <a:moveTo>
                    <a:pt x="486" y="0"/>
                  </a:moveTo>
                  <a:cubicBezTo>
                    <a:pt x="296" y="0"/>
                    <a:pt x="154" y="68"/>
                    <a:pt x="154" y="68"/>
                  </a:cubicBezTo>
                  <a:cubicBezTo>
                    <a:pt x="1" y="68"/>
                    <a:pt x="1" y="235"/>
                    <a:pt x="1" y="235"/>
                  </a:cubicBezTo>
                  <a:cubicBezTo>
                    <a:pt x="103" y="235"/>
                    <a:pt x="137" y="303"/>
                    <a:pt x="149" y="303"/>
                  </a:cubicBezTo>
                  <a:cubicBezTo>
                    <a:pt x="154" y="303"/>
                    <a:pt x="154" y="286"/>
                    <a:pt x="154" y="235"/>
                  </a:cubicBezTo>
                  <a:lnTo>
                    <a:pt x="640" y="235"/>
                  </a:lnTo>
                  <a:cubicBezTo>
                    <a:pt x="794" y="235"/>
                    <a:pt x="794" y="388"/>
                    <a:pt x="794" y="554"/>
                  </a:cubicBezTo>
                  <a:lnTo>
                    <a:pt x="960" y="554"/>
                  </a:lnTo>
                  <a:lnTo>
                    <a:pt x="960" y="388"/>
                  </a:lnTo>
                  <a:cubicBezTo>
                    <a:pt x="960" y="235"/>
                    <a:pt x="960" y="68"/>
                    <a:pt x="794" y="68"/>
                  </a:cubicBezTo>
                  <a:cubicBezTo>
                    <a:pt x="687" y="17"/>
                    <a:pt x="581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42"/>
            <p:cNvSpPr/>
            <p:nvPr/>
          </p:nvSpPr>
          <p:spPr>
            <a:xfrm>
              <a:off x="7879700" y="2378480"/>
              <a:ext cx="40255" cy="26879"/>
            </a:xfrm>
            <a:custGeom>
              <a:avLst/>
              <a:gdLst/>
              <a:ahLst/>
              <a:cxnLst/>
              <a:rect l="l" t="t" r="r" b="b"/>
              <a:pathLst>
                <a:path w="960" h="641" extrusionOk="0">
                  <a:moveTo>
                    <a:pt x="640" y="1"/>
                  </a:moveTo>
                  <a:cubicBezTo>
                    <a:pt x="320" y="1"/>
                    <a:pt x="0" y="154"/>
                    <a:pt x="0" y="154"/>
                  </a:cubicBezTo>
                  <a:lnTo>
                    <a:pt x="0" y="321"/>
                  </a:lnTo>
                  <a:lnTo>
                    <a:pt x="166" y="321"/>
                  </a:lnTo>
                  <a:cubicBezTo>
                    <a:pt x="166" y="321"/>
                    <a:pt x="309" y="247"/>
                    <a:pt x="449" y="247"/>
                  </a:cubicBezTo>
                  <a:cubicBezTo>
                    <a:pt x="519" y="247"/>
                    <a:pt x="588" y="265"/>
                    <a:pt x="640" y="321"/>
                  </a:cubicBezTo>
                  <a:lnTo>
                    <a:pt x="806" y="474"/>
                  </a:lnTo>
                  <a:lnTo>
                    <a:pt x="806" y="640"/>
                  </a:lnTo>
                  <a:cubicBezTo>
                    <a:pt x="959" y="640"/>
                    <a:pt x="959" y="474"/>
                    <a:pt x="959" y="474"/>
                  </a:cubicBezTo>
                  <a:cubicBezTo>
                    <a:pt x="959" y="321"/>
                    <a:pt x="806" y="154"/>
                    <a:pt x="6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42"/>
            <p:cNvSpPr/>
            <p:nvPr/>
          </p:nvSpPr>
          <p:spPr>
            <a:xfrm>
              <a:off x="7833029" y="2398356"/>
              <a:ext cx="40255" cy="26837"/>
            </a:xfrm>
            <a:custGeom>
              <a:avLst/>
              <a:gdLst/>
              <a:ahLst/>
              <a:cxnLst/>
              <a:rect l="l" t="t" r="r" b="b"/>
              <a:pathLst>
                <a:path w="960" h="640" extrusionOk="0">
                  <a:moveTo>
                    <a:pt x="640" y="0"/>
                  </a:moveTo>
                  <a:cubicBezTo>
                    <a:pt x="320" y="0"/>
                    <a:pt x="1" y="166"/>
                    <a:pt x="1" y="166"/>
                  </a:cubicBezTo>
                  <a:lnTo>
                    <a:pt x="1" y="320"/>
                  </a:lnTo>
                  <a:lnTo>
                    <a:pt x="154" y="320"/>
                  </a:lnTo>
                  <a:cubicBezTo>
                    <a:pt x="154" y="320"/>
                    <a:pt x="296" y="252"/>
                    <a:pt x="440" y="252"/>
                  </a:cubicBezTo>
                  <a:cubicBezTo>
                    <a:pt x="512" y="252"/>
                    <a:pt x="585" y="269"/>
                    <a:pt x="640" y="320"/>
                  </a:cubicBezTo>
                  <a:lnTo>
                    <a:pt x="794" y="486"/>
                  </a:lnTo>
                  <a:lnTo>
                    <a:pt x="794" y="639"/>
                  </a:lnTo>
                  <a:cubicBezTo>
                    <a:pt x="960" y="639"/>
                    <a:pt x="960" y="486"/>
                    <a:pt x="960" y="486"/>
                  </a:cubicBezTo>
                  <a:cubicBezTo>
                    <a:pt x="960" y="320"/>
                    <a:pt x="794" y="166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42"/>
            <p:cNvSpPr/>
            <p:nvPr/>
          </p:nvSpPr>
          <p:spPr>
            <a:xfrm>
              <a:off x="7833029" y="2348792"/>
              <a:ext cx="40255" cy="29730"/>
            </a:xfrm>
            <a:custGeom>
              <a:avLst/>
              <a:gdLst/>
              <a:ahLst/>
              <a:cxnLst/>
              <a:rect l="l" t="t" r="r" b="b"/>
              <a:pathLst>
                <a:path w="960" h="709" extrusionOk="0">
                  <a:moveTo>
                    <a:pt x="365" y="0"/>
                  </a:moveTo>
                  <a:cubicBezTo>
                    <a:pt x="159" y="0"/>
                    <a:pt x="1" y="115"/>
                    <a:pt x="1" y="223"/>
                  </a:cubicBezTo>
                  <a:cubicBezTo>
                    <a:pt x="1" y="389"/>
                    <a:pt x="1" y="389"/>
                    <a:pt x="154" y="389"/>
                  </a:cubicBezTo>
                  <a:lnTo>
                    <a:pt x="474" y="223"/>
                  </a:lnTo>
                  <a:cubicBezTo>
                    <a:pt x="640" y="389"/>
                    <a:pt x="640" y="389"/>
                    <a:pt x="640" y="543"/>
                  </a:cubicBezTo>
                  <a:cubicBezTo>
                    <a:pt x="794" y="543"/>
                    <a:pt x="794" y="709"/>
                    <a:pt x="794" y="709"/>
                  </a:cubicBezTo>
                  <a:lnTo>
                    <a:pt x="794" y="543"/>
                  </a:lnTo>
                  <a:lnTo>
                    <a:pt x="960" y="543"/>
                  </a:lnTo>
                  <a:cubicBezTo>
                    <a:pt x="794" y="389"/>
                    <a:pt x="794" y="223"/>
                    <a:pt x="640" y="70"/>
                  </a:cubicBezTo>
                  <a:cubicBezTo>
                    <a:pt x="546" y="20"/>
                    <a:pt x="451" y="0"/>
                    <a:pt x="3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42"/>
            <p:cNvSpPr/>
            <p:nvPr/>
          </p:nvSpPr>
          <p:spPr>
            <a:xfrm>
              <a:off x="7785855" y="2368878"/>
              <a:ext cx="40255" cy="23063"/>
            </a:xfrm>
            <a:custGeom>
              <a:avLst/>
              <a:gdLst/>
              <a:ahLst/>
              <a:cxnLst/>
              <a:rect l="l" t="t" r="r" b="b"/>
              <a:pathLst>
                <a:path w="960" h="550" extrusionOk="0">
                  <a:moveTo>
                    <a:pt x="369" y="0"/>
                  </a:moveTo>
                  <a:cubicBezTo>
                    <a:pt x="161" y="0"/>
                    <a:pt x="0" y="112"/>
                    <a:pt x="0" y="230"/>
                  </a:cubicBezTo>
                  <a:cubicBezTo>
                    <a:pt x="0" y="383"/>
                    <a:pt x="0" y="383"/>
                    <a:pt x="167" y="383"/>
                  </a:cubicBezTo>
                  <a:cubicBezTo>
                    <a:pt x="167" y="383"/>
                    <a:pt x="235" y="315"/>
                    <a:pt x="375" y="315"/>
                  </a:cubicBezTo>
                  <a:cubicBezTo>
                    <a:pt x="445" y="315"/>
                    <a:pt x="533" y="332"/>
                    <a:pt x="640" y="383"/>
                  </a:cubicBezTo>
                  <a:lnTo>
                    <a:pt x="806" y="550"/>
                  </a:lnTo>
                  <a:lnTo>
                    <a:pt x="959" y="550"/>
                  </a:lnTo>
                  <a:cubicBezTo>
                    <a:pt x="959" y="383"/>
                    <a:pt x="806" y="230"/>
                    <a:pt x="640" y="64"/>
                  </a:cubicBezTo>
                  <a:cubicBezTo>
                    <a:pt x="547" y="19"/>
                    <a:pt x="454" y="0"/>
                    <a:pt x="3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42"/>
            <p:cNvSpPr/>
            <p:nvPr/>
          </p:nvSpPr>
          <p:spPr>
            <a:xfrm>
              <a:off x="7933290" y="2382086"/>
              <a:ext cx="40297" cy="23273"/>
            </a:xfrm>
            <a:custGeom>
              <a:avLst/>
              <a:gdLst/>
              <a:ahLst/>
              <a:cxnLst/>
              <a:rect l="l" t="t" r="r" b="b"/>
              <a:pathLst>
                <a:path w="961" h="555" extrusionOk="0">
                  <a:moveTo>
                    <a:pt x="499" y="0"/>
                  </a:moveTo>
                  <a:cubicBezTo>
                    <a:pt x="309" y="0"/>
                    <a:pt x="167" y="68"/>
                    <a:pt x="167" y="68"/>
                  </a:cubicBezTo>
                  <a:lnTo>
                    <a:pt x="1" y="235"/>
                  </a:lnTo>
                  <a:lnTo>
                    <a:pt x="167" y="388"/>
                  </a:lnTo>
                  <a:cubicBezTo>
                    <a:pt x="321" y="235"/>
                    <a:pt x="487" y="235"/>
                    <a:pt x="640" y="235"/>
                  </a:cubicBezTo>
                  <a:cubicBezTo>
                    <a:pt x="807" y="388"/>
                    <a:pt x="807" y="388"/>
                    <a:pt x="807" y="554"/>
                  </a:cubicBezTo>
                  <a:lnTo>
                    <a:pt x="960" y="554"/>
                  </a:lnTo>
                  <a:cubicBezTo>
                    <a:pt x="960" y="235"/>
                    <a:pt x="960" y="235"/>
                    <a:pt x="807" y="68"/>
                  </a:cubicBezTo>
                  <a:cubicBezTo>
                    <a:pt x="700" y="17"/>
                    <a:pt x="593" y="0"/>
                    <a:pt x="4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42"/>
            <p:cNvSpPr/>
            <p:nvPr/>
          </p:nvSpPr>
          <p:spPr>
            <a:xfrm>
              <a:off x="7021759" y="2128186"/>
              <a:ext cx="476185" cy="203163"/>
            </a:xfrm>
            <a:custGeom>
              <a:avLst/>
              <a:gdLst/>
              <a:ahLst/>
              <a:cxnLst/>
              <a:rect l="l" t="t" r="r" b="b"/>
              <a:pathLst>
                <a:path w="11356" h="4845" extrusionOk="0">
                  <a:moveTo>
                    <a:pt x="2705" y="1"/>
                  </a:moveTo>
                  <a:cubicBezTo>
                    <a:pt x="1132" y="1"/>
                    <a:pt x="68" y="369"/>
                    <a:pt x="0" y="369"/>
                  </a:cubicBezTo>
                  <a:lnTo>
                    <a:pt x="0" y="535"/>
                  </a:lnTo>
                  <a:lnTo>
                    <a:pt x="166" y="535"/>
                  </a:lnTo>
                  <a:cubicBezTo>
                    <a:pt x="166" y="535"/>
                    <a:pt x="1168" y="166"/>
                    <a:pt x="2689" y="166"/>
                  </a:cubicBezTo>
                  <a:cubicBezTo>
                    <a:pt x="4913" y="166"/>
                    <a:pt x="8250" y="956"/>
                    <a:pt x="11189" y="4845"/>
                  </a:cubicBezTo>
                  <a:cubicBezTo>
                    <a:pt x="11356" y="4845"/>
                    <a:pt x="11356" y="4691"/>
                    <a:pt x="11356" y="4691"/>
                  </a:cubicBezTo>
                  <a:cubicBezTo>
                    <a:pt x="8406" y="792"/>
                    <a:pt x="5009" y="1"/>
                    <a:pt x="270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42"/>
            <p:cNvSpPr/>
            <p:nvPr/>
          </p:nvSpPr>
          <p:spPr>
            <a:xfrm>
              <a:off x="7189573" y="1993876"/>
              <a:ext cx="362003" cy="223794"/>
            </a:xfrm>
            <a:custGeom>
              <a:avLst/>
              <a:gdLst/>
              <a:ahLst/>
              <a:cxnLst/>
              <a:rect l="l" t="t" r="r" b="b"/>
              <a:pathLst>
                <a:path w="8633" h="5337" extrusionOk="0">
                  <a:moveTo>
                    <a:pt x="918" y="0"/>
                  </a:moveTo>
                  <a:cubicBezTo>
                    <a:pt x="379" y="0"/>
                    <a:pt x="38" y="55"/>
                    <a:pt x="1" y="55"/>
                  </a:cubicBezTo>
                  <a:lnTo>
                    <a:pt x="1" y="222"/>
                  </a:lnTo>
                  <a:cubicBezTo>
                    <a:pt x="34" y="222"/>
                    <a:pt x="313" y="183"/>
                    <a:pt x="760" y="183"/>
                  </a:cubicBezTo>
                  <a:cubicBezTo>
                    <a:pt x="2357" y="183"/>
                    <a:pt x="6098" y="675"/>
                    <a:pt x="8466" y="5170"/>
                  </a:cubicBezTo>
                  <a:cubicBezTo>
                    <a:pt x="8466" y="5337"/>
                    <a:pt x="8466" y="5337"/>
                    <a:pt x="8632" y="5337"/>
                  </a:cubicBezTo>
                  <a:lnTo>
                    <a:pt x="8632" y="5170"/>
                  </a:lnTo>
                  <a:cubicBezTo>
                    <a:pt x="6319" y="554"/>
                    <a:pt x="2625" y="0"/>
                    <a:pt x="91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42"/>
            <p:cNvSpPr/>
            <p:nvPr/>
          </p:nvSpPr>
          <p:spPr>
            <a:xfrm>
              <a:off x="7142399" y="2284678"/>
              <a:ext cx="248324" cy="134100"/>
            </a:xfrm>
            <a:custGeom>
              <a:avLst/>
              <a:gdLst/>
              <a:ahLst/>
              <a:cxnLst/>
              <a:rect l="l" t="t" r="r" b="b"/>
              <a:pathLst>
                <a:path w="5922" h="3198" extrusionOk="0">
                  <a:moveTo>
                    <a:pt x="167" y="0"/>
                  </a:moveTo>
                  <a:cubicBezTo>
                    <a:pt x="0" y="0"/>
                    <a:pt x="0" y="154"/>
                    <a:pt x="0" y="154"/>
                  </a:cubicBezTo>
                  <a:cubicBezTo>
                    <a:pt x="0" y="154"/>
                    <a:pt x="0" y="320"/>
                    <a:pt x="167" y="320"/>
                  </a:cubicBezTo>
                  <a:cubicBezTo>
                    <a:pt x="3837" y="793"/>
                    <a:pt x="5755" y="3197"/>
                    <a:pt x="5755" y="3197"/>
                  </a:cubicBezTo>
                  <a:lnTo>
                    <a:pt x="5921" y="3197"/>
                  </a:lnTo>
                  <a:lnTo>
                    <a:pt x="5921" y="3031"/>
                  </a:lnTo>
                  <a:cubicBezTo>
                    <a:pt x="5921" y="3031"/>
                    <a:pt x="3837" y="473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42"/>
            <p:cNvSpPr/>
            <p:nvPr/>
          </p:nvSpPr>
          <p:spPr>
            <a:xfrm>
              <a:off x="6948293" y="2451946"/>
              <a:ext cx="67050" cy="100848"/>
            </a:xfrm>
            <a:custGeom>
              <a:avLst/>
              <a:gdLst/>
              <a:ahLst/>
              <a:cxnLst/>
              <a:rect l="l" t="t" r="r" b="b"/>
              <a:pathLst>
                <a:path w="1599" h="2405" extrusionOk="0">
                  <a:moveTo>
                    <a:pt x="793" y="1"/>
                  </a:moveTo>
                  <a:cubicBezTo>
                    <a:pt x="640" y="1"/>
                    <a:pt x="640" y="1"/>
                    <a:pt x="640" y="167"/>
                  </a:cubicBezTo>
                  <a:cubicBezTo>
                    <a:pt x="793" y="167"/>
                    <a:pt x="1433" y="1446"/>
                    <a:pt x="154" y="2085"/>
                  </a:cubicBezTo>
                  <a:lnTo>
                    <a:pt x="0" y="2239"/>
                  </a:lnTo>
                  <a:cubicBezTo>
                    <a:pt x="0" y="2405"/>
                    <a:pt x="154" y="2405"/>
                    <a:pt x="154" y="2405"/>
                  </a:cubicBezTo>
                  <a:cubicBezTo>
                    <a:pt x="1599" y="1599"/>
                    <a:pt x="959" y="1"/>
                    <a:pt x="95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42"/>
            <p:cNvSpPr/>
            <p:nvPr/>
          </p:nvSpPr>
          <p:spPr>
            <a:xfrm>
              <a:off x="7417477" y="2899532"/>
              <a:ext cx="107263" cy="55435"/>
            </a:xfrm>
            <a:custGeom>
              <a:avLst/>
              <a:gdLst/>
              <a:ahLst/>
              <a:cxnLst/>
              <a:rect l="l" t="t" r="r" b="b"/>
              <a:pathLst>
                <a:path w="2558" h="1322" extrusionOk="0">
                  <a:moveTo>
                    <a:pt x="1503" y="1"/>
                  </a:moveTo>
                  <a:cubicBezTo>
                    <a:pt x="1066" y="1"/>
                    <a:pt x="533" y="356"/>
                    <a:pt x="0" y="1155"/>
                  </a:cubicBezTo>
                  <a:lnTo>
                    <a:pt x="0" y="1322"/>
                  </a:lnTo>
                  <a:lnTo>
                    <a:pt x="154" y="1322"/>
                  </a:lnTo>
                  <a:cubicBezTo>
                    <a:pt x="713" y="618"/>
                    <a:pt x="1154" y="167"/>
                    <a:pt x="1572" y="167"/>
                  </a:cubicBezTo>
                  <a:cubicBezTo>
                    <a:pt x="1633" y="167"/>
                    <a:pt x="1693" y="177"/>
                    <a:pt x="1752" y="196"/>
                  </a:cubicBezTo>
                  <a:cubicBezTo>
                    <a:pt x="2238" y="196"/>
                    <a:pt x="2392" y="836"/>
                    <a:pt x="2392" y="836"/>
                  </a:cubicBezTo>
                  <a:cubicBezTo>
                    <a:pt x="2392" y="1002"/>
                    <a:pt x="2392" y="1002"/>
                    <a:pt x="2558" y="1002"/>
                  </a:cubicBezTo>
                  <a:lnTo>
                    <a:pt x="2558" y="836"/>
                  </a:lnTo>
                  <a:cubicBezTo>
                    <a:pt x="2558" y="836"/>
                    <a:pt x="2392" y="43"/>
                    <a:pt x="1752" y="43"/>
                  </a:cubicBezTo>
                  <a:cubicBezTo>
                    <a:pt x="1673" y="15"/>
                    <a:pt x="1590" y="1"/>
                    <a:pt x="15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42"/>
            <p:cNvSpPr/>
            <p:nvPr/>
          </p:nvSpPr>
          <p:spPr>
            <a:xfrm>
              <a:off x="7544575" y="2794072"/>
              <a:ext cx="60634" cy="46671"/>
            </a:xfrm>
            <a:custGeom>
              <a:avLst/>
              <a:gdLst/>
              <a:ahLst/>
              <a:cxnLst/>
              <a:rect l="l" t="t" r="r" b="b"/>
              <a:pathLst>
                <a:path w="1446" h="1113" extrusionOk="0">
                  <a:moveTo>
                    <a:pt x="639" y="0"/>
                  </a:moveTo>
                  <a:cubicBezTo>
                    <a:pt x="320" y="0"/>
                    <a:pt x="166" y="320"/>
                    <a:pt x="166" y="320"/>
                  </a:cubicBezTo>
                  <a:cubicBezTo>
                    <a:pt x="0" y="320"/>
                    <a:pt x="166" y="473"/>
                    <a:pt x="166" y="473"/>
                  </a:cubicBezTo>
                  <a:lnTo>
                    <a:pt x="320" y="473"/>
                  </a:lnTo>
                  <a:cubicBezTo>
                    <a:pt x="320" y="473"/>
                    <a:pt x="320" y="320"/>
                    <a:pt x="486" y="320"/>
                  </a:cubicBezTo>
                  <a:cubicBezTo>
                    <a:pt x="639" y="320"/>
                    <a:pt x="959" y="473"/>
                    <a:pt x="1125" y="1113"/>
                  </a:cubicBezTo>
                  <a:lnTo>
                    <a:pt x="1279" y="1113"/>
                  </a:lnTo>
                  <a:cubicBezTo>
                    <a:pt x="1279" y="1113"/>
                    <a:pt x="1445" y="959"/>
                    <a:pt x="1279" y="959"/>
                  </a:cubicBezTo>
                  <a:cubicBezTo>
                    <a:pt x="1125" y="473"/>
                    <a:pt x="806" y="154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42"/>
            <p:cNvSpPr/>
            <p:nvPr/>
          </p:nvSpPr>
          <p:spPr>
            <a:xfrm>
              <a:off x="7263039" y="2365104"/>
              <a:ext cx="26837" cy="73508"/>
            </a:xfrm>
            <a:custGeom>
              <a:avLst/>
              <a:gdLst/>
              <a:ahLst/>
              <a:cxnLst/>
              <a:rect l="l" t="t" r="r" b="b"/>
              <a:pathLst>
                <a:path w="640" h="1753" extrusionOk="0">
                  <a:moveTo>
                    <a:pt x="320" y="0"/>
                  </a:moveTo>
                  <a:lnTo>
                    <a:pt x="320" y="154"/>
                  </a:lnTo>
                  <a:cubicBezTo>
                    <a:pt x="320" y="473"/>
                    <a:pt x="320" y="1432"/>
                    <a:pt x="1" y="1599"/>
                  </a:cubicBezTo>
                  <a:lnTo>
                    <a:pt x="1" y="1752"/>
                  </a:lnTo>
                  <a:lnTo>
                    <a:pt x="167" y="1752"/>
                  </a:lnTo>
                  <a:cubicBezTo>
                    <a:pt x="640" y="1432"/>
                    <a:pt x="487" y="154"/>
                    <a:pt x="48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42"/>
            <p:cNvSpPr/>
            <p:nvPr/>
          </p:nvSpPr>
          <p:spPr>
            <a:xfrm>
              <a:off x="7283419" y="2391899"/>
              <a:ext cx="40255" cy="73508"/>
            </a:xfrm>
            <a:custGeom>
              <a:avLst/>
              <a:gdLst/>
              <a:ahLst/>
              <a:cxnLst/>
              <a:rect l="l" t="t" r="r" b="b"/>
              <a:pathLst>
                <a:path w="960" h="1753" extrusionOk="0">
                  <a:moveTo>
                    <a:pt x="474" y="1"/>
                  </a:moveTo>
                  <a:lnTo>
                    <a:pt x="474" y="154"/>
                  </a:lnTo>
                  <a:cubicBezTo>
                    <a:pt x="640" y="960"/>
                    <a:pt x="154" y="1599"/>
                    <a:pt x="1" y="1599"/>
                  </a:cubicBezTo>
                  <a:lnTo>
                    <a:pt x="1" y="1753"/>
                  </a:lnTo>
                  <a:lnTo>
                    <a:pt x="154" y="1753"/>
                  </a:lnTo>
                  <a:cubicBezTo>
                    <a:pt x="320" y="1753"/>
                    <a:pt x="960" y="1113"/>
                    <a:pt x="640" y="154"/>
                  </a:cubicBezTo>
                  <a:cubicBezTo>
                    <a:pt x="640" y="154"/>
                    <a:pt x="640" y="1"/>
                    <a:pt x="4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42"/>
            <p:cNvSpPr/>
            <p:nvPr/>
          </p:nvSpPr>
          <p:spPr>
            <a:xfrm>
              <a:off x="7330090" y="2237462"/>
              <a:ext cx="40255" cy="74053"/>
            </a:xfrm>
            <a:custGeom>
              <a:avLst/>
              <a:gdLst/>
              <a:ahLst/>
              <a:cxnLst/>
              <a:rect l="l" t="t" r="r" b="b"/>
              <a:pathLst>
                <a:path w="960" h="1766" extrusionOk="0">
                  <a:moveTo>
                    <a:pt x="486" y="1"/>
                  </a:moveTo>
                  <a:lnTo>
                    <a:pt x="486" y="167"/>
                  </a:lnTo>
                  <a:cubicBezTo>
                    <a:pt x="486" y="167"/>
                    <a:pt x="806" y="1280"/>
                    <a:pt x="166" y="1599"/>
                  </a:cubicBezTo>
                  <a:cubicBezTo>
                    <a:pt x="0" y="1599"/>
                    <a:pt x="0" y="1766"/>
                    <a:pt x="0" y="1766"/>
                  </a:cubicBezTo>
                  <a:lnTo>
                    <a:pt x="166" y="1766"/>
                  </a:lnTo>
                  <a:cubicBezTo>
                    <a:pt x="959" y="1446"/>
                    <a:pt x="639" y="167"/>
                    <a:pt x="63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42"/>
            <p:cNvSpPr/>
            <p:nvPr/>
          </p:nvSpPr>
          <p:spPr>
            <a:xfrm>
              <a:off x="7356885" y="2244464"/>
              <a:ext cx="40255" cy="80468"/>
            </a:xfrm>
            <a:custGeom>
              <a:avLst/>
              <a:gdLst/>
              <a:ahLst/>
              <a:cxnLst/>
              <a:rect l="l" t="t" r="r" b="b"/>
              <a:pathLst>
                <a:path w="960" h="1919" extrusionOk="0">
                  <a:moveTo>
                    <a:pt x="806" y="0"/>
                  </a:moveTo>
                  <a:cubicBezTo>
                    <a:pt x="806" y="0"/>
                    <a:pt x="806" y="1432"/>
                    <a:pt x="0" y="1752"/>
                  </a:cubicBezTo>
                  <a:lnTo>
                    <a:pt x="0" y="1918"/>
                  </a:lnTo>
                  <a:lnTo>
                    <a:pt x="167" y="1918"/>
                  </a:lnTo>
                  <a:cubicBezTo>
                    <a:pt x="959" y="1432"/>
                    <a:pt x="959" y="154"/>
                    <a:pt x="9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42"/>
            <p:cNvSpPr/>
            <p:nvPr/>
          </p:nvSpPr>
          <p:spPr>
            <a:xfrm>
              <a:off x="7417477" y="2137201"/>
              <a:ext cx="26837" cy="60089"/>
            </a:xfrm>
            <a:custGeom>
              <a:avLst/>
              <a:gdLst/>
              <a:ahLst/>
              <a:cxnLst/>
              <a:rect l="l" t="t" r="r" b="b"/>
              <a:pathLst>
                <a:path w="640" h="1433" extrusionOk="0">
                  <a:moveTo>
                    <a:pt x="320" y="1"/>
                  </a:moveTo>
                  <a:lnTo>
                    <a:pt x="320" y="154"/>
                  </a:lnTo>
                  <a:cubicBezTo>
                    <a:pt x="320" y="154"/>
                    <a:pt x="320" y="960"/>
                    <a:pt x="0" y="1113"/>
                  </a:cubicBezTo>
                  <a:lnTo>
                    <a:pt x="0" y="1279"/>
                  </a:lnTo>
                  <a:lnTo>
                    <a:pt x="0" y="1433"/>
                  </a:lnTo>
                  <a:cubicBezTo>
                    <a:pt x="0" y="1433"/>
                    <a:pt x="154" y="1433"/>
                    <a:pt x="154" y="1279"/>
                  </a:cubicBezTo>
                  <a:cubicBezTo>
                    <a:pt x="640" y="960"/>
                    <a:pt x="474" y="154"/>
                    <a:pt x="474" y="154"/>
                  </a:cubicBezTo>
                  <a:cubicBezTo>
                    <a:pt x="474" y="1"/>
                    <a:pt x="474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42"/>
            <p:cNvSpPr/>
            <p:nvPr/>
          </p:nvSpPr>
          <p:spPr>
            <a:xfrm>
              <a:off x="7437311" y="2150620"/>
              <a:ext cx="33840" cy="60089"/>
            </a:xfrm>
            <a:custGeom>
              <a:avLst/>
              <a:gdLst/>
              <a:ahLst/>
              <a:cxnLst/>
              <a:rect l="l" t="t" r="r" b="b"/>
              <a:pathLst>
                <a:path w="807" h="1433" extrusionOk="0">
                  <a:moveTo>
                    <a:pt x="486" y="0"/>
                  </a:moveTo>
                  <a:cubicBezTo>
                    <a:pt x="486" y="0"/>
                    <a:pt x="486" y="793"/>
                    <a:pt x="1" y="1279"/>
                  </a:cubicBezTo>
                  <a:lnTo>
                    <a:pt x="1" y="1432"/>
                  </a:lnTo>
                  <a:lnTo>
                    <a:pt x="167" y="1432"/>
                  </a:lnTo>
                  <a:cubicBezTo>
                    <a:pt x="806" y="793"/>
                    <a:pt x="640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42"/>
            <p:cNvSpPr/>
            <p:nvPr/>
          </p:nvSpPr>
          <p:spPr>
            <a:xfrm>
              <a:off x="7531156" y="2016562"/>
              <a:ext cx="33798" cy="60089"/>
            </a:xfrm>
            <a:custGeom>
              <a:avLst/>
              <a:gdLst/>
              <a:ahLst/>
              <a:cxnLst/>
              <a:rect l="l" t="t" r="r" b="b"/>
              <a:pathLst>
                <a:path w="806" h="1433" extrusionOk="0">
                  <a:moveTo>
                    <a:pt x="486" y="0"/>
                  </a:moveTo>
                  <a:lnTo>
                    <a:pt x="320" y="154"/>
                  </a:lnTo>
                  <a:cubicBezTo>
                    <a:pt x="320" y="154"/>
                    <a:pt x="486" y="793"/>
                    <a:pt x="0" y="1279"/>
                  </a:cubicBezTo>
                  <a:lnTo>
                    <a:pt x="0" y="1433"/>
                  </a:lnTo>
                  <a:lnTo>
                    <a:pt x="167" y="1433"/>
                  </a:lnTo>
                  <a:cubicBezTo>
                    <a:pt x="806" y="793"/>
                    <a:pt x="640" y="154"/>
                    <a:pt x="640" y="154"/>
                  </a:cubicBezTo>
                  <a:lnTo>
                    <a:pt x="486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42"/>
            <p:cNvSpPr/>
            <p:nvPr/>
          </p:nvSpPr>
          <p:spPr>
            <a:xfrm>
              <a:off x="7544575" y="2016562"/>
              <a:ext cx="40255" cy="93887"/>
            </a:xfrm>
            <a:custGeom>
              <a:avLst/>
              <a:gdLst/>
              <a:ahLst/>
              <a:cxnLst/>
              <a:rect l="l" t="t" r="r" b="b"/>
              <a:pathLst>
                <a:path w="960" h="2239" extrusionOk="0">
                  <a:moveTo>
                    <a:pt x="639" y="0"/>
                  </a:moveTo>
                  <a:lnTo>
                    <a:pt x="639" y="154"/>
                  </a:lnTo>
                  <a:cubicBezTo>
                    <a:pt x="639" y="154"/>
                    <a:pt x="806" y="1599"/>
                    <a:pt x="0" y="2072"/>
                  </a:cubicBezTo>
                  <a:lnTo>
                    <a:pt x="0" y="2238"/>
                  </a:lnTo>
                  <a:lnTo>
                    <a:pt x="166" y="2238"/>
                  </a:lnTo>
                  <a:cubicBezTo>
                    <a:pt x="959" y="1752"/>
                    <a:pt x="806" y="154"/>
                    <a:pt x="806" y="154"/>
                  </a:cubicBezTo>
                  <a:cubicBezTo>
                    <a:pt x="806" y="0"/>
                    <a:pt x="806" y="0"/>
                    <a:pt x="6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42"/>
            <p:cNvSpPr/>
            <p:nvPr/>
          </p:nvSpPr>
          <p:spPr>
            <a:xfrm>
              <a:off x="6954709" y="2150620"/>
              <a:ext cx="100848" cy="80468"/>
            </a:xfrm>
            <a:custGeom>
              <a:avLst/>
              <a:gdLst/>
              <a:ahLst/>
              <a:cxnLst/>
              <a:rect l="l" t="t" r="r" b="b"/>
              <a:pathLst>
                <a:path w="2405" h="1919" extrusionOk="0">
                  <a:moveTo>
                    <a:pt x="1919" y="0"/>
                  </a:moveTo>
                  <a:cubicBezTo>
                    <a:pt x="1919" y="154"/>
                    <a:pt x="1919" y="154"/>
                    <a:pt x="2085" y="154"/>
                  </a:cubicBezTo>
                  <a:cubicBezTo>
                    <a:pt x="2085" y="154"/>
                    <a:pt x="2239" y="320"/>
                    <a:pt x="2085" y="640"/>
                  </a:cubicBezTo>
                  <a:cubicBezTo>
                    <a:pt x="2085" y="793"/>
                    <a:pt x="1765" y="1279"/>
                    <a:pt x="1" y="1752"/>
                  </a:cubicBezTo>
                  <a:lnTo>
                    <a:pt x="1" y="1918"/>
                  </a:lnTo>
                  <a:cubicBezTo>
                    <a:pt x="1446" y="1599"/>
                    <a:pt x="2239" y="1113"/>
                    <a:pt x="2405" y="640"/>
                  </a:cubicBezTo>
                  <a:cubicBezTo>
                    <a:pt x="2405" y="320"/>
                    <a:pt x="2239" y="0"/>
                    <a:pt x="2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42"/>
            <p:cNvSpPr/>
            <p:nvPr/>
          </p:nvSpPr>
          <p:spPr>
            <a:xfrm>
              <a:off x="7061973" y="2009601"/>
              <a:ext cx="93887" cy="67050"/>
            </a:xfrm>
            <a:custGeom>
              <a:avLst/>
              <a:gdLst/>
              <a:ahLst/>
              <a:cxnLst/>
              <a:rect l="l" t="t" r="r" b="b"/>
              <a:pathLst>
                <a:path w="2239" h="1599" extrusionOk="0">
                  <a:moveTo>
                    <a:pt x="2085" y="0"/>
                  </a:moveTo>
                  <a:lnTo>
                    <a:pt x="2085" y="166"/>
                  </a:lnTo>
                  <a:cubicBezTo>
                    <a:pt x="2085" y="166"/>
                    <a:pt x="1918" y="1279"/>
                    <a:pt x="166" y="1445"/>
                  </a:cubicBezTo>
                  <a:cubicBezTo>
                    <a:pt x="166" y="1445"/>
                    <a:pt x="0" y="1445"/>
                    <a:pt x="0" y="1599"/>
                  </a:cubicBezTo>
                  <a:lnTo>
                    <a:pt x="166" y="1599"/>
                  </a:lnTo>
                  <a:cubicBezTo>
                    <a:pt x="2085" y="1445"/>
                    <a:pt x="2238" y="166"/>
                    <a:pt x="2238" y="166"/>
                  </a:cubicBezTo>
                  <a:cubicBezTo>
                    <a:pt x="2238" y="0"/>
                    <a:pt x="2238" y="0"/>
                    <a:pt x="20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42"/>
            <p:cNvSpPr/>
            <p:nvPr/>
          </p:nvSpPr>
          <p:spPr>
            <a:xfrm>
              <a:off x="7289834" y="1929175"/>
              <a:ext cx="93887" cy="53632"/>
            </a:xfrm>
            <a:custGeom>
              <a:avLst/>
              <a:gdLst/>
              <a:ahLst/>
              <a:cxnLst/>
              <a:rect l="l" t="t" r="r" b="b"/>
              <a:pathLst>
                <a:path w="2239" h="1279" extrusionOk="0">
                  <a:moveTo>
                    <a:pt x="2085" y="0"/>
                  </a:moveTo>
                  <a:cubicBezTo>
                    <a:pt x="2085" y="0"/>
                    <a:pt x="1919" y="0"/>
                    <a:pt x="1919" y="166"/>
                  </a:cubicBezTo>
                  <a:cubicBezTo>
                    <a:pt x="1919" y="166"/>
                    <a:pt x="2085" y="486"/>
                    <a:pt x="1766" y="806"/>
                  </a:cubicBezTo>
                  <a:cubicBezTo>
                    <a:pt x="1580" y="991"/>
                    <a:pt x="1338" y="1069"/>
                    <a:pt x="1012" y="1069"/>
                  </a:cubicBezTo>
                  <a:cubicBezTo>
                    <a:pt x="778" y="1069"/>
                    <a:pt x="499" y="1029"/>
                    <a:pt x="167" y="959"/>
                  </a:cubicBezTo>
                  <a:lnTo>
                    <a:pt x="1" y="1125"/>
                  </a:lnTo>
                  <a:cubicBezTo>
                    <a:pt x="1" y="1125"/>
                    <a:pt x="1" y="1279"/>
                    <a:pt x="167" y="1279"/>
                  </a:cubicBezTo>
                  <a:lnTo>
                    <a:pt x="960" y="1279"/>
                  </a:lnTo>
                  <a:cubicBezTo>
                    <a:pt x="1280" y="1279"/>
                    <a:pt x="1599" y="1279"/>
                    <a:pt x="1919" y="959"/>
                  </a:cubicBezTo>
                  <a:cubicBezTo>
                    <a:pt x="2239" y="639"/>
                    <a:pt x="2239" y="0"/>
                    <a:pt x="2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42"/>
            <p:cNvSpPr/>
            <p:nvPr/>
          </p:nvSpPr>
          <p:spPr>
            <a:xfrm>
              <a:off x="7128981" y="2150620"/>
              <a:ext cx="40255" cy="80468"/>
            </a:xfrm>
            <a:custGeom>
              <a:avLst/>
              <a:gdLst/>
              <a:ahLst/>
              <a:cxnLst/>
              <a:rect l="l" t="t" r="r" b="b"/>
              <a:pathLst>
                <a:path w="960" h="1919" extrusionOk="0">
                  <a:moveTo>
                    <a:pt x="640" y="0"/>
                  </a:moveTo>
                  <a:lnTo>
                    <a:pt x="640" y="154"/>
                  </a:lnTo>
                  <a:cubicBezTo>
                    <a:pt x="640" y="154"/>
                    <a:pt x="806" y="1279"/>
                    <a:pt x="1" y="1599"/>
                  </a:cubicBezTo>
                  <a:lnTo>
                    <a:pt x="1" y="1752"/>
                  </a:lnTo>
                  <a:cubicBezTo>
                    <a:pt x="1" y="1918"/>
                    <a:pt x="1" y="1918"/>
                    <a:pt x="167" y="1918"/>
                  </a:cubicBezTo>
                  <a:cubicBezTo>
                    <a:pt x="960" y="1432"/>
                    <a:pt x="806" y="154"/>
                    <a:pt x="806" y="154"/>
                  </a:cubicBezTo>
                  <a:cubicBezTo>
                    <a:pt x="806" y="0"/>
                    <a:pt x="806" y="0"/>
                    <a:pt x="6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42"/>
            <p:cNvSpPr/>
            <p:nvPr/>
          </p:nvSpPr>
          <p:spPr>
            <a:xfrm>
              <a:off x="7256624" y="2022977"/>
              <a:ext cx="40255" cy="74053"/>
            </a:xfrm>
            <a:custGeom>
              <a:avLst/>
              <a:gdLst/>
              <a:ahLst/>
              <a:cxnLst/>
              <a:rect l="l" t="t" r="r" b="b"/>
              <a:pathLst>
                <a:path w="960" h="1766" extrusionOk="0">
                  <a:moveTo>
                    <a:pt x="793" y="1"/>
                  </a:moveTo>
                  <a:lnTo>
                    <a:pt x="640" y="167"/>
                  </a:lnTo>
                  <a:cubicBezTo>
                    <a:pt x="640" y="487"/>
                    <a:pt x="473" y="1446"/>
                    <a:pt x="0" y="1599"/>
                  </a:cubicBezTo>
                  <a:lnTo>
                    <a:pt x="0" y="1765"/>
                  </a:lnTo>
                  <a:lnTo>
                    <a:pt x="154" y="1765"/>
                  </a:lnTo>
                  <a:cubicBezTo>
                    <a:pt x="793" y="1599"/>
                    <a:pt x="959" y="321"/>
                    <a:pt x="959" y="167"/>
                  </a:cubicBezTo>
                  <a:lnTo>
                    <a:pt x="793" y="1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42"/>
            <p:cNvSpPr/>
            <p:nvPr/>
          </p:nvSpPr>
          <p:spPr>
            <a:xfrm>
              <a:off x="7423893" y="1955970"/>
              <a:ext cx="40255" cy="53674"/>
            </a:xfrm>
            <a:custGeom>
              <a:avLst/>
              <a:gdLst/>
              <a:ahLst/>
              <a:cxnLst/>
              <a:rect l="l" t="t" r="r" b="b"/>
              <a:pathLst>
                <a:path w="960" h="1280" extrusionOk="0">
                  <a:moveTo>
                    <a:pt x="960" y="0"/>
                  </a:moveTo>
                  <a:cubicBezTo>
                    <a:pt x="806" y="0"/>
                    <a:pt x="806" y="167"/>
                    <a:pt x="806" y="167"/>
                  </a:cubicBezTo>
                  <a:cubicBezTo>
                    <a:pt x="806" y="167"/>
                    <a:pt x="640" y="806"/>
                    <a:pt x="1" y="1126"/>
                  </a:cubicBezTo>
                  <a:lnTo>
                    <a:pt x="1" y="1279"/>
                  </a:lnTo>
                  <a:lnTo>
                    <a:pt x="167" y="1279"/>
                  </a:lnTo>
                  <a:cubicBezTo>
                    <a:pt x="960" y="959"/>
                    <a:pt x="960" y="167"/>
                    <a:pt x="960" y="167"/>
                  </a:cubicBezTo>
                  <a:lnTo>
                    <a:pt x="960" y="0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42"/>
            <p:cNvSpPr/>
            <p:nvPr/>
          </p:nvSpPr>
          <p:spPr>
            <a:xfrm>
              <a:off x="7095728" y="2351685"/>
              <a:ext cx="46713" cy="93887"/>
            </a:xfrm>
            <a:custGeom>
              <a:avLst/>
              <a:gdLst/>
              <a:ahLst/>
              <a:cxnLst/>
              <a:rect l="l" t="t" r="r" b="b"/>
              <a:pathLst>
                <a:path w="1114" h="2239" extrusionOk="0">
                  <a:moveTo>
                    <a:pt x="1" y="1"/>
                  </a:moveTo>
                  <a:lnTo>
                    <a:pt x="1" y="154"/>
                  </a:lnTo>
                  <a:cubicBezTo>
                    <a:pt x="1" y="154"/>
                    <a:pt x="794" y="1279"/>
                    <a:pt x="640" y="2072"/>
                  </a:cubicBezTo>
                  <a:lnTo>
                    <a:pt x="640" y="2238"/>
                  </a:lnTo>
                  <a:cubicBezTo>
                    <a:pt x="794" y="2238"/>
                    <a:pt x="794" y="2072"/>
                    <a:pt x="794" y="2072"/>
                  </a:cubicBezTo>
                  <a:cubicBezTo>
                    <a:pt x="1113" y="1113"/>
                    <a:pt x="321" y="1"/>
                    <a:pt x="1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42"/>
            <p:cNvSpPr/>
            <p:nvPr/>
          </p:nvSpPr>
          <p:spPr>
            <a:xfrm>
              <a:off x="5878425" y="2401795"/>
              <a:ext cx="1056489" cy="664546"/>
            </a:xfrm>
            <a:custGeom>
              <a:avLst/>
              <a:gdLst/>
              <a:ahLst/>
              <a:cxnLst/>
              <a:rect l="l" t="t" r="r" b="b"/>
              <a:pathLst>
                <a:path w="25195" h="15848" extrusionOk="0">
                  <a:moveTo>
                    <a:pt x="16554" y="1"/>
                  </a:moveTo>
                  <a:cubicBezTo>
                    <a:pt x="12242" y="1"/>
                    <a:pt x="7612" y="2476"/>
                    <a:pt x="7612" y="2476"/>
                  </a:cubicBezTo>
                  <a:cubicBezTo>
                    <a:pt x="0" y="6781"/>
                    <a:pt x="5283" y="15467"/>
                    <a:pt x="9912" y="15467"/>
                  </a:cubicBezTo>
                  <a:cubicBezTo>
                    <a:pt x="10439" y="15467"/>
                    <a:pt x="10958" y="15354"/>
                    <a:pt x="11448" y="15110"/>
                  </a:cubicBezTo>
                  <a:cubicBezTo>
                    <a:pt x="12510" y="14577"/>
                    <a:pt x="13250" y="14382"/>
                    <a:pt x="13816" y="14382"/>
                  </a:cubicBezTo>
                  <a:cubicBezTo>
                    <a:pt x="15368" y="14382"/>
                    <a:pt x="15614" y="15847"/>
                    <a:pt x="17594" y="15847"/>
                  </a:cubicBezTo>
                  <a:cubicBezTo>
                    <a:pt x="18154" y="15847"/>
                    <a:pt x="18853" y="15730"/>
                    <a:pt x="19760" y="15429"/>
                  </a:cubicBezTo>
                  <a:cubicBezTo>
                    <a:pt x="21192" y="14790"/>
                    <a:pt x="14479" y="13831"/>
                    <a:pt x="21831" y="11593"/>
                  </a:cubicBezTo>
                  <a:cubicBezTo>
                    <a:pt x="24709" y="10787"/>
                    <a:pt x="25195" y="2476"/>
                    <a:pt x="19274" y="404"/>
                  </a:cubicBezTo>
                  <a:cubicBezTo>
                    <a:pt x="18416" y="118"/>
                    <a:pt x="17493" y="1"/>
                    <a:pt x="165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42"/>
            <p:cNvSpPr/>
            <p:nvPr/>
          </p:nvSpPr>
          <p:spPr>
            <a:xfrm>
              <a:off x="6197574" y="2560928"/>
              <a:ext cx="86926" cy="152760"/>
            </a:xfrm>
            <a:custGeom>
              <a:avLst/>
              <a:gdLst/>
              <a:ahLst/>
              <a:cxnLst/>
              <a:rect l="l" t="t" r="r" b="b"/>
              <a:pathLst>
                <a:path w="2073" h="3643" extrusionOk="0">
                  <a:moveTo>
                    <a:pt x="319" y="1"/>
                  </a:moveTo>
                  <a:cubicBezTo>
                    <a:pt x="279" y="1"/>
                    <a:pt x="237" y="42"/>
                    <a:pt x="154" y="126"/>
                  </a:cubicBezTo>
                  <a:lnTo>
                    <a:pt x="1" y="279"/>
                  </a:lnTo>
                  <a:lnTo>
                    <a:pt x="1" y="445"/>
                  </a:lnTo>
                  <a:cubicBezTo>
                    <a:pt x="1" y="765"/>
                    <a:pt x="1" y="918"/>
                    <a:pt x="154" y="1085"/>
                  </a:cubicBezTo>
                  <a:cubicBezTo>
                    <a:pt x="154" y="1238"/>
                    <a:pt x="320" y="1238"/>
                    <a:pt x="320" y="1404"/>
                  </a:cubicBezTo>
                  <a:cubicBezTo>
                    <a:pt x="474" y="1558"/>
                    <a:pt x="474" y="1558"/>
                    <a:pt x="640" y="1558"/>
                  </a:cubicBezTo>
                  <a:lnTo>
                    <a:pt x="960" y="1877"/>
                  </a:lnTo>
                  <a:lnTo>
                    <a:pt x="1113" y="1877"/>
                  </a:lnTo>
                  <a:cubicBezTo>
                    <a:pt x="1280" y="2044"/>
                    <a:pt x="1433" y="2363"/>
                    <a:pt x="1599" y="2517"/>
                  </a:cubicBezTo>
                  <a:cubicBezTo>
                    <a:pt x="1599" y="2683"/>
                    <a:pt x="1753" y="2837"/>
                    <a:pt x="1753" y="3003"/>
                  </a:cubicBezTo>
                  <a:lnTo>
                    <a:pt x="1753" y="3322"/>
                  </a:lnTo>
                  <a:lnTo>
                    <a:pt x="1599" y="3476"/>
                  </a:lnTo>
                  <a:lnTo>
                    <a:pt x="1433" y="3476"/>
                  </a:lnTo>
                  <a:lnTo>
                    <a:pt x="1433" y="3642"/>
                  </a:lnTo>
                  <a:lnTo>
                    <a:pt x="1753" y="3642"/>
                  </a:lnTo>
                  <a:lnTo>
                    <a:pt x="1919" y="3476"/>
                  </a:lnTo>
                  <a:cubicBezTo>
                    <a:pt x="2072" y="3322"/>
                    <a:pt x="2072" y="3156"/>
                    <a:pt x="2072" y="3156"/>
                  </a:cubicBezTo>
                  <a:cubicBezTo>
                    <a:pt x="2072" y="2837"/>
                    <a:pt x="1919" y="2683"/>
                    <a:pt x="1919" y="2517"/>
                  </a:cubicBezTo>
                  <a:cubicBezTo>
                    <a:pt x="1753" y="2363"/>
                    <a:pt x="1753" y="2197"/>
                    <a:pt x="1599" y="2044"/>
                  </a:cubicBezTo>
                  <a:lnTo>
                    <a:pt x="1433" y="1877"/>
                  </a:lnTo>
                  <a:lnTo>
                    <a:pt x="960" y="1558"/>
                  </a:lnTo>
                  <a:lnTo>
                    <a:pt x="794" y="1404"/>
                  </a:lnTo>
                  <a:lnTo>
                    <a:pt x="640" y="1238"/>
                  </a:lnTo>
                  <a:lnTo>
                    <a:pt x="320" y="918"/>
                  </a:lnTo>
                  <a:lnTo>
                    <a:pt x="320" y="599"/>
                  </a:lnTo>
                  <a:lnTo>
                    <a:pt x="320" y="279"/>
                  </a:lnTo>
                  <a:lnTo>
                    <a:pt x="640" y="279"/>
                  </a:lnTo>
                  <a:lnTo>
                    <a:pt x="640" y="126"/>
                  </a:lnTo>
                  <a:lnTo>
                    <a:pt x="474" y="126"/>
                  </a:lnTo>
                  <a:cubicBezTo>
                    <a:pt x="397" y="42"/>
                    <a:pt x="359" y="1"/>
                    <a:pt x="319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42"/>
            <p:cNvSpPr/>
            <p:nvPr/>
          </p:nvSpPr>
          <p:spPr>
            <a:xfrm>
              <a:off x="6264624" y="2539375"/>
              <a:ext cx="67050" cy="153934"/>
            </a:xfrm>
            <a:custGeom>
              <a:avLst/>
              <a:gdLst/>
              <a:ahLst/>
              <a:cxnLst/>
              <a:rect l="l" t="t" r="r" b="b"/>
              <a:pathLst>
                <a:path w="1599" h="3671" extrusionOk="0">
                  <a:moveTo>
                    <a:pt x="793" y="320"/>
                  </a:moveTo>
                  <a:lnTo>
                    <a:pt x="793" y="640"/>
                  </a:lnTo>
                  <a:cubicBezTo>
                    <a:pt x="1113" y="1279"/>
                    <a:pt x="1113" y="1599"/>
                    <a:pt x="793" y="1599"/>
                  </a:cubicBezTo>
                  <a:cubicBezTo>
                    <a:pt x="793" y="1432"/>
                    <a:pt x="793" y="1279"/>
                    <a:pt x="640" y="1113"/>
                  </a:cubicBezTo>
                  <a:cubicBezTo>
                    <a:pt x="640" y="959"/>
                    <a:pt x="473" y="793"/>
                    <a:pt x="473" y="640"/>
                  </a:cubicBezTo>
                  <a:lnTo>
                    <a:pt x="320" y="320"/>
                  </a:lnTo>
                  <a:close/>
                  <a:moveTo>
                    <a:pt x="154" y="0"/>
                  </a:moveTo>
                  <a:cubicBezTo>
                    <a:pt x="154" y="154"/>
                    <a:pt x="0" y="154"/>
                    <a:pt x="0" y="154"/>
                  </a:cubicBezTo>
                  <a:lnTo>
                    <a:pt x="0" y="320"/>
                  </a:lnTo>
                  <a:cubicBezTo>
                    <a:pt x="154" y="473"/>
                    <a:pt x="154" y="640"/>
                    <a:pt x="320" y="793"/>
                  </a:cubicBezTo>
                  <a:lnTo>
                    <a:pt x="320" y="1113"/>
                  </a:lnTo>
                  <a:lnTo>
                    <a:pt x="473" y="1279"/>
                  </a:lnTo>
                  <a:lnTo>
                    <a:pt x="473" y="1752"/>
                  </a:lnTo>
                  <a:cubicBezTo>
                    <a:pt x="640" y="1752"/>
                    <a:pt x="640" y="1918"/>
                    <a:pt x="640" y="1918"/>
                  </a:cubicBezTo>
                  <a:cubicBezTo>
                    <a:pt x="640" y="2072"/>
                    <a:pt x="793" y="2238"/>
                    <a:pt x="793" y="2391"/>
                  </a:cubicBezTo>
                  <a:lnTo>
                    <a:pt x="959" y="2877"/>
                  </a:lnTo>
                  <a:cubicBezTo>
                    <a:pt x="1113" y="3197"/>
                    <a:pt x="1113" y="3517"/>
                    <a:pt x="1279" y="3670"/>
                  </a:cubicBezTo>
                  <a:lnTo>
                    <a:pt x="1432" y="3670"/>
                  </a:lnTo>
                  <a:lnTo>
                    <a:pt x="1599" y="3517"/>
                  </a:lnTo>
                  <a:cubicBezTo>
                    <a:pt x="1432" y="3351"/>
                    <a:pt x="1432" y="3197"/>
                    <a:pt x="1279" y="2877"/>
                  </a:cubicBezTo>
                  <a:lnTo>
                    <a:pt x="1279" y="2711"/>
                  </a:lnTo>
                  <a:lnTo>
                    <a:pt x="1113" y="2391"/>
                  </a:lnTo>
                  <a:lnTo>
                    <a:pt x="959" y="1918"/>
                  </a:lnTo>
                  <a:cubicBezTo>
                    <a:pt x="959" y="1752"/>
                    <a:pt x="1113" y="1752"/>
                    <a:pt x="1113" y="1752"/>
                  </a:cubicBezTo>
                  <a:cubicBezTo>
                    <a:pt x="1113" y="1599"/>
                    <a:pt x="1279" y="1599"/>
                    <a:pt x="1279" y="1432"/>
                  </a:cubicBezTo>
                  <a:lnTo>
                    <a:pt x="1279" y="1279"/>
                  </a:lnTo>
                  <a:lnTo>
                    <a:pt x="1279" y="959"/>
                  </a:lnTo>
                  <a:cubicBezTo>
                    <a:pt x="1279" y="793"/>
                    <a:pt x="1279" y="640"/>
                    <a:pt x="1113" y="640"/>
                  </a:cubicBezTo>
                  <a:cubicBezTo>
                    <a:pt x="1113" y="320"/>
                    <a:pt x="959" y="154"/>
                    <a:pt x="793" y="154"/>
                  </a:cubicBezTo>
                  <a:cubicBezTo>
                    <a:pt x="793" y="0"/>
                    <a:pt x="793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42"/>
            <p:cNvSpPr/>
            <p:nvPr/>
          </p:nvSpPr>
          <p:spPr>
            <a:xfrm>
              <a:off x="6338090" y="2514174"/>
              <a:ext cx="80468" cy="159302"/>
            </a:xfrm>
            <a:custGeom>
              <a:avLst/>
              <a:gdLst/>
              <a:ahLst/>
              <a:cxnLst/>
              <a:rect l="l" t="t" r="r" b="b"/>
              <a:pathLst>
                <a:path w="1919" h="3799" extrusionOk="0">
                  <a:moveTo>
                    <a:pt x="639" y="282"/>
                  </a:moveTo>
                  <a:lnTo>
                    <a:pt x="639" y="601"/>
                  </a:lnTo>
                  <a:cubicBezTo>
                    <a:pt x="806" y="755"/>
                    <a:pt x="806" y="1074"/>
                    <a:pt x="806" y="1241"/>
                  </a:cubicBezTo>
                  <a:cubicBezTo>
                    <a:pt x="639" y="1394"/>
                    <a:pt x="639" y="1560"/>
                    <a:pt x="639" y="1560"/>
                  </a:cubicBezTo>
                  <a:cubicBezTo>
                    <a:pt x="486" y="1394"/>
                    <a:pt x="486" y="1074"/>
                    <a:pt x="486" y="921"/>
                  </a:cubicBezTo>
                  <a:lnTo>
                    <a:pt x="320" y="282"/>
                  </a:lnTo>
                  <a:close/>
                  <a:moveTo>
                    <a:pt x="403" y="0"/>
                  </a:moveTo>
                  <a:cubicBezTo>
                    <a:pt x="323" y="0"/>
                    <a:pt x="243" y="39"/>
                    <a:pt x="166" y="115"/>
                  </a:cubicBezTo>
                  <a:cubicBezTo>
                    <a:pt x="0" y="115"/>
                    <a:pt x="0" y="115"/>
                    <a:pt x="0" y="282"/>
                  </a:cubicBezTo>
                  <a:cubicBezTo>
                    <a:pt x="0" y="601"/>
                    <a:pt x="166" y="1074"/>
                    <a:pt x="320" y="1880"/>
                  </a:cubicBezTo>
                  <a:cubicBezTo>
                    <a:pt x="639" y="2519"/>
                    <a:pt x="806" y="2992"/>
                    <a:pt x="806" y="3312"/>
                  </a:cubicBezTo>
                  <a:lnTo>
                    <a:pt x="959" y="3798"/>
                  </a:lnTo>
                  <a:lnTo>
                    <a:pt x="1125" y="3798"/>
                  </a:lnTo>
                  <a:lnTo>
                    <a:pt x="1125" y="3632"/>
                  </a:lnTo>
                  <a:cubicBezTo>
                    <a:pt x="959" y="3312"/>
                    <a:pt x="959" y="2992"/>
                    <a:pt x="806" y="2519"/>
                  </a:cubicBezTo>
                  <a:lnTo>
                    <a:pt x="639" y="2200"/>
                  </a:lnTo>
                  <a:lnTo>
                    <a:pt x="639" y="1880"/>
                  </a:lnTo>
                  <a:cubicBezTo>
                    <a:pt x="806" y="1880"/>
                    <a:pt x="959" y="2200"/>
                    <a:pt x="1125" y="2673"/>
                  </a:cubicBezTo>
                  <a:lnTo>
                    <a:pt x="1279" y="2839"/>
                  </a:lnTo>
                  <a:cubicBezTo>
                    <a:pt x="1279" y="2992"/>
                    <a:pt x="1445" y="3312"/>
                    <a:pt x="1599" y="3478"/>
                  </a:cubicBezTo>
                  <a:cubicBezTo>
                    <a:pt x="1599" y="3632"/>
                    <a:pt x="1765" y="3632"/>
                    <a:pt x="1765" y="3632"/>
                  </a:cubicBezTo>
                  <a:lnTo>
                    <a:pt x="1918" y="3632"/>
                  </a:lnTo>
                  <a:lnTo>
                    <a:pt x="1918" y="3478"/>
                  </a:lnTo>
                  <a:cubicBezTo>
                    <a:pt x="1918" y="3478"/>
                    <a:pt x="1918" y="3312"/>
                    <a:pt x="1765" y="3312"/>
                  </a:cubicBezTo>
                  <a:cubicBezTo>
                    <a:pt x="1599" y="3159"/>
                    <a:pt x="1599" y="2992"/>
                    <a:pt x="1445" y="2839"/>
                  </a:cubicBezTo>
                  <a:cubicBezTo>
                    <a:pt x="1445" y="2673"/>
                    <a:pt x="1279" y="2353"/>
                    <a:pt x="1125" y="2200"/>
                  </a:cubicBezTo>
                  <a:lnTo>
                    <a:pt x="959" y="1714"/>
                  </a:lnTo>
                  <a:lnTo>
                    <a:pt x="959" y="1394"/>
                  </a:lnTo>
                  <a:lnTo>
                    <a:pt x="959" y="1241"/>
                  </a:lnTo>
                  <a:lnTo>
                    <a:pt x="1125" y="1074"/>
                  </a:lnTo>
                  <a:cubicBezTo>
                    <a:pt x="1125" y="921"/>
                    <a:pt x="959" y="921"/>
                    <a:pt x="959" y="921"/>
                  </a:cubicBezTo>
                  <a:lnTo>
                    <a:pt x="959" y="435"/>
                  </a:lnTo>
                  <a:cubicBezTo>
                    <a:pt x="959" y="282"/>
                    <a:pt x="806" y="115"/>
                    <a:pt x="639" y="115"/>
                  </a:cubicBezTo>
                  <a:cubicBezTo>
                    <a:pt x="563" y="39"/>
                    <a:pt x="483" y="0"/>
                    <a:pt x="40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42"/>
            <p:cNvSpPr/>
            <p:nvPr/>
          </p:nvSpPr>
          <p:spPr>
            <a:xfrm>
              <a:off x="6412059" y="2499162"/>
              <a:ext cx="67092" cy="160895"/>
            </a:xfrm>
            <a:custGeom>
              <a:avLst/>
              <a:gdLst/>
              <a:ahLst/>
              <a:cxnLst/>
              <a:rect l="l" t="t" r="r" b="b"/>
              <a:pathLst>
                <a:path w="1600" h="3837" extrusionOk="0">
                  <a:moveTo>
                    <a:pt x="320" y="0"/>
                  </a:moveTo>
                  <a:cubicBezTo>
                    <a:pt x="154" y="0"/>
                    <a:pt x="1" y="154"/>
                    <a:pt x="154" y="473"/>
                  </a:cubicBezTo>
                  <a:lnTo>
                    <a:pt x="154" y="640"/>
                  </a:lnTo>
                  <a:lnTo>
                    <a:pt x="154" y="959"/>
                  </a:lnTo>
                  <a:cubicBezTo>
                    <a:pt x="320" y="1113"/>
                    <a:pt x="320" y="1432"/>
                    <a:pt x="320" y="1752"/>
                  </a:cubicBezTo>
                  <a:cubicBezTo>
                    <a:pt x="320" y="2072"/>
                    <a:pt x="474" y="2391"/>
                    <a:pt x="474" y="2558"/>
                  </a:cubicBezTo>
                  <a:lnTo>
                    <a:pt x="474" y="2877"/>
                  </a:lnTo>
                  <a:cubicBezTo>
                    <a:pt x="640" y="3031"/>
                    <a:pt x="640" y="3197"/>
                    <a:pt x="640" y="3350"/>
                  </a:cubicBezTo>
                  <a:lnTo>
                    <a:pt x="640" y="3517"/>
                  </a:lnTo>
                  <a:lnTo>
                    <a:pt x="640" y="3670"/>
                  </a:lnTo>
                  <a:lnTo>
                    <a:pt x="794" y="3836"/>
                  </a:lnTo>
                  <a:lnTo>
                    <a:pt x="960" y="3836"/>
                  </a:lnTo>
                  <a:lnTo>
                    <a:pt x="1433" y="3670"/>
                  </a:lnTo>
                  <a:lnTo>
                    <a:pt x="1599" y="3670"/>
                  </a:lnTo>
                  <a:lnTo>
                    <a:pt x="1599" y="3517"/>
                  </a:lnTo>
                  <a:cubicBezTo>
                    <a:pt x="1599" y="3517"/>
                    <a:pt x="1525" y="3443"/>
                    <a:pt x="1476" y="3443"/>
                  </a:cubicBezTo>
                  <a:cubicBezTo>
                    <a:pt x="1451" y="3443"/>
                    <a:pt x="1433" y="3461"/>
                    <a:pt x="1433" y="3517"/>
                  </a:cubicBezTo>
                  <a:lnTo>
                    <a:pt x="960" y="3517"/>
                  </a:lnTo>
                  <a:lnTo>
                    <a:pt x="960" y="3197"/>
                  </a:lnTo>
                  <a:cubicBezTo>
                    <a:pt x="794" y="3031"/>
                    <a:pt x="794" y="2877"/>
                    <a:pt x="794" y="2711"/>
                  </a:cubicBezTo>
                  <a:lnTo>
                    <a:pt x="794" y="2238"/>
                  </a:lnTo>
                  <a:cubicBezTo>
                    <a:pt x="640" y="2072"/>
                    <a:pt x="640" y="1918"/>
                    <a:pt x="640" y="1752"/>
                  </a:cubicBezTo>
                  <a:lnTo>
                    <a:pt x="960" y="1752"/>
                  </a:lnTo>
                  <a:cubicBezTo>
                    <a:pt x="960" y="1752"/>
                    <a:pt x="1113" y="1752"/>
                    <a:pt x="1113" y="1599"/>
                  </a:cubicBezTo>
                  <a:cubicBezTo>
                    <a:pt x="1113" y="1432"/>
                    <a:pt x="960" y="1432"/>
                    <a:pt x="794" y="1432"/>
                  </a:cubicBezTo>
                  <a:lnTo>
                    <a:pt x="640" y="1432"/>
                  </a:lnTo>
                  <a:cubicBezTo>
                    <a:pt x="640" y="1279"/>
                    <a:pt x="474" y="1113"/>
                    <a:pt x="474" y="959"/>
                  </a:cubicBezTo>
                  <a:lnTo>
                    <a:pt x="474" y="640"/>
                  </a:lnTo>
                  <a:lnTo>
                    <a:pt x="474" y="320"/>
                  </a:lnTo>
                  <a:lnTo>
                    <a:pt x="960" y="320"/>
                  </a:lnTo>
                  <a:lnTo>
                    <a:pt x="960" y="154"/>
                  </a:lnTo>
                  <a:cubicBezTo>
                    <a:pt x="960" y="154"/>
                    <a:pt x="960" y="0"/>
                    <a:pt x="7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42"/>
            <p:cNvSpPr/>
            <p:nvPr/>
          </p:nvSpPr>
          <p:spPr>
            <a:xfrm>
              <a:off x="6492486" y="2485743"/>
              <a:ext cx="60131" cy="163746"/>
            </a:xfrm>
            <a:custGeom>
              <a:avLst/>
              <a:gdLst/>
              <a:ahLst/>
              <a:cxnLst/>
              <a:rect l="l" t="t" r="r" b="b"/>
              <a:pathLst>
                <a:path w="1434" h="3905" extrusionOk="0">
                  <a:moveTo>
                    <a:pt x="474" y="640"/>
                  </a:moveTo>
                  <a:lnTo>
                    <a:pt x="640" y="1279"/>
                  </a:lnTo>
                  <a:cubicBezTo>
                    <a:pt x="794" y="1752"/>
                    <a:pt x="794" y="2238"/>
                    <a:pt x="794" y="2558"/>
                  </a:cubicBezTo>
                  <a:cubicBezTo>
                    <a:pt x="794" y="2558"/>
                    <a:pt x="794" y="2711"/>
                    <a:pt x="960" y="2711"/>
                  </a:cubicBezTo>
                  <a:lnTo>
                    <a:pt x="321" y="2711"/>
                  </a:lnTo>
                  <a:cubicBezTo>
                    <a:pt x="321" y="2238"/>
                    <a:pt x="474" y="1599"/>
                    <a:pt x="474" y="640"/>
                  </a:cubicBezTo>
                  <a:close/>
                  <a:moveTo>
                    <a:pt x="154" y="0"/>
                  </a:moveTo>
                  <a:lnTo>
                    <a:pt x="154" y="154"/>
                  </a:lnTo>
                  <a:lnTo>
                    <a:pt x="154" y="640"/>
                  </a:lnTo>
                  <a:lnTo>
                    <a:pt x="154" y="793"/>
                  </a:lnTo>
                  <a:cubicBezTo>
                    <a:pt x="154" y="1752"/>
                    <a:pt x="154" y="2711"/>
                    <a:pt x="1" y="3670"/>
                  </a:cubicBezTo>
                  <a:lnTo>
                    <a:pt x="1" y="3837"/>
                  </a:lnTo>
                  <a:cubicBezTo>
                    <a:pt x="103" y="3837"/>
                    <a:pt x="137" y="3905"/>
                    <a:pt x="149" y="3905"/>
                  </a:cubicBezTo>
                  <a:cubicBezTo>
                    <a:pt x="154" y="3905"/>
                    <a:pt x="154" y="3888"/>
                    <a:pt x="154" y="3837"/>
                  </a:cubicBezTo>
                  <a:lnTo>
                    <a:pt x="321" y="3837"/>
                  </a:lnTo>
                  <a:lnTo>
                    <a:pt x="321" y="3517"/>
                  </a:lnTo>
                  <a:lnTo>
                    <a:pt x="321" y="2878"/>
                  </a:lnTo>
                  <a:lnTo>
                    <a:pt x="960" y="2878"/>
                  </a:lnTo>
                  <a:lnTo>
                    <a:pt x="960" y="3031"/>
                  </a:lnTo>
                  <a:cubicBezTo>
                    <a:pt x="1113" y="3351"/>
                    <a:pt x="1113" y="3517"/>
                    <a:pt x="1113" y="3670"/>
                  </a:cubicBezTo>
                  <a:lnTo>
                    <a:pt x="1113" y="3837"/>
                  </a:lnTo>
                  <a:lnTo>
                    <a:pt x="1433" y="3837"/>
                  </a:lnTo>
                  <a:lnTo>
                    <a:pt x="1433" y="3670"/>
                  </a:lnTo>
                  <a:lnTo>
                    <a:pt x="1433" y="3197"/>
                  </a:lnTo>
                  <a:cubicBezTo>
                    <a:pt x="1280" y="3031"/>
                    <a:pt x="1280" y="3031"/>
                    <a:pt x="1280" y="2878"/>
                  </a:cubicBezTo>
                  <a:lnTo>
                    <a:pt x="1280" y="2711"/>
                  </a:lnTo>
                  <a:cubicBezTo>
                    <a:pt x="1113" y="2711"/>
                    <a:pt x="1113" y="2558"/>
                    <a:pt x="1113" y="2558"/>
                  </a:cubicBezTo>
                  <a:cubicBezTo>
                    <a:pt x="1113" y="2392"/>
                    <a:pt x="1113" y="1919"/>
                    <a:pt x="960" y="1433"/>
                  </a:cubicBezTo>
                  <a:cubicBezTo>
                    <a:pt x="794" y="793"/>
                    <a:pt x="640" y="474"/>
                    <a:pt x="640" y="154"/>
                  </a:cubicBezTo>
                  <a:lnTo>
                    <a:pt x="64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42"/>
            <p:cNvSpPr/>
            <p:nvPr/>
          </p:nvSpPr>
          <p:spPr>
            <a:xfrm>
              <a:off x="6559536" y="2482640"/>
              <a:ext cx="67050" cy="157037"/>
            </a:xfrm>
            <a:custGeom>
              <a:avLst/>
              <a:gdLst/>
              <a:ahLst/>
              <a:cxnLst/>
              <a:rect l="l" t="t" r="r" b="b"/>
              <a:pathLst>
                <a:path w="1599" h="3745" extrusionOk="0">
                  <a:moveTo>
                    <a:pt x="320" y="228"/>
                  </a:moveTo>
                  <a:cubicBezTo>
                    <a:pt x="793" y="228"/>
                    <a:pt x="1113" y="867"/>
                    <a:pt x="1279" y="1993"/>
                  </a:cubicBezTo>
                  <a:lnTo>
                    <a:pt x="1279" y="2146"/>
                  </a:lnTo>
                  <a:lnTo>
                    <a:pt x="1279" y="2632"/>
                  </a:lnTo>
                  <a:cubicBezTo>
                    <a:pt x="1279" y="2785"/>
                    <a:pt x="1279" y="2952"/>
                    <a:pt x="1113" y="2952"/>
                  </a:cubicBezTo>
                  <a:lnTo>
                    <a:pt x="1113" y="3271"/>
                  </a:lnTo>
                  <a:cubicBezTo>
                    <a:pt x="1113" y="3271"/>
                    <a:pt x="959" y="3271"/>
                    <a:pt x="959" y="3425"/>
                  </a:cubicBezTo>
                  <a:lnTo>
                    <a:pt x="793" y="3425"/>
                  </a:lnTo>
                  <a:lnTo>
                    <a:pt x="793" y="3271"/>
                  </a:lnTo>
                  <a:cubicBezTo>
                    <a:pt x="640" y="2952"/>
                    <a:pt x="640" y="2632"/>
                    <a:pt x="640" y="2146"/>
                  </a:cubicBezTo>
                  <a:cubicBezTo>
                    <a:pt x="473" y="1507"/>
                    <a:pt x="473" y="1034"/>
                    <a:pt x="473" y="867"/>
                  </a:cubicBezTo>
                  <a:cubicBezTo>
                    <a:pt x="320" y="548"/>
                    <a:pt x="320" y="394"/>
                    <a:pt x="320" y="228"/>
                  </a:cubicBezTo>
                  <a:close/>
                  <a:moveTo>
                    <a:pt x="317" y="1"/>
                  </a:moveTo>
                  <a:cubicBezTo>
                    <a:pt x="263" y="1"/>
                    <a:pt x="209" y="19"/>
                    <a:pt x="154" y="74"/>
                  </a:cubicBezTo>
                  <a:lnTo>
                    <a:pt x="0" y="74"/>
                  </a:lnTo>
                  <a:lnTo>
                    <a:pt x="0" y="228"/>
                  </a:lnTo>
                  <a:lnTo>
                    <a:pt x="0" y="714"/>
                  </a:lnTo>
                  <a:cubicBezTo>
                    <a:pt x="154" y="1034"/>
                    <a:pt x="154" y="1187"/>
                    <a:pt x="154" y="1187"/>
                  </a:cubicBezTo>
                  <a:lnTo>
                    <a:pt x="154" y="2146"/>
                  </a:lnTo>
                  <a:lnTo>
                    <a:pt x="320" y="3105"/>
                  </a:lnTo>
                  <a:cubicBezTo>
                    <a:pt x="320" y="3591"/>
                    <a:pt x="473" y="3744"/>
                    <a:pt x="473" y="3744"/>
                  </a:cubicBezTo>
                  <a:lnTo>
                    <a:pt x="959" y="3744"/>
                  </a:lnTo>
                  <a:lnTo>
                    <a:pt x="1113" y="3591"/>
                  </a:lnTo>
                  <a:cubicBezTo>
                    <a:pt x="1279" y="3425"/>
                    <a:pt x="1433" y="3271"/>
                    <a:pt x="1433" y="3105"/>
                  </a:cubicBezTo>
                  <a:cubicBezTo>
                    <a:pt x="1433" y="2952"/>
                    <a:pt x="1599" y="2785"/>
                    <a:pt x="1599" y="2632"/>
                  </a:cubicBezTo>
                  <a:cubicBezTo>
                    <a:pt x="1599" y="2466"/>
                    <a:pt x="1599" y="2312"/>
                    <a:pt x="1433" y="1993"/>
                  </a:cubicBezTo>
                  <a:lnTo>
                    <a:pt x="1433" y="1673"/>
                  </a:lnTo>
                  <a:lnTo>
                    <a:pt x="1433" y="1507"/>
                  </a:lnTo>
                  <a:lnTo>
                    <a:pt x="1433" y="1353"/>
                  </a:lnTo>
                  <a:lnTo>
                    <a:pt x="1433" y="1034"/>
                  </a:lnTo>
                  <a:cubicBezTo>
                    <a:pt x="1279" y="714"/>
                    <a:pt x="1113" y="548"/>
                    <a:pt x="959" y="228"/>
                  </a:cubicBezTo>
                  <a:cubicBezTo>
                    <a:pt x="793" y="228"/>
                    <a:pt x="640" y="74"/>
                    <a:pt x="640" y="74"/>
                  </a:cubicBezTo>
                  <a:cubicBezTo>
                    <a:pt x="529" y="74"/>
                    <a:pt x="424" y="1"/>
                    <a:pt x="3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42"/>
            <p:cNvSpPr/>
            <p:nvPr/>
          </p:nvSpPr>
          <p:spPr>
            <a:xfrm>
              <a:off x="6150400" y="2794072"/>
              <a:ext cx="127643" cy="160895"/>
            </a:xfrm>
            <a:custGeom>
              <a:avLst/>
              <a:gdLst/>
              <a:ahLst/>
              <a:cxnLst/>
              <a:rect l="l" t="t" r="r" b="b"/>
              <a:pathLst>
                <a:path w="3044" h="3837" extrusionOk="0">
                  <a:moveTo>
                    <a:pt x="960" y="0"/>
                  </a:moveTo>
                  <a:lnTo>
                    <a:pt x="960" y="320"/>
                  </a:lnTo>
                  <a:lnTo>
                    <a:pt x="960" y="1113"/>
                  </a:lnTo>
                  <a:lnTo>
                    <a:pt x="960" y="1599"/>
                  </a:lnTo>
                  <a:lnTo>
                    <a:pt x="806" y="1432"/>
                  </a:lnTo>
                  <a:cubicBezTo>
                    <a:pt x="486" y="959"/>
                    <a:pt x="486" y="640"/>
                    <a:pt x="486" y="473"/>
                  </a:cubicBezTo>
                  <a:lnTo>
                    <a:pt x="167" y="473"/>
                  </a:lnTo>
                  <a:cubicBezTo>
                    <a:pt x="167" y="473"/>
                    <a:pt x="0" y="473"/>
                    <a:pt x="0" y="640"/>
                  </a:cubicBezTo>
                  <a:cubicBezTo>
                    <a:pt x="167" y="793"/>
                    <a:pt x="320" y="1113"/>
                    <a:pt x="486" y="1432"/>
                  </a:cubicBezTo>
                  <a:cubicBezTo>
                    <a:pt x="640" y="1918"/>
                    <a:pt x="806" y="2072"/>
                    <a:pt x="806" y="2238"/>
                  </a:cubicBezTo>
                  <a:lnTo>
                    <a:pt x="1765" y="3837"/>
                  </a:lnTo>
                  <a:lnTo>
                    <a:pt x="1919" y="3837"/>
                  </a:lnTo>
                  <a:cubicBezTo>
                    <a:pt x="2085" y="3837"/>
                    <a:pt x="2085" y="3670"/>
                    <a:pt x="2085" y="3670"/>
                  </a:cubicBezTo>
                  <a:lnTo>
                    <a:pt x="1445" y="2711"/>
                  </a:lnTo>
                  <a:cubicBezTo>
                    <a:pt x="1279" y="2392"/>
                    <a:pt x="1126" y="2072"/>
                    <a:pt x="1126" y="1752"/>
                  </a:cubicBezTo>
                  <a:lnTo>
                    <a:pt x="1126" y="1752"/>
                  </a:lnTo>
                  <a:cubicBezTo>
                    <a:pt x="1279" y="1918"/>
                    <a:pt x="1445" y="2072"/>
                    <a:pt x="1445" y="2238"/>
                  </a:cubicBezTo>
                  <a:cubicBezTo>
                    <a:pt x="1919" y="2711"/>
                    <a:pt x="2238" y="3031"/>
                    <a:pt x="2558" y="3197"/>
                  </a:cubicBezTo>
                  <a:cubicBezTo>
                    <a:pt x="2724" y="3351"/>
                    <a:pt x="2878" y="3351"/>
                    <a:pt x="3044" y="3351"/>
                  </a:cubicBezTo>
                  <a:lnTo>
                    <a:pt x="3044" y="3197"/>
                  </a:lnTo>
                  <a:lnTo>
                    <a:pt x="3044" y="3031"/>
                  </a:lnTo>
                  <a:cubicBezTo>
                    <a:pt x="3044" y="3031"/>
                    <a:pt x="2878" y="3031"/>
                    <a:pt x="2878" y="2877"/>
                  </a:cubicBezTo>
                  <a:lnTo>
                    <a:pt x="2724" y="2877"/>
                  </a:lnTo>
                  <a:cubicBezTo>
                    <a:pt x="2558" y="2711"/>
                    <a:pt x="2238" y="2558"/>
                    <a:pt x="1919" y="2238"/>
                  </a:cubicBezTo>
                  <a:cubicBezTo>
                    <a:pt x="1599" y="1918"/>
                    <a:pt x="1445" y="1752"/>
                    <a:pt x="1445" y="1599"/>
                  </a:cubicBezTo>
                  <a:lnTo>
                    <a:pt x="1279" y="1432"/>
                  </a:lnTo>
                  <a:lnTo>
                    <a:pt x="1279" y="1279"/>
                  </a:lnTo>
                  <a:lnTo>
                    <a:pt x="1279" y="320"/>
                  </a:lnTo>
                  <a:lnTo>
                    <a:pt x="127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42"/>
            <p:cNvSpPr/>
            <p:nvPr/>
          </p:nvSpPr>
          <p:spPr>
            <a:xfrm>
              <a:off x="6224411" y="2767236"/>
              <a:ext cx="100303" cy="152341"/>
            </a:xfrm>
            <a:custGeom>
              <a:avLst/>
              <a:gdLst/>
              <a:ahLst/>
              <a:cxnLst/>
              <a:rect l="l" t="t" r="r" b="b"/>
              <a:pathLst>
                <a:path w="2392" h="3633" extrusionOk="0">
                  <a:moveTo>
                    <a:pt x="640" y="1"/>
                  </a:moveTo>
                  <a:cubicBezTo>
                    <a:pt x="473" y="1"/>
                    <a:pt x="320" y="154"/>
                    <a:pt x="154" y="154"/>
                  </a:cubicBezTo>
                  <a:cubicBezTo>
                    <a:pt x="154" y="154"/>
                    <a:pt x="154" y="321"/>
                    <a:pt x="0" y="321"/>
                  </a:cubicBezTo>
                  <a:lnTo>
                    <a:pt x="0" y="474"/>
                  </a:lnTo>
                  <a:cubicBezTo>
                    <a:pt x="0" y="474"/>
                    <a:pt x="68" y="548"/>
                    <a:pt x="114" y="548"/>
                  </a:cubicBezTo>
                  <a:cubicBezTo>
                    <a:pt x="137" y="548"/>
                    <a:pt x="154" y="529"/>
                    <a:pt x="154" y="474"/>
                  </a:cubicBezTo>
                  <a:lnTo>
                    <a:pt x="320" y="474"/>
                  </a:lnTo>
                  <a:cubicBezTo>
                    <a:pt x="320" y="474"/>
                    <a:pt x="473" y="640"/>
                    <a:pt x="473" y="794"/>
                  </a:cubicBezTo>
                  <a:lnTo>
                    <a:pt x="640" y="960"/>
                  </a:lnTo>
                  <a:lnTo>
                    <a:pt x="640" y="1280"/>
                  </a:lnTo>
                  <a:cubicBezTo>
                    <a:pt x="793" y="1599"/>
                    <a:pt x="959" y="1919"/>
                    <a:pt x="1279" y="2392"/>
                  </a:cubicBezTo>
                  <a:cubicBezTo>
                    <a:pt x="1432" y="2712"/>
                    <a:pt x="1432" y="2878"/>
                    <a:pt x="1432" y="2878"/>
                  </a:cubicBezTo>
                  <a:cubicBezTo>
                    <a:pt x="1599" y="3032"/>
                    <a:pt x="1599" y="3032"/>
                    <a:pt x="1599" y="3198"/>
                  </a:cubicBezTo>
                  <a:lnTo>
                    <a:pt x="1599" y="3351"/>
                  </a:lnTo>
                  <a:lnTo>
                    <a:pt x="1432" y="3351"/>
                  </a:lnTo>
                  <a:lnTo>
                    <a:pt x="1432" y="3517"/>
                  </a:lnTo>
                  <a:cubicBezTo>
                    <a:pt x="1432" y="3594"/>
                    <a:pt x="1474" y="3633"/>
                    <a:pt x="1555" y="3633"/>
                  </a:cubicBezTo>
                  <a:cubicBezTo>
                    <a:pt x="1637" y="3633"/>
                    <a:pt x="1758" y="3594"/>
                    <a:pt x="1918" y="3517"/>
                  </a:cubicBezTo>
                  <a:cubicBezTo>
                    <a:pt x="1918" y="3517"/>
                    <a:pt x="2072" y="3517"/>
                    <a:pt x="2072" y="3351"/>
                  </a:cubicBezTo>
                  <a:lnTo>
                    <a:pt x="2238" y="3351"/>
                  </a:lnTo>
                  <a:lnTo>
                    <a:pt x="2391" y="3198"/>
                  </a:lnTo>
                  <a:cubicBezTo>
                    <a:pt x="2238" y="3032"/>
                    <a:pt x="2238" y="3032"/>
                    <a:pt x="2072" y="3032"/>
                  </a:cubicBezTo>
                  <a:lnTo>
                    <a:pt x="1918" y="3032"/>
                  </a:lnTo>
                  <a:lnTo>
                    <a:pt x="1918" y="2878"/>
                  </a:lnTo>
                  <a:cubicBezTo>
                    <a:pt x="1752" y="2712"/>
                    <a:pt x="1752" y="2558"/>
                    <a:pt x="1599" y="2392"/>
                  </a:cubicBezTo>
                  <a:cubicBezTo>
                    <a:pt x="1432" y="2239"/>
                    <a:pt x="1432" y="2072"/>
                    <a:pt x="1279" y="1919"/>
                  </a:cubicBezTo>
                  <a:cubicBezTo>
                    <a:pt x="959" y="1280"/>
                    <a:pt x="793" y="794"/>
                    <a:pt x="640" y="474"/>
                  </a:cubicBezTo>
                  <a:cubicBezTo>
                    <a:pt x="473" y="321"/>
                    <a:pt x="473" y="321"/>
                    <a:pt x="640" y="321"/>
                  </a:cubicBezTo>
                  <a:lnTo>
                    <a:pt x="793" y="154"/>
                  </a:lnTo>
                  <a:lnTo>
                    <a:pt x="793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42"/>
            <p:cNvSpPr/>
            <p:nvPr/>
          </p:nvSpPr>
          <p:spPr>
            <a:xfrm>
              <a:off x="6297877" y="2727022"/>
              <a:ext cx="114224" cy="167353"/>
            </a:xfrm>
            <a:custGeom>
              <a:avLst/>
              <a:gdLst/>
              <a:ahLst/>
              <a:cxnLst/>
              <a:rect l="l" t="t" r="r" b="b"/>
              <a:pathLst>
                <a:path w="2724" h="3991" extrusionOk="0">
                  <a:moveTo>
                    <a:pt x="1598" y="1"/>
                  </a:moveTo>
                  <a:cubicBezTo>
                    <a:pt x="1445" y="1"/>
                    <a:pt x="1445" y="1"/>
                    <a:pt x="1445" y="154"/>
                  </a:cubicBezTo>
                  <a:lnTo>
                    <a:pt x="1598" y="321"/>
                  </a:lnTo>
                  <a:cubicBezTo>
                    <a:pt x="1918" y="1433"/>
                    <a:pt x="2084" y="2239"/>
                    <a:pt x="2238" y="3031"/>
                  </a:cubicBezTo>
                  <a:cubicBezTo>
                    <a:pt x="2238" y="3031"/>
                    <a:pt x="2084" y="2712"/>
                    <a:pt x="1918" y="2558"/>
                  </a:cubicBezTo>
                  <a:lnTo>
                    <a:pt x="1765" y="2392"/>
                  </a:lnTo>
                  <a:cubicBezTo>
                    <a:pt x="1445" y="1919"/>
                    <a:pt x="1279" y="1599"/>
                    <a:pt x="1125" y="1280"/>
                  </a:cubicBezTo>
                  <a:cubicBezTo>
                    <a:pt x="959" y="1113"/>
                    <a:pt x="806" y="960"/>
                    <a:pt x="639" y="640"/>
                  </a:cubicBezTo>
                  <a:cubicBezTo>
                    <a:pt x="320" y="474"/>
                    <a:pt x="320" y="321"/>
                    <a:pt x="166" y="321"/>
                  </a:cubicBezTo>
                  <a:cubicBezTo>
                    <a:pt x="0" y="474"/>
                    <a:pt x="0" y="640"/>
                    <a:pt x="0" y="794"/>
                  </a:cubicBezTo>
                  <a:cubicBezTo>
                    <a:pt x="0" y="960"/>
                    <a:pt x="166" y="1113"/>
                    <a:pt x="166" y="1280"/>
                  </a:cubicBezTo>
                  <a:cubicBezTo>
                    <a:pt x="320" y="1599"/>
                    <a:pt x="320" y="1753"/>
                    <a:pt x="320" y="1919"/>
                  </a:cubicBezTo>
                  <a:cubicBezTo>
                    <a:pt x="486" y="2239"/>
                    <a:pt x="486" y="2558"/>
                    <a:pt x="639" y="2712"/>
                  </a:cubicBezTo>
                  <a:lnTo>
                    <a:pt x="959" y="3671"/>
                  </a:lnTo>
                  <a:cubicBezTo>
                    <a:pt x="959" y="3991"/>
                    <a:pt x="1125" y="3991"/>
                    <a:pt x="1279" y="3991"/>
                  </a:cubicBezTo>
                  <a:lnTo>
                    <a:pt x="1279" y="3837"/>
                  </a:lnTo>
                  <a:lnTo>
                    <a:pt x="1279" y="3671"/>
                  </a:lnTo>
                  <a:lnTo>
                    <a:pt x="320" y="960"/>
                  </a:lnTo>
                  <a:lnTo>
                    <a:pt x="320" y="960"/>
                  </a:lnTo>
                  <a:cubicBezTo>
                    <a:pt x="639" y="1280"/>
                    <a:pt x="959" y="1599"/>
                    <a:pt x="1445" y="2239"/>
                  </a:cubicBezTo>
                  <a:cubicBezTo>
                    <a:pt x="1918" y="2878"/>
                    <a:pt x="2084" y="3198"/>
                    <a:pt x="2238" y="3351"/>
                  </a:cubicBezTo>
                  <a:lnTo>
                    <a:pt x="2238" y="3517"/>
                  </a:lnTo>
                  <a:lnTo>
                    <a:pt x="2404" y="3671"/>
                  </a:lnTo>
                  <a:cubicBezTo>
                    <a:pt x="2558" y="3671"/>
                    <a:pt x="2558" y="3517"/>
                    <a:pt x="2558" y="3517"/>
                  </a:cubicBezTo>
                  <a:cubicBezTo>
                    <a:pt x="2724" y="3351"/>
                    <a:pt x="2558" y="3031"/>
                    <a:pt x="2404" y="2392"/>
                  </a:cubicBezTo>
                  <a:lnTo>
                    <a:pt x="1918" y="474"/>
                  </a:lnTo>
                  <a:lnTo>
                    <a:pt x="1765" y="154"/>
                  </a:lnTo>
                  <a:lnTo>
                    <a:pt x="1765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42"/>
            <p:cNvSpPr/>
            <p:nvPr/>
          </p:nvSpPr>
          <p:spPr>
            <a:xfrm>
              <a:off x="6418517" y="2713646"/>
              <a:ext cx="74011" cy="153934"/>
            </a:xfrm>
            <a:custGeom>
              <a:avLst/>
              <a:gdLst/>
              <a:ahLst/>
              <a:cxnLst/>
              <a:rect l="l" t="t" r="r" b="b"/>
              <a:pathLst>
                <a:path w="1765" h="3671" extrusionOk="0">
                  <a:moveTo>
                    <a:pt x="486" y="154"/>
                  </a:moveTo>
                  <a:cubicBezTo>
                    <a:pt x="959" y="154"/>
                    <a:pt x="1126" y="793"/>
                    <a:pt x="1445" y="1918"/>
                  </a:cubicBezTo>
                  <a:lnTo>
                    <a:pt x="1445" y="2072"/>
                  </a:lnTo>
                  <a:lnTo>
                    <a:pt x="1445" y="2558"/>
                  </a:lnTo>
                  <a:lnTo>
                    <a:pt x="1445" y="2877"/>
                  </a:lnTo>
                  <a:cubicBezTo>
                    <a:pt x="1279" y="3031"/>
                    <a:pt x="1279" y="3031"/>
                    <a:pt x="1279" y="3197"/>
                  </a:cubicBezTo>
                  <a:lnTo>
                    <a:pt x="1126" y="3350"/>
                  </a:lnTo>
                  <a:lnTo>
                    <a:pt x="959" y="3350"/>
                  </a:lnTo>
                  <a:lnTo>
                    <a:pt x="959" y="3197"/>
                  </a:lnTo>
                  <a:cubicBezTo>
                    <a:pt x="959" y="2877"/>
                    <a:pt x="806" y="2558"/>
                    <a:pt x="640" y="2072"/>
                  </a:cubicBezTo>
                  <a:cubicBezTo>
                    <a:pt x="640" y="1432"/>
                    <a:pt x="486" y="959"/>
                    <a:pt x="486" y="793"/>
                  </a:cubicBezTo>
                  <a:lnTo>
                    <a:pt x="486" y="154"/>
                  </a:lnTo>
                  <a:close/>
                  <a:moveTo>
                    <a:pt x="0" y="0"/>
                  </a:moveTo>
                  <a:lnTo>
                    <a:pt x="0" y="154"/>
                  </a:lnTo>
                  <a:cubicBezTo>
                    <a:pt x="0" y="154"/>
                    <a:pt x="0" y="473"/>
                    <a:pt x="166" y="640"/>
                  </a:cubicBezTo>
                  <a:cubicBezTo>
                    <a:pt x="166" y="959"/>
                    <a:pt x="166" y="1113"/>
                    <a:pt x="320" y="1279"/>
                  </a:cubicBezTo>
                  <a:lnTo>
                    <a:pt x="320" y="2072"/>
                  </a:lnTo>
                  <a:lnTo>
                    <a:pt x="486" y="3031"/>
                  </a:lnTo>
                  <a:cubicBezTo>
                    <a:pt x="640" y="3517"/>
                    <a:pt x="640" y="3670"/>
                    <a:pt x="806" y="3670"/>
                  </a:cubicBezTo>
                  <a:lnTo>
                    <a:pt x="1126" y="3670"/>
                  </a:lnTo>
                  <a:cubicBezTo>
                    <a:pt x="1279" y="3517"/>
                    <a:pt x="1279" y="3517"/>
                    <a:pt x="1445" y="3517"/>
                  </a:cubicBezTo>
                  <a:cubicBezTo>
                    <a:pt x="1445" y="3350"/>
                    <a:pt x="1599" y="3197"/>
                    <a:pt x="1599" y="3031"/>
                  </a:cubicBezTo>
                  <a:cubicBezTo>
                    <a:pt x="1765" y="2877"/>
                    <a:pt x="1765" y="2711"/>
                    <a:pt x="1765" y="2391"/>
                  </a:cubicBezTo>
                  <a:cubicBezTo>
                    <a:pt x="1765" y="2391"/>
                    <a:pt x="1765" y="2072"/>
                    <a:pt x="1599" y="1918"/>
                  </a:cubicBezTo>
                  <a:lnTo>
                    <a:pt x="1599" y="1599"/>
                  </a:lnTo>
                  <a:lnTo>
                    <a:pt x="1599" y="1432"/>
                  </a:lnTo>
                  <a:lnTo>
                    <a:pt x="1599" y="1279"/>
                  </a:lnTo>
                  <a:cubicBezTo>
                    <a:pt x="1599" y="1113"/>
                    <a:pt x="1445" y="959"/>
                    <a:pt x="1445" y="959"/>
                  </a:cubicBezTo>
                  <a:cubicBezTo>
                    <a:pt x="1279" y="640"/>
                    <a:pt x="1126" y="320"/>
                    <a:pt x="959" y="154"/>
                  </a:cubicBezTo>
                  <a:cubicBezTo>
                    <a:pt x="806" y="154"/>
                    <a:pt x="806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42"/>
            <p:cNvSpPr/>
            <p:nvPr/>
          </p:nvSpPr>
          <p:spPr>
            <a:xfrm>
              <a:off x="6512362" y="2693267"/>
              <a:ext cx="87429" cy="160895"/>
            </a:xfrm>
            <a:custGeom>
              <a:avLst/>
              <a:gdLst/>
              <a:ahLst/>
              <a:cxnLst/>
              <a:rect l="l" t="t" r="r" b="b"/>
              <a:pathLst>
                <a:path w="2085" h="3837" extrusionOk="0">
                  <a:moveTo>
                    <a:pt x="1598" y="0"/>
                  </a:moveTo>
                  <a:lnTo>
                    <a:pt x="1598" y="166"/>
                  </a:lnTo>
                  <a:lnTo>
                    <a:pt x="1598" y="320"/>
                  </a:lnTo>
                  <a:cubicBezTo>
                    <a:pt x="1598" y="1445"/>
                    <a:pt x="1765" y="2404"/>
                    <a:pt x="1765" y="3197"/>
                  </a:cubicBezTo>
                  <a:cubicBezTo>
                    <a:pt x="1598" y="3197"/>
                    <a:pt x="1598" y="2877"/>
                    <a:pt x="1445" y="2558"/>
                  </a:cubicBezTo>
                  <a:lnTo>
                    <a:pt x="1445" y="2404"/>
                  </a:lnTo>
                  <a:cubicBezTo>
                    <a:pt x="1125" y="1918"/>
                    <a:pt x="1125" y="1599"/>
                    <a:pt x="959" y="1279"/>
                  </a:cubicBezTo>
                  <a:cubicBezTo>
                    <a:pt x="806" y="1126"/>
                    <a:pt x="639" y="806"/>
                    <a:pt x="639" y="640"/>
                  </a:cubicBezTo>
                  <a:cubicBezTo>
                    <a:pt x="486" y="320"/>
                    <a:pt x="320" y="166"/>
                    <a:pt x="166" y="166"/>
                  </a:cubicBezTo>
                  <a:cubicBezTo>
                    <a:pt x="0" y="320"/>
                    <a:pt x="0" y="486"/>
                    <a:pt x="0" y="640"/>
                  </a:cubicBezTo>
                  <a:lnTo>
                    <a:pt x="0" y="1126"/>
                  </a:lnTo>
                  <a:lnTo>
                    <a:pt x="0" y="1599"/>
                  </a:lnTo>
                  <a:cubicBezTo>
                    <a:pt x="166" y="1918"/>
                    <a:pt x="166" y="2238"/>
                    <a:pt x="166" y="2558"/>
                  </a:cubicBezTo>
                  <a:lnTo>
                    <a:pt x="320" y="3517"/>
                  </a:lnTo>
                  <a:cubicBezTo>
                    <a:pt x="320" y="3836"/>
                    <a:pt x="320" y="3836"/>
                    <a:pt x="486" y="3836"/>
                  </a:cubicBezTo>
                  <a:lnTo>
                    <a:pt x="639" y="3836"/>
                  </a:lnTo>
                  <a:lnTo>
                    <a:pt x="639" y="3683"/>
                  </a:lnTo>
                  <a:lnTo>
                    <a:pt x="639" y="3517"/>
                  </a:lnTo>
                  <a:lnTo>
                    <a:pt x="320" y="806"/>
                  </a:lnTo>
                  <a:lnTo>
                    <a:pt x="320" y="806"/>
                  </a:lnTo>
                  <a:cubicBezTo>
                    <a:pt x="486" y="1126"/>
                    <a:pt x="639" y="1599"/>
                    <a:pt x="1125" y="2238"/>
                  </a:cubicBezTo>
                  <a:cubicBezTo>
                    <a:pt x="1445" y="3044"/>
                    <a:pt x="1598" y="3363"/>
                    <a:pt x="1598" y="3517"/>
                  </a:cubicBezTo>
                  <a:lnTo>
                    <a:pt x="1598" y="3683"/>
                  </a:lnTo>
                  <a:lnTo>
                    <a:pt x="1598" y="3836"/>
                  </a:lnTo>
                  <a:lnTo>
                    <a:pt x="1765" y="3836"/>
                  </a:lnTo>
                  <a:cubicBezTo>
                    <a:pt x="1765" y="3836"/>
                    <a:pt x="1918" y="3836"/>
                    <a:pt x="1918" y="3683"/>
                  </a:cubicBezTo>
                  <a:cubicBezTo>
                    <a:pt x="2084" y="3683"/>
                    <a:pt x="2084" y="3197"/>
                    <a:pt x="2084" y="2558"/>
                  </a:cubicBezTo>
                  <a:cubicBezTo>
                    <a:pt x="1918" y="1918"/>
                    <a:pt x="1918" y="1279"/>
                    <a:pt x="1918" y="640"/>
                  </a:cubicBezTo>
                  <a:lnTo>
                    <a:pt x="1765" y="320"/>
                  </a:lnTo>
                  <a:lnTo>
                    <a:pt x="1765" y="166"/>
                  </a:lnTo>
                  <a:cubicBezTo>
                    <a:pt x="1765" y="0"/>
                    <a:pt x="1765" y="0"/>
                    <a:pt x="159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42"/>
            <p:cNvSpPr/>
            <p:nvPr/>
          </p:nvSpPr>
          <p:spPr>
            <a:xfrm>
              <a:off x="6619584" y="2686809"/>
              <a:ext cx="60634" cy="160937"/>
            </a:xfrm>
            <a:custGeom>
              <a:avLst/>
              <a:gdLst/>
              <a:ahLst/>
              <a:cxnLst/>
              <a:rect l="l" t="t" r="r" b="b"/>
              <a:pathLst>
                <a:path w="1446" h="3838" extrusionOk="0">
                  <a:moveTo>
                    <a:pt x="320" y="1"/>
                  </a:moveTo>
                  <a:cubicBezTo>
                    <a:pt x="167" y="1"/>
                    <a:pt x="1" y="154"/>
                    <a:pt x="1" y="474"/>
                  </a:cubicBezTo>
                  <a:cubicBezTo>
                    <a:pt x="1" y="474"/>
                    <a:pt x="167" y="640"/>
                    <a:pt x="167" y="794"/>
                  </a:cubicBezTo>
                  <a:lnTo>
                    <a:pt x="167" y="960"/>
                  </a:lnTo>
                  <a:lnTo>
                    <a:pt x="167" y="1753"/>
                  </a:lnTo>
                  <a:cubicBezTo>
                    <a:pt x="320" y="2072"/>
                    <a:pt x="320" y="2392"/>
                    <a:pt x="320" y="2558"/>
                  </a:cubicBezTo>
                  <a:lnTo>
                    <a:pt x="320" y="3031"/>
                  </a:lnTo>
                  <a:cubicBezTo>
                    <a:pt x="320" y="3198"/>
                    <a:pt x="486" y="3198"/>
                    <a:pt x="486" y="3351"/>
                  </a:cubicBezTo>
                  <a:lnTo>
                    <a:pt x="486" y="3517"/>
                  </a:lnTo>
                  <a:lnTo>
                    <a:pt x="486" y="3671"/>
                  </a:lnTo>
                  <a:lnTo>
                    <a:pt x="486" y="3837"/>
                  </a:lnTo>
                  <a:lnTo>
                    <a:pt x="1126" y="3837"/>
                  </a:lnTo>
                  <a:cubicBezTo>
                    <a:pt x="1279" y="3837"/>
                    <a:pt x="1279" y="3837"/>
                    <a:pt x="1279" y="3671"/>
                  </a:cubicBezTo>
                  <a:lnTo>
                    <a:pt x="1446" y="3671"/>
                  </a:lnTo>
                  <a:cubicBezTo>
                    <a:pt x="1446" y="3517"/>
                    <a:pt x="1279" y="3517"/>
                    <a:pt x="1126" y="3517"/>
                  </a:cubicBezTo>
                  <a:lnTo>
                    <a:pt x="806" y="3517"/>
                  </a:lnTo>
                  <a:lnTo>
                    <a:pt x="640" y="3198"/>
                  </a:lnTo>
                  <a:lnTo>
                    <a:pt x="640" y="2712"/>
                  </a:lnTo>
                  <a:lnTo>
                    <a:pt x="640" y="2239"/>
                  </a:lnTo>
                  <a:cubicBezTo>
                    <a:pt x="640" y="2072"/>
                    <a:pt x="486" y="1919"/>
                    <a:pt x="486" y="1753"/>
                  </a:cubicBezTo>
                  <a:lnTo>
                    <a:pt x="960" y="1753"/>
                  </a:lnTo>
                  <a:lnTo>
                    <a:pt x="960" y="1599"/>
                  </a:lnTo>
                  <a:cubicBezTo>
                    <a:pt x="960" y="1433"/>
                    <a:pt x="960" y="1433"/>
                    <a:pt x="640" y="1433"/>
                  </a:cubicBezTo>
                  <a:lnTo>
                    <a:pt x="486" y="1433"/>
                  </a:lnTo>
                  <a:lnTo>
                    <a:pt x="486" y="960"/>
                  </a:lnTo>
                  <a:lnTo>
                    <a:pt x="486" y="640"/>
                  </a:lnTo>
                  <a:cubicBezTo>
                    <a:pt x="320" y="474"/>
                    <a:pt x="320" y="474"/>
                    <a:pt x="320" y="320"/>
                  </a:cubicBezTo>
                  <a:cubicBezTo>
                    <a:pt x="486" y="320"/>
                    <a:pt x="640" y="320"/>
                    <a:pt x="806" y="474"/>
                  </a:cubicBezTo>
                  <a:lnTo>
                    <a:pt x="960" y="320"/>
                  </a:lnTo>
                  <a:lnTo>
                    <a:pt x="960" y="154"/>
                  </a:lnTo>
                  <a:cubicBezTo>
                    <a:pt x="960" y="154"/>
                    <a:pt x="806" y="154"/>
                    <a:pt x="64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42"/>
            <p:cNvSpPr/>
            <p:nvPr/>
          </p:nvSpPr>
          <p:spPr>
            <a:xfrm>
              <a:off x="6680176" y="2673433"/>
              <a:ext cx="60089" cy="167311"/>
            </a:xfrm>
            <a:custGeom>
              <a:avLst/>
              <a:gdLst/>
              <a:ahLst/>
              <a:cxnLst/>
              <a:rect l="l" t="t" r="r" b="b"/>
              <a:pathLst>
                <a:path w="1433" h="3990" extrusionOk="0">
                  <a:moveTo>
                    <a:pt x="474" y="0"/>
                  </a:moveTo>
                  <a:cubicBezTo>
                    <a:pt x="320" y="154"/>
                    <a:pt x="320" y="154"/>
                    <a:pt x="154" y="154"/>
                  </a:cubicBezTo>
                  <a:lnTo>
                    <a:pt x="154" y="473"/>
                  </a:lnTo>
                  <a:cubicBezTo>
                    <a:pt x="1" y="639"/>
                    <a:pt x="1" y="793"/>
                    <a:pt x="1" y="959"/>
                  </a:cubicBezTo>
                  <a:cubicBezTo>
                    <a:pt x="154" y="1113"/>
                    <a:pt x="154" y="1279"/>
                    <a:pt x="154" y="1432"/>
                  </a:cubicBezTo>
                  <a:cubicBezTo>
                    <a:pt x="320" y="1432"/>
                    <a:pt x="320" y="1599"/>
                    <a:pt x="320" y="1752"/>
                  </a:cubicBezTo>
                  <a:cubicBezTo>
                    <a:pt x="474" y="1752"/>
                    <a:pt x="474" y="1918"/>
                    <a:pt x="640" y="1918"/>
                  </a:cubicBezTo>
                  <a:lnTo>
                    <a:pt x="640" y="2072"/>
                  </a:lnTo>
                  <a:cubicBezTo>
                    <a:pt x="960" y="2391"/>
                    <a:pt x="960" y="2558"/>
                    <a:pt x="1113" y="2877"/>
                  </a:cubicBezTo>
                  <a:lnTo>
                    <a:pt x="1113" y="3350"/>
                  </a:lnTo>
                  <a:cubicBezTo>
                    <a:pt x="1113" y="3350"/>
                    <a:pt x="1113" y="3517"/>
                    <a:pt x="960" y="3517"/>
                  </a:cubicBezTo>
                  <a:cubicBezTo>
                    <a:pt x="960" y="3670"/>
                    <a:pt x="960" y="3670"/>
                    <a:pt x="793" y="3670"/>
                  </a:cubicBezTo>
                  <a:lnTo>
                    <a:pt x="640" y="3670"/>
                  </a:lnTo>
                  <a:lnTo>
                    <a:pt x="474" y="3836"/>
                  </a:lnTo>
                  <a:cubicBezTo>
                    <a:pt x="640" y="3836"/>
                    <a:pt x="640" y="3836"/>
                    <a:pt x="640" y="3990"/>
                  </a:cubicBezTo>
                  <a:lnTo>
                    <a:pt x="793" y="3990"/>
                  </a:lnTo>
                  <a:cubicBezTo>
                    <a:pt x="960" y="3990"/>
                    <a:pt x="1113" y="3836"/>
                    <a:pt x="1113" y="3836"/>
                  </a:cubicBezTo>
                  <a:cubicBezTo>
                    <a:pt x="1279" y="3670"/>
                    <a:pt x="1279" y="3670"/>
                    <a:pt x="1279" y="3517"/>
                  </a:cubicBezTo>
                  <a:cubicBezTo>
                    <a:pt x="1433" y="3350"/>
                    <a:pt x="1433" y="3031"/>
                    <a:pt x="1279" y="2877"/>
                  </a:cubicBezTo>
                  <a:lnTo>
                    <a:pt x="1279" y="2391"/>
                  </a:lnTo>
                  <a:cubicBezTo>
                    <a:pt x="1113" y="2238"/>
                    <a:pt x="1113" y="2238"/>
                    <a:pt x="1113" y="2072"/>
                  </a:cubicBezTo>
                  <a:lnTo>
                    <a:pt x="793" y="1752"/>
                  </a:lnTo>
                  <a:lnTo>
                    <a:pt x="640" y="1599"/>
                  </a:lnTo>
                  <a:cubicBezTo>
                    <a:pt x="474" y="1432"/>
                    <a:pt x="474" y="1432"/>
                    <a:pt x="474" y="1279"/>
                  </a:cubicBezTo>
                  <a:cubicBezTo>
                    <a:pt x="320" y="1113"/>
                    <a:pt x="320" y="1113"/>
                    <a:pt x="320" y="959"/>
                  </a:cubicBezTo>
                  <a:lnTo>
                    <a:pt x="320" y="639"/>
                  </a:lnTo>
                  <a:cubicBezTo>
                    <a:pt x="320" y="473"/>
                    <a:pt x="474" y="320"/>
                    <a:pt x="474" y="320"/>
                  </a:cubicBezTo>
                  <a:lnTo>
                    <a:pt x="793" y="320"/>
                  </a:lnTo>
                  <a:cubicBezTo>
                    <a:pt x="793" y="154"/>
                    <a:pt x="640" y="154"/>
                    <a:pt x="640" y="154"/>
                  </a:cubicBezTo>
                  <a:cubicBezTo>
                    <a:pt x="640" y="0"/>
                    <a:pt x="474" y="0"/>
                    <a:pt x="47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42"/>
            <p:cNvSpPr/>
            <p:nvPr/>
          </p:nvSpPr>
          <p:spPr>
            <a:xfrm>
              <a:off x="6733808" y="2666430"/>
              <a:ext cx="73508" cy="160937"/>
            </a:xfrm>
            <a:custGeom>
              <a:avLst/>
              <a:gdLst/>
              <a:ahLst/>
              <a:cxnLst/>
              <a:rect l="l" t="t" r="r" b="b"/>
              <a:pathLst>
                <a:path w="1753" h="3838" extrusionOk="0">
                  <a:moveTo>
                    <a:pt x="320" y="1"/>
                  </a:moveTo>
                  <a:cubicBezTo>
                    <a:pt x="320" y="1"/>
                    <a:pt x="154" y="1"/>
                    <a:pt x="154" y="167"/>
                  </a:cubicBezTo>
                  <a:lnTo>
                    <a:pt x="0" y="321"/>
                  </a:lnTo>
                  <a:cubicBezTo>
                    <a:pt x="0" y="640"/>
                    <a:pt x="0" y="806"/>
                    <a:pt x="154" y="960"/>
                  </a:cubicBezTo>
                  <a:cubicBezTo>
                    <a:pt x="154" y="960"/>
                    <a:pt x="154" y="1126"/>
                    <a:pt x="320" y="1280"/>
                  </a:cubicBezTo>
                  <a:cubicBezTo>
                    <a:pt x="320" y="1446"/>
                    <a:pt x="473" y="1446"/>
                    <a:pt x="473" y="1599"/>
                  </a:cubicBezTo>
                  <a:cubicBezTo>
                    <a:pt x="640" y="1599"/>
                    <a:pt x="640" y="1766"/>
                    <a:pt x="793" y="1766"/>
                  </a:cubicBezTo>
                  <a:lnTo>
                    <a:pt x="959" y="1919"/>
                  </a:lnTo>
                  <a:cubicBezTo>
                    <a:pt x="1113" y="2085"/>
                    <a:pt x="1279" y="2405"/>
                    <a:pt x="1279" y="2558"/>
                  </a:cubicBezTo>
                  <a:cubicBezTo>
                    <a:pt x="1432" y="2725"/>
                    <a:pt x="1432" y="2878"/>
                    <a:pt x="1432" y="3044"/>
                  </a:cubicBezTo>
                  <a:lnTo>
                    <a:pt x="1432" y="3364"/>
                  </a:lnTo>
                  <a:cubicBezTo>
                    <a:pt x="1279" y="3364"/>
                    <a:pt x="1279" y="3517"/>
                    <a:pt x="1279" y="3517"/>
                  </a:cubicBezTo>
                  <a:lnTo>
                    <a:pt x="959" y="3517"/>
                  </a:lnTo>
                  <a:lnTo>
                    <a:pt x="959" y="3684"/>
                  </a:lnTo>
                  <a:lnTo>
                    <a:pt x="1113" y="3684"/>
                  </a:lnTo>
                  <a:cubicBezTo>
                    <a:pt x="1113" y="3837"/>
                    <a:pt x="1279" y="3837"/>
                    <a:pt x="1279" y="3837"/>
                  </a:cubicBezTo>
                  <a:lnTo>
                    <a:pt x="1279" y="3684"/>
                  </a:lnTo>
                  <a:cubicBezTo>
                    <a:pt x="1432" y="3684"/>
                    <a:pt x="1432" y="3684"/>
                    <a:pt x="1599" y="3517"/>
                  </a:cubicBezTo>
                  <a:cubicBezTo>
                    <a:pt x="1599" y="3517"/>
                    <a:pt x="1599" y="3364"/>
                    <a:pt x="1752" y="3198"/>
                  </a:cubicBezTo>
                  <a:cubicBezTo>
                    <a:pt x="1752" y="3044"/>
                    <a:pt x="1752" y="2725"/>
                    <a:pt x="1599" y="2558"/>
                  </a:cubicBezTo>
                  <a:cubicBezTo>
                    <a:pt x="1599" y="2405"/>
                    <a:pt x="1599" y="2239"/>
                    <a:pt x="1432" y="2239"/>
                  </a:cubicBezTo>
                  <a:cubicBezTo>
                    <a:pt x="1432" y="2085"/>
                    <a:pt x="1279" y="1919"/>
                    <a:pt x="1279" y="1919"/>
                  </a:cubicBezTo>
                  <a:lnTo>
                    <a:pt x="959" y="1599"/>
                  </a:lnTo>
                  <a:lnTo>
                    <a:pt x="793" y="1446"/>
                  </a:lnTo>
                  <a:lnTo>
                    <a:pt x="473" y="1126"/>
                  </a:lnTo>
                  <a:cubicBezTo>
                    <a:pt x="473" y="1126"/>
                    <a:pt x="473" y="960"/>
                    <a:pt x="320" y="806"/>
                  </a:cubicBezTo>
                  <a:lnTo>
                    <a:pt x="320" y="487"/>
                  </a:lnTo>
                  <a:cubicBezTo>
                    <a:pt x="320" y="321"/>
                    <a:pt x="320" y="321"/>
                    <a:pt x="473" y="167"/>
                  </a:cubicBezTo>
                  <a:cubicBezTo>
                    <a:pt x="473" y="244"/>
                    <a:pt x="473" y="282"/>
                    <a:pt x="494" y="282"/>
                  </a:cubicBezTo>
                  <a:cubicBezTo>
                    <a:pt x="515" y="282"/>
                    <a:pt x="557" y="244"/>
                    <a:pt x="640" y="167"/>
                  </a:cubicBezTo>
                  <a:cubicBezTo>
                    <a:pt x="640" y="1"/>
                    <a:pt x="640" y="1"/>
                    <a:pt x="47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42"/>
            <p:cNvSpPr/>
            <p:nvPr/>
          </p:nvSpPr>
          <p:spPr>
            <a:xfrm>
              <a:off x="6525739" y="2436221"/>
              <a:ext cx="241363" cy="103196"/>
            </a:xfrm>
            <a:custGeom>
              <a:avLst/>
              <a:gdLst/>
              <a:ahLst/>
              <a:cxnLst/>
              <a:rect l="l" t="t" r="r" b="b"/>
              <a:pathLst>
                <a:path w="5756" h="2461" extrusionOk="0">
                  <a:moveTo>
                    <a:pt x="1017" y="1"/>
                  </a:moveTo>
                  <a:cubicBezTo>
                    <a:pt x="745" y="1"/>
                    <a:pt x="462" y="18"/>
                    <a:pt x="167" y="56"/>
                  </a:cubicBezTo>
                  <a:cubicBezTo>
                    <a:pt x="1" y="56"/>
                    <a:pt x="1" y="56"/>
                    <a:pt x="1" y="222"/>
                  </a:cubicBezTo>
                  <a:lnTo>
                    <a:pt x="167" y="222"/>
                  </a:lnTo>
                  <a:cubicBezTo>
                    <a:pt x="387" y="202"/>
                    <a:pt x="601" y="193"/>
                    <a:pt x="809" y="193"/>
                  </a:cubicBezTo>
                  <a:cubicBezTo>
                    <a:pt x="3916" y="193"/>
                    <a:pt x="5602" y="2294"/>
                    <a:pt x="5602" y="2294"/>
                  </a:cubicBezTo>
                  <a:cubicBezTo>
                    <a:pt x="5602" y="2460"/>
                    <a:pt x="5602" y="2460"/>
                    <a:pt x="5755" y="2460"/>
                  </a:cubicBezTo>
                  <a:lnTo>
                    <a:pt x="5755" y="2294"/>
                  </a:lnTo>
                  <a:cubicBezTo>
                    <a:pt x="5755" y="2294"/>
                    <a:pt x="4133" y="1"/>
                    <a:pt x="101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42"/>
            <p:cNvSpPr/>
            <p:nvPr/>
          </p:nvSpPr>
          <p:spPr>
            <a:xfrm>
              <a:off x="6793856" y="2572627"/>
              <a:ext cx="40255" cy="60634"/>
            </a:xfrm>
            <a:custGeom>
              <a:avLst/>
              <a:gdLst/>
              <a:ahLst/>
              <a:cxnLst/>
              <a:rect l="l" t="t" r="r" b="b"/>
              <a:pathLst>
                <a:path w="960" h="1446" extrusionOk="0">
                  <a:moveTo>
                    <a:pt x="0" y="0"/>
                  </a:moveTo>
                  <a:lnTo>
                    <a:pt x="0" y="166"/>
                  </a:lnTo>
                  <a:cubicBezTo>
                    <a:pt x="167" y="166"/>
                    <a:pt x="806" y="639"/>
                    <a:pt x="806" y="1279"/>
                  </a:cubicBezTo>
                  <a:lnTo>
                    <a:pt x="806" y="1445"/>
                  </a:lnTo>
                  <a:cubicBezTo>
                    <a:pt x="960" y="1445"/>
                    <a:pt x="960" y="1445"/>
                    <a:pt x="960" y="1279"/>
                  </a:cubicBezTo>
                  <a:cubicBezTo>
                    <a:pt x="960" y="639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42"/>
            <p:cNvSpPr/>
            <p:nvPr/>
          </p:nvSpPr>
          <p:spPr>
            <a:xfrm>
              <a:off x="6076934" y="2621395"/>
              <a:ext cx="60089" cy="112128"/>
            </a:xfrm>
            <a:custGeom>
              <a:avLst/>
              <a:gdLst/>
              <a:ahLst/>
              <a:cxnLst/>
              <a:rect l="l" t="t" r="r" b="b"/>
              <a:pathLst>
                <a:path w="1433" h="2674" extrusionOk="0">
                  <a:moveTo>
                    <a:pt x="1356" y="1"/>
                  </a:moveTo>
                  <a:cubicBezTo>
                    <a:pt x="1318" y="1"/>
                    <a:pt x="1279" y="39"/>
                    <a:pt x="1279" y="116"/>
                  </a:cubicBezTo>
                  <a:cubicBezTo>
                    <a:pt x="1279" y="116"/>
                    <a:pt x="1" y="1241"/>
                    <a:pt x="1" y="2520"/>
                  </a:cubicBezTo>
                  <a:cubicBezTo>
                    <a:pt x="1" y="2673"/>
                    <a:pt x="154" y="2673"/>
                    <a:pt x="154" y="2673"/>
                  </a:cubicBezTo>
                  <a:cubicBezTo>
                    <a:pt x="154" y="2673"/>
                    <a:pt x="320" y="2673"/>
                    <a:pt x="320" y="2520"/>
                  </a:cubicBezTo>
                  <a:cubicBezTo>
                    <a:pt x="154" y="1395"/>
                    <a:pt x="1433" y="282"/>
                    <a:pt x="1433" y="282"/>
                  </a:cubicBezTo>
                  <a:lnTo>
                    <a:pt x="1433" y="116"/>
                  </a:lnTo>
                  <a:cubicBezTo>
                    <a:pt x="1433" y="39"/>
                    <a:pt x="1394" y="1"/>
                    <a:pt x="135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42"/>
            <p:cNvSpPr/>
            <p:nvPr/>
          </p:nvSpPr>
          <p:spPr>
            <a:xfrm>
              <a:off x="6767061" y="3076529"/>
              <a:ext cx="824728" cy="821290"/>
            </a:xfrm>
            <a:custGeom>
              <a:avLst/>
              <a:gdLst/>
              <a:ahLst/>
              <a:cxnLst/>
              <a:rect l="l" t="t" r="r" b="b"/>
              <a:pathLst>
                <a:path w="19668" h="19586" extrusionOk="0">
                  <a:moveTo>
                    <a:pt x="16897" y="0"/>
                  </a:moveTo>
                  <a:cubicBezTo>
                    <a:pt x="12097" y="0"/>
                    <a:pt x="166" y="617"/>
                    <a:pt x="166" y="617"/>
                  </a:cubicBezTo>
                  <a:cubicBezTo>
                    <a:pt x="166" y="617"/>
                    <a:pt x="0" y="18839"/>
                    <a:pt x="486" y="19159"/>
                  </a:cubicBezTo>
                  <a:cubicBezTo>
                    <a:pt x="912" y="19479"/>
                    <a:pt x="3167" y="19585"/>
                    <a:pt x="5984" y="19585"/>
                  </a:cubicBezTo>
                  <a:cubicBezTo>
                    <a:pt x="11618" y="19585"/>
                    <a:pt x="19501" y="19159"/>
                    <a:pt x="19501" y="19159"/>
                  </a:cubicBezTo>
                  <a:cubicBezTo>
                    <a:pt x="19501" y="19159"/>
                    <a:pt x="19667" y="1730"/>
                    <a:pt x="18862" y="131"/>
                  </a:cubicBezTo>
                  <a:cubicBezTo>
                    <a:pt x="18831" y="38"/>
                    <a:pt x="18081" y="0"/>
                    <a:pt x="1689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42"/>
            <p:cNvSpPr/>
            <p:nvPr/>
          </p:nvSpPr>
          <p:spPr>
            <a:xfrm>
              <a:off x="6740224" y="3259354"/>
              <a:ext cx="864984" cy="490023"/>
            </a:xfrm>
            <a:custGeom>
              <a:avLst/>
              <a:gdLst/>
              <a:ahLst/>
              <a:cxnLst/>
              <a:rect l="l" t="t" r="r" b="b"/>
              <a:pathLst>
                <a:path w="20628" h="11686" extrusionOk="0">
                  <a:moveTo>
                    <a:pt x="16445" y="0"/>
                  </a:moveTo>
                  <a:cubicBezTo>
                    <a:pt x="10487" y="0"/>
                    <a:pt x="1" y="413"/>
                    <a:pt x="1" y="413"/>
                  </a:cubicBezTo>
                  <a:cubicBezTo>
                    <a:pt x="1" y="413"/>
                    <a:pt x="320" y="10323"/>
                    <a:pt x="640" y="11436"/>
                  </a:cubicBezTo>
                  <a:cubicBezTo>
                    <a:pt x="640" y="11616"/>
                    <a:pt x="3290" y="11685"/>
                    <a:pt x="6652" y="11685"/>
                  </a:cubicBezTo>
                  <a:cubicBezTo>
                    <a:pt x="12375" y="11685"/>
                    <a:pt x="20163" y="11484"/>
                    <a:pt x="20461" y="11282"/>
                  </a:cubicBezTo>
                  <a:cubicBezTo>
                    <a:pt x="20461" y="11282"/>
                    <a:pt x="20627" y="733"/>
                    <a:pt x="20461" y="247"/>
                  </a:cubicBezTo>
                  <a:cubicBezTo>
                    <a:pt x="20461" y="65"/>
                    <a:pt x="18809" y="0"/>
                    <a:pt x="1644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42"/>
            <p:cNvSpPr/>
            <p:nvPr/>
          </p:nvSpPr>
          <p:spPr>
            <a:xfrm>
              <a:off x="6951354" y="3340367"/>
              <a:ext cx="479582" cy="338479"/>
            </a:xfrm>
            <a:custGeom>
              <a:avLst/>
              <a:gdLst/>
              <a:ahLst/>
              <a:cxnLst/>
              <a:rect l="l" t="t" r="r" b="b"/>
              <a:pathLst>
                <a:path w="11437" h="8072" extrusionOk="0">
                  <a:moveTo>
                    <a:pt x="7599" y="0"/>
                  </a:moveTo>
                  <a:cubicBezTo>
                    <a:pt x="6047" y="0"/>
                    <a:pt x="5196" y="2637"/>
                    <a:pt x="5196" y="2637"/>
                  </a:cubicBezTo>
                  <a:cubicBezTo>
                    <a:pt x="4235" y="963"/>
                    <a:pt x="3305" y="350"/>
                    <a:pt x="2539" y="350"/>
                  </a:cubicBezTo>
                  <a:cubicBezTo>
                    <a:pt x="889" y="350"/>
                    <a:pt x="1" y="3192"/>
                    <a:pt x="1206" y="4389"/>
                  </a:cubicBezTo>
                  <a:cubicBezTo>
                    <a:pt x="2958" y="6154"/>
                    <a:pt x="5682" y="8072"/>
                    <a:pt x="5682" y="8072"/>
                  </a:cubicBezTo>
                  <a:cubicBezTo>
                    <a:pt x="5682" y="7432"/>
                    <a:pt x="11436" y="3430"/>
                    <a:pt x="9198" y="872"/>
                  </a:cubicBezTo>
                  <a:cubicBezTo>
                    <a:pt x="8604" y="242"/>
                    <a:pt x="8069" y="0"/>
                    <a:pt x="759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42"/>
            <p:cNvSpPr/>
            <p:nvPr/>
          </p:nvSpPr>
          <p:spPr>
            <a:xfrm>
              <a:off x="6793856" y="3598377"/>
              <a:ext cx="20421" cy="40255"/>
            </a:xfrm>
            <a:custGeom>
              <a:avLst/>
              <a:gdLst/>
              <a:ahLst/>
              <a:cxnLst/>
              <a:rect l="l" t="t" r="r" b="b"/>
              <a:pathLst>
                <a:path w="487" h="960" extrusionOk="0">
                  <a:moveTo>
                    <a:pt x="0" y="1"/>
                  </a:moveTo>
                  <a:lnTo>
                    <a:pt x="0" y="154"/>
                  </a:lnTo>
                  <a:cubicBezTo>
                    <a:pt x="0" y="154"/>
                    <a:pt x="167" y="320"/>
                    <a:pt x="167" y="640"/>
                  </a:cubicBezTo>
                  <a:cubicBezTo>
                    <a:pt x="167" y="640"/>
                    <a:pt x="167" y="793"/>
                    <a:pt x="0" y="793"/>
                  </a:cubicBezTo>
                  <a:lnTo>
                    <a:pt x="0" y="960"/>
                  </a:lnTo>
                  <a:lnTo>
                    <a:pt x="167" y="960"/>
                  </a:lnTo>
                  <a:cubicBezTo>
                    <a:pt x="320" y="960"/>
                    <a:pt x="320" y="793"/>
                    <a:pt x="486" y="640"/>
                  </a:cubicBezTo>
                  <a:cubicBezTo>
                    <a:pt x="486" y="320"/>
                    <a:pt x="167" y="1"/>
                    <a:pt x="16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42"/>
            <p:cNvSpPr/>
            <p:nvPr/>
          </p:nvSpPr>
          <p:spPr>
            <a:xfrm>
              <a:off x="6800816" y="3653602"/>
              <a:ext cx="26879" cy="45077"/>
            </a:xfrm>
            <a:custGeom>
              <a:avLst/>
              <a:gdLst/>
              <a:ahLst/>
              <a:cxnLst/>
              <a:rect l="l" t="t" r="r" b="b"/>
              <a:pathLst>
                <a:path w="641" h="1075" extrusionOk="0">
                  <a:moveTo>
                    <a:pt x="237" y="1"/>
                  </a:moveTo>
                  <a:cubicBezTo>
                    <a:pt x="196" y="1"/>
                    <a:pt x="154" y="39"/>
                    <a:pt x="154" y="116"/>
                  </a:cubicBezTo>
                  <a:lnTo>
                    <a:pt x="154" y="282"/>
                  </a:lnTo>
                  <a:cubicBezTo>
                    <a:pt x="154" y="282"/>
                    <a:pt x="320" y="435"/>
                    <a:pt x="320" y="602"/>
                  </a:cubicBezTo>
                  <a:cubicBezTo>
                    <a:pt x="320" y="755"/>
                    <a:pt x="154" y="755"/>
                    <a:pt x="154" y="921"/>
                  </a:cubicBezTo>
                  <a:cubicBezTo>
                    <a:pt x="1" y="921"/>
                    <a:pt x="1" y="921"/>
                    <a:pt x="1" y="1075"/>
                  </a:cubicBezTo>
                  <a:lnTo>
                    <a:pt x="154" y="1075"/>
                  </a:lnTo>
                  <a:lnTo>
                    <a:pt x="474" y="755"/>
                  </a:lnTo>
                  <a:cubicBezTo>
                    <a:pt x="640" y="435"/>
                    <a:pt x="320" y="116"/>
                    <a:pt x="320" y="116"/>
                  </a:cubicBezTo>
                  <a:cubicBezTo>
                    <a:pt x="320" y="39"/>
                    <a:pt x="279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42"/>
            <p:cNvSpPr/>
            <p:nvPr/>
          </p:nvSpPr>
          <p:spPr>
            <a:xfrm>
              <a:off x="6820651" y="3571583"/>
              <a:ext cx="26879" cy="40255"/>
            </a:xfrm>
            <a:custGeom>
              <a:avLst/>
              <a:gdLst/>
              <a:ahLst/>
              <a:cxnLst/>
              <a:rect l="l" t="t" r="r" b="b"/>
              <a:pathLst>
                <a:path w="641" h="960" extrusionOk="0">
                  <a:moveTo>
                    <a:pt x="167" y="0"/>
                  </a:moveTo>
                  <a:lnTo>
                    <a:pt x="167" y="154"/>
                  </a:lnTo>
                  <a:cubicBezTo>
                    <a:pt x="167" y="154"/>
                    <a:pt x="321" y="320"/>
                    <a:pt x="321" y="473"/>
                  </a:cubicBezTo>
                  <a:cubicBezTo>
                    <a:pt x="321" y="640"/>
                    <a:pt x="321" y="640"/>
                    <a:pt x="167" y="793"/>
                  </a:cubicBezTo>
                  <a:cubicBezTo>
                    <a:pt x="167" y="793"/>
                    <a:pt x="1" y="793"/>
                    <a:pt x="167" y="959"/>
                  </a:cubicBezTo>
                  <a:lnTo>
                    <a:pt x="321" y="959"/>
                  </a:lnTo>
                  <a:cubicBezTo>
                    <a:pt x="487" y="793"/>
                    <a:pt x="487" y="793"/>
                    <a:pt x="487" y="640"/>
                  </a:cubicBezTo>
                  <a:cubicBezTo>
                    <a:pt x="640" y="320"/>
                    <a:pt x="321" y="0"/>
                    <a:pt x="3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42"/>
            <p:cNvSpPr/>
            <p:nvPr/>
          </p:nvSpPr>
          <p:spPr>
            <a:xfrm>
              <a:off x="6793856" y="3531370"/>
              <a:ext cx="20421" cy="40255"/>
            </a:xfrm>
            <a:custGeom>
              <a:avLst/>
              <a:gdLst/>
              <a:ahLst/>
              <a:cxnLst/>
              <a:rect l="l" t="t" r="r" b="b"/>
              <a:pathLst>
                <a:path w="487" h="960" extrusionOk="0">
                  <a:moveTo>
                    <a:pt x="0" y="0"/>
                  </a:moveTo>
                  <a:lnTo>
                    <a:pt x="0" y="154"/>
                  </a:lnTo>
                  <a:cubicBezTo>
                    <a:pt x="0" y="154"/>
                    <a:pt x="167" y="320"/>
                    <a:pt x="167" y="639"/>
                  </a:cubicBezTo>
                  <a:cubicBezTo>
                    <a:pt x="167" y="639"/>
                    <a:pt x="167" y="793"/>
                    <a:pt x="0" y="793"/>
                  </a:cubicBezTo>
                  <a:lnTo>
                    <a:pt x="0" y="959"/>
                  </a:lnTo>
                  <a:lnTo>
                    <a:pt x="167" y="959"/>
                  </a:lnTo>
                  <a:cubicBezTo>
                    <a:pt x="320" y="959"/>
                    <a:pt x="320" y="793"/>
                    <a:pt x="486" y="639"/>
                  </a:cubicBezTo>
                  <a:cubicBezTo>
                    <a:pt x="486" y="320"/>
                    <a:pt x="167" y="0"/>
                    <a:pt x="1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42"/>
            <p:cNvSpPr/>
            <p:nvPr/>
          </p:nvSpPr>
          <p:spPr>
            <a:xfrm>
              <a:off x="6834069" y="3517951"/>
              <a:ext cx="26837" cy="40255"/>
            </a:xfrm>
            <a:custGeom>
              <a:avLst/>
              <a:gdLst/>
              <a:ahLst/>
              <a:cxnLst/>
              <a:rect l="l" t="t" r="r" b="b"/>
              <a:pathLst>
                <a:path w="640" h="960" extrusionOk="0">
                  <a:moveTo>
                    <a:pt x="167" y="0"/>
                  </a:moveTo>
                  <a:lnTo>
                    <a:pt x="167" y="154"/>
                  </a:lnTo>
                  <a:cubicBezTo>
                    <a:pt x="167" y="154"/>
                    <a:pt x="320" y="320"/>
                    <a:pt x="320" y="474"/>
                  </a:cubicBezTo>
                  <a:cubicBezTo>
                    <a:pt x="320" y="640"/>
                    <a:pt x="320" y="640"/>
                    <a:pt x="167" y="793"/>
                  </a:cubicBezTo>
                  <a:cubicBezTo>
                    <a:pt x="167" y="793"/>
                    <a:pt x="1" y="793"/>
                    <a:pt x="167" y="959"/>
                  </a:cubicBezTo>
                  <a:lnTo>
                    <a:pt x="320" y="959"/>
                  </a:lnTo>
                  <a:cubicBezTo>
                    <a:pt x="486" y="793"/>
                    <a:pt x="486" y="793"/>
                    <a:pt x="486" y="640"/>
                  </a:cubicBezTo>
                  <a:cubicBezTo>
                    <a:pt x="640" y="320"/>
                    <a:pt x="320" y="0"/>
                    <a:pt x="3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42"/>
            <p:cNvSpPr/>
            <p:nvPr/>
          </p:nvSpPr>
          <p:spPr>
            <a:xfrm>
              <a:off x="6807274" y="3477738"/>
              <a:ext cx="20421" cy="40255"/>
            </a:xfrm>
            <a:custGeom>
              <a:avLst/>
              <a:gdLst/>
              <a:ahLst/>
              <a:cxnLst/>
              <a:rect l="l" t="t" r="r" b="b"/>
              <a:pathLst>
                <a:path w="487" h="960" extrusionOk="0">
                  <a:moveTo>
                    <a:pt x="0" y="0"/>
                  </a:moveTo>
                  <a:lnTo>
                    <a:pt x="0" y="154"/>
                  </a:lnTo>
                  <a:cubicBezTo>
                    <a:pt x="166" y="154"/>
                    <a:pt x="166" y="474"/>
                    <a:pt x="166" y="640"/>
                  </a:cubicBezTo>
                  <a:cubicBezTo>
                    <a:pt x="166" y="640"/>
                    <a:pt x="166" y="793"/>
                    <a:pt x="0" y="793"/>
                  </a:cubicBezTo>
                  <a:lnTo>
                    <a:pt x="0" y="959"/>
                  </a:lnTo>
                  <a:lnTo>
                    <a:pt x="166" y="959"/>
                  </a:lnTo>
                  <a:cubicBezTo>
                    <a:pt x="320" y="959"/>
                    <a:pt x="320" y="793"/>
                    <a:pt x="486" y="640"/>
                  </a:cubicBezTo>
                  <a:cubicBezTo>
                    <a:pt x="486" y="320"/>
                    <a:pt x="166" y="0"/>
                    <a:pt x="16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42"/>
            <p:cNvSpPr/>
            <p:nvPr/>
          </p:nvSpPr>
          <p:spPr>
            <a:xfrm>
              <a:off x="6834069" y="3625172"/>
              <a:ext cx="20421" cy="40255"/>
            </a:xfrm>
            <a:custGeom>
              <a:avLst/>
              <a:gdLst/>
              <a:ahLst/>
              <a:cxnLst/>
              <a:rect l="l" t="t" r="r" b="b"/>
              <a:pathLst>
                <a:path w="487" h="960" extrusionOk="0">
                  <a:moveTo>
                    <a:pt x="167" y="1"/>
                  </a:moveTo>
                  <a:cubicBezTo>
                    <a:pt x="1" y="154"/>
                    <a:pt x="1" y="154"/>
                    <a:pt x="167" y="154"/>
                  </a:cubicBezTo>
                  <a:cubicBezTo>
                    <a:pt x="167" y="321"/>
                    <a:pt x="320" y="474"/>
                    <a:pt x="320" y="640"/>
                  </a:cubicBezTo>
                  <a:cubicBezTo>
                    <a:pt x="320" y="640"/>
                    <a:pt x="167" y="794"/>
                    <a:pt x="1" y="794"/>
                  </a:cubicBezTo>
                  <a:lnTo>
                    <a:pt x="1" y="960"/>
                  </a:lnTo>
                  <a:lnTo>
                    <a:pt x="167" y="960"/>
                  </a:lnTo>
                  <a:cubicBezTo>
                    <a:pt x="320" y="960"/>
                    <a:pt x="486" y="794"/>
                    <a:pt x="486" y="640"/>
                  </a:cubicBezTo>
                  <a:cubicBezTo>
                    <a:pt x="486" y="321"/>
                    <a:pt x="320" y="1"/>
                    <a:pt x="3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42"/>
            <p:cNvSpPr/>
            <p:nvPr/>
          </p:nvSpPr>
          <p:spPr>
            <a:xfrm>
              <a:off x="6827653" y="3832025"/>
              <a:ext cx="716962" cy="21092"/>
            </a:xfrm>
            <a:custGeom>
              <a:avLst/>
              <a:gdLst/>
              <a:ahLst/>
              <a:cxnLst/>
              <a:rect l="l" t="t" r="r" b="b"/>
              <a:pathLst>
                <a:path w="17098" h="503" extrusionOk="0">
                  <a:moveTo>
                    <a:pt x="11745" y="1"/>
                  </a:moveTo>
                  <a:cubicBezTo>
                    <a:pt x="6452" y="1"/>
                    <a:pt x="154" y="336"/>
                    <a:pt x="154" y="336"/>
                  </a:cubicBezTo>
                  <a:cubicBezTo>
                    <a:pt x="0" y="336"/>
                    <a:pt x="0" y="336"/>
                    <a:pt x="0" y="503"/>
                  </a:cubicBezTo>
                  <a:lnTo>
                    <a:pt x="154" y="503"/>
                  </a:lnTo>
                  <a:cubicBezTo>
                    <a:pt x="264" y="503"/>
                    <a:pt x="5558" y="287"/>
                    <a:pt x="10496" y="287"/>
                  </a:cubicBezTo>
                  <a:cubicBezTo>
                    <a:pt x="12965" y="287"/>
                    <a:pt x="15345" y="341"/>
                    <a:pt x="16944" y="503"/>
                  </a:cubicBezTo>
                  <a:cubicBezTo>
                    <a:pt x="16944" y="503"/>
                    <a:pt x="17097" y="503"/>
                    <a:pt x="17097" y="336"/>
                  </a:cubicBezTo>
                  <a:cubicBezTo>
                    <a:pt x="17097" y="336"/>
                    <a:pt x="17097" y="183"/>
                    <a:pt x="16944" y="183"/>
                  </a:cubicBezTo>
                  <a:cubicBezTo>
                    <a:pt x="15623" y="49"/>
                    <a:pt x="13757" y="1"/>
                    <a:pt x="1174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42"/>
            <p:cNvSpPr/>
            <p:nvPr/>
          </p:nvSpPr>
          <p:spPr>
            <a:xfrm>
              <a:off x="6807274" y="3115778"/>
              <a:ext cx="744302" cy="40255"/>
            </a:xfrm>
            <a:custGeom>
              <a:avLst/>
              <a:gdLst/>
              <a:ahLst/>
              <a:cxnLst/>
              <a:rect l="l" t="t" r="r" b="b"/>
              <a:pathLst>
                <a:path w="17750" h="960" extrusionOk="0">
                  <a:moveTo>
                    <a:pt x="17583" y="1"/>
                  </a:moveTo>
                  <a:cubicBezTo>
                    <a:pt x="12597" y="278"/>
                    <a:pt x="3656" y="670"/>
                    <a:pt x="941" y="670"/>
                  </a:cubicBezTo>
                  <a:cubicBezTo>
                    <a:pt x="522" y="670"/>
                    <a:pt x="252" y="661"/>
                    <a:pt x="166" y="640"/>
                  </a:cubicBezTo>
                  <a:lnTo>
                    <a:pt x="0" y="640"/>
                  </a:lnTo>
                  <a:cubicBezTo>
                    <a:pt x="0" y="794"/>
                    <a:pt x="0" y="794"/>
                    <a:pt x="166" y="794"/>
                  </a:cubicBezTo>
                  <a:cubicBezTo>
                    <a:pt x="166" y="794"/>
                    <a:pt x="486" y="960"/>
                    <a:pt x="959" y="960"/>
                  </a:cubicBezTo>
                  <a:cubicBezTo>
                    <a:pt x="4476" y="960"/>
                    <a:pt x="17110" y="154"/>
                    <a:pt x="17583" y="154"/>
                  </a:cubicBezTo>
                  <a:lnTo>
                    <a:pt x="17749" y="154"/>
                  </a:lnTo>
                  <a:cubicBezTo>
                    <a:pt x="17749" y="1"/>
                    <a:pt x="17749" y="1"/>
                    <a:pt x="175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42"/>
            <p:cNvSpPr/>
            <p:nvPr/>
          </p:nvSpPr>
          <p:spPr>
            <a:xfrm>
              <a:off x="7229787" y="3362214"/>
              <a:ext cx="86926" cy="35139"/>
            </a:xfrm>
            <a:custGeom>
              <a:avLst/>
              <a:gdLst/>
              <a:ahLst/>
              <a:cxnLst/>
              <a:rect l="l" t="t" r="r" b="b"/>
              <a:pathLst>
                <a:path w="2073" h="838" extrusionOk="0">
                  <a:moveTo>
                    <a:pt x="916" y="1"/>
                  </a:moveTo>
                  <a:cubicBezTo>
                    <a:pt x="514" y="1"/>
                    <a:pt x="154" y="351"/>
                    <a:pt x="154" y="351"/>
                  </a:cubicBezTo>
                  <a:cubicBezTo>
                    <a:pt x="1" y="518"/>
                    <a:pt x="1" y="518"/>
                    <a:pt x="154" y="518"/>
                  </a:cubicBezTo>
                  <a:lnTo>
                    <a:pt x="320" y="518"/>
                  </a:lnTo>
                  <a:cubicBezTo>
                    <a:pt x="320" y="518"/>
                    <a:pt x="640" y="198"/>
                    <a:pt x="1113" y="198"/>
                  </a:cubicBezTo>
                  <a:cubicBezTo>
                    <a:pt x="1433" y="198"/>
                    <a:pt x="1599" y="518"/>
                    <a:pt x="1919" y="837"/>
                  </a:cubicBezTo>
                  <a:lnTo>
                    <a:pt x="2072" y="837"/>
                  </a:lnTo>
                  <a:lnTo>
                    <a:pt x="2072" y="671"/>
                  </a:lnTo>
                  <a:cubicBezTo>
                    <a:pt x="1753" y="351"/>
                    <a:pt x="1599" y="32"/>
                    <a:pt x="1113" y="32"/>
                  </a:cubicBezTo>
                  <a:cubicBezTo>
                    <a:pt x="1047" y="10"/>
                    <a:pt x="981" y="1"/>
                    <a:pt x="9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42"/>
            <p:cNvSpPr/>
            <p:nvPr/>
          </p:nvSpPr>
          <p:spPr>
            <a:xfrm>
              <a:off x="7323632" y="3412323"/>
              <a:ext cx="19876" cy="52038"/>
            </a:xfrm>
            <a:custGeom>
              <a:avLst/>
              <a:gdLst/>
              <a:ahLst/>
              <a:cxnLst/>
              <a:rect l="l" t="t" r="r" b="b"/>
              <a:pathLst>
                <a:path w="474" h="1241" extrusionOk="0">
                  <a:moveTo>
                    <a:pt x="135" y="0"/>
                  </a:moveTo>
                  <a:cubicBezTo>
                    <a:pt x="116" y="0"/>
                    <a:pt x="77" y="39"/>
                    <a:pt x="1" y="115"/>
                  </a:cubicBezTo>
                  <a:lnTo>
                    <a:pt x="1" y="282"/>
                  </a:lnTo>
                  <a:cubicBezTo>
                    <a:pt x="1" y="282"/>
                    <a:pt x="320" y="601"/>
                    <a:pt x="1" y="921"/>
                  </a:cubicBezTo>
                  <a:lnTo>
                    <a:pt x="1" y="1074"/>
                  </a:lnTo>
                  <a:lnTo>
                    <a:pt x="1" y="1241"/>
                  </a:lnTo>
                  <a:cubicBezTo>
                    <a:pt x="1" y="1241"/>
                    <a:pt x="154" y="1241"/>
                    <a:pt x="154" y="1074"/>
                  </a:cubicBezTo>
                  <a:cubicBezTo>
                    <a:pt x="474" y="755"/>
                    <a:pt x="320" y="282"/>
                    <a:pt x="154" y="115"/>
                  </a:cubicBezTo>
                  <a:cubicBezTo>
                    <a:pt x="154" y="39"/>
                    <a:pt x="154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42"/>
            <p:cNvSpPr/>
            <p:nvPr/>
          </p:nvSpPr>
          <p:spPr>
            <a:xfrm>
              <a:off x="7001925" y="3383767"/>
              <a:ext cx="80468" cy="87052"/>
            </a:xfrm>
            <a:custGeom>
              <a:avLst/>
              <a:gdLst/>
              <a:ahLst/>
              <a:cxnLst/>
              <a:rect l="l" t="t" r="r" b="b"/>
              <a:pathLst>
                <a:path w="1919" h="2076" extrusionOk="0">
                  <a:moveTo>
                    <a:pt x="1258" y="0"/>
                  </a:moveTo>
                  <a:cubicBezTo>
                    <a:pt x="1039" y="0"/>
                    <a:pt x="799" y="80"/>
                    <a:pt x="639" y="323"/>
                  </a:cubicBezTo>
                  <a:cubicBezTo>
                    <a:pt x="0" y="796"/>
                    <a:pt x="154" y="1922"/>
                    <a:pt x="154" y="1922"/>
                  </a:cubicBezTo>
                  <a:lnTo>
                    <a:pt x="154" y="2075"/>
                  </a:lnTo>
                  <a:cubicBezTo>
                    <a:pt x="320" y="2075"/>
                    <a:pt x="320" y="2075"/>
                    <a:pt x="320" y="1922"/>
                  </a:cubicBezTo>
                  <a:cubicBezTo>
                    <a:pt x="320" y="1922"/>
                    <a:pt x="320" y="963"/>
                    <a:pt x="793" y="477"/>
                  </a:cubicBezTo>
                  <a:cubicBezTo>
                    <a:pt x="929" y="275"/>
                    <a:pt x="1095" y="218"/>
                    <a:pt x="1241" y="218"/>
                  </a:cubicBezTo>
                  <a:cubicBezTo>
                    <a:pt x="1438" y="218"/>
                    <a:pt x="1598" y="323"/>
                    <a:pt x="1598" y="323"/>
                  </a:cubicBezTo>
                  <a:lnTo>
                    <a:pt x="1752" y="323"/>
                  </a:lnTo>
                  <a:cubicBezTo>
                    <a:pt x="1918" y="323"/>
                    <a:pt x="1752" y="157"/>
                    <a:pt x="1752" y="157"/>
                  </a:cubicBezTo>
                  <a:cubicBezTo>
                    <a:pt x="1675" y="80"/>
                    <a:pt x="1477" y="0"/>
                    <a:pt x="12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43"/>
          <p:cNvSpPr txBox="1">
            <a:spLocks noGrp="1"/>
          </p:cNvSpPr>
          <p:nvPr>
            <p:ph type="title"/>
          </p:nvPr>
        </p:nvSpPr>
        <p:spPr>
          <a:xfrm>
            <a:off x="720000" y="346625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Maybe</a:t>
            </a:r>
            <a:r>
              <a:rPr lang="en"/>
              <a:t> you need to divide  the content</a:t>
            </a:r>
            <a:endParaRPr/>
          </a:p>
        </p:txBody>
      </p:sp>
      <p:sp>
        <p:nvSpPr>
          <p:cNvPr id="878" name="Google Shape;878;p43"/>
          <p:cNvSpPr/>
          <p:nvPr/>
        </p:nvSpPr>
        <p:spPr>
          <a:xfrm>
            <a:off x="1401100" y="1931187"/>
            <a:ext cx="1071846" cy="73274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43"/>
          <p:cNvSpPr/>
          <p:nvPr/>
        </p:nvSpPr>
        <p:spPr>
          <a:xfrm rot="8788038">
            <a:off x="5090398" y="1931194"/>
            <a:ext cx="1071830" cy="7327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80" name="Google Shape;880;p43"/>
          <p:cNvGrpSpPr/>
          <p:nvPr/>
        </p:nvGrpSpPr>
        <p:grpSpPr>
          <a:xfrm>
            <a:off x="1759610" y="2072021"/>
            <a:ext cx="354851" cy="451074"/>
            <a:chOff x="872760" y="1741183"/>
            <a:chExt cx="354851" cy="451074"/>
          </a:xfrm>
        </p:grpSpPr>
        <p:sp>
          <p:nvSpPr>
            <p:cNvPr id="881" name="Google Shape;881;p43"/>
            <p:cNvSpPr/>
            <p:nvPr/>
          </p:nvSpPr>
          <p:spPr>
            <a:xfrm>
              <a:off x="872760" y="2049621"/>
              <a:ext cx="354851" cy="142636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43"/>
            <p:cNvSpPr/>
            <p:nvPr/>
          </p:nvSpPr>
          <p:spPr>
            <a:xfrm>
              <a:off x="924203" y="1985130"/>
              <a:ext cx="251296" cy="133113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43"/>
            <p:cNvSpPr/>
            <p:nvPr/>
          </p:nvSpPr>
          <p:spPr>
            <a:xfrm>
              <a:off x="948343" y="2007371"/>
              <a:ext cx="203348" cy="84270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43"/>
            <p:cNvSpPr/>
            <p:nvPr/>
          </p:nvSpPr>
          <p:spPr>
            <a:xfrm>
              <a:off x="980442" y="1992755"/>
              <a:ext cx="139483" cy="98886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43"/>
            <p:cNvSpPr/>
            <p:nvPr/>
          </p:nvSpPr>
          <p:spPr>
            <a:xfrm>
              <a:off x="998222" y="1992755"/>
              <a:ext cx="103589" cy="29399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43"/>
            <p:cNvSpPr/>
            <p:nvPr/>
          </p:nvSpPr>
          <p:spPr>
            <a:xfrm>
              <a:off x="925801" y="1792956"/>
              <a:ext cx="242406" cy="214453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43"/>
            <p:cNvSpPr/>
            <p:nvPr/>
          </p:nvSpPr>
          <p:spPr>
            <a:xfrm>
              <a:off x="930563" y="1800580"/>
              <a:ext cx="186166" cy="20679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43"/>
            <p:cNvSpPr/>
            <p:nvPr/>
          </p:nvSpPr>
          <p:spPr>
            <a:xfrm>
              <a:off x="998222" y="1881818"/>
              <a:ext cx="14951" cy="22041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43"/>
            <p:cNvSpPr/>
            <p:nvPr/>
          </p:nvSpPr>
          <p:spPr>
            <a:xfrm>
              <a:off x="1087158" y="1881818"/>
              <a:ext cx="14651" cy="22041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43"/>
            <p:cNvSpPr/>
            <p:nvPr/>
          </p:nvSpPr>
          <p:spPr>
            <a:xfrm>
              <a:off x="988067" y="1856681"/>
              <a:ext cx="35728" cy="17646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43"/>
            <p:cNvSpPr/>
            <p:nvPr/>
          </p:nvSpPr>
          <p:spPr>
            <a:xfrm>
              <a:off x="1076636" y="1856947"/>
              <a:ext cx="35329" cy="17680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43"/>
            <p:cNvSpPr/>
            <p:nvPr/>
          </p:nvSpPr>
          <p:spPr>
            <a:xfrm>
              <a:off x="954070" y="1741183"/>
              <a:ext cx="221761" cy="66756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43"/>
            <p:cNvSpPr/>
            <p:nvPr/>
          </p:nvSpPr>
          <p:spPr>
            <a:xfrm>
              <a:off x="1013139" y="1741183"/>
              <a:ext cx="162692" cy="51807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43"/>
            <p:cNvSpPr/>
            <p:nvPr/>
          </p:nvSpPr>
          <p:spPr>
            <a:xfrm>
              <a:off x="1005847" y="2096266"/>
              <a:ext cx="14651" cy="95989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43"/>
            <p:cNvSpPr/>
            <p:nvPr/>
          </p:nvSpPr>
          <p:spPr>
            <a:xfrm>
              <a:off x="1079533" y="2096266"/>
              <a:ext cx="14984" cy="95989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43"/>
            <p:cNvSpPr/>
            <p:nvPr/>
          </p:nvSpPr>
          <p:spPr>
            <a:xfrm>
              <a:off x="1017035" y="1933324"/>
              <a:ext cx="65962" cy="22341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97" name="Google Shape;897;p43"/>
          <p:cNvGrpSpPr/>
          <p:nvPr/>
        </p:nvGrpSpPr>
        <p:grpSpPr>
          <a:xfrm>
            <a:off x="5414519" y="2072033"/>
            <a:ext cx="335139" cy="451075"/>
            <a:chOff x="1456919" y="1741183"/>
            <a:chExt cx="335139" cy="451075"/>
          </a:xfrm>
        </p:grpSpPr>
        <p:sp>
          <p:nvSpPr>
            <p:cNvPr id="898" name="Google Shape;898;p43"/>
            <p:cNvSpPr/>
            <p:nvPr/>
          </p:nvSpPr>
          <p:spPr>
            <a:xfrm>
              <a:off x="1456919" y="1995918"/>
              <a:ext cx="335139" cy="196341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43"/>
            <p:cNvSpPr/>
            <p:nvPr/>
          </p:nvSpPr>
          <p:spPr>
            <a:xfrm>
              <a:off x="1481992" y="1741183"/>
              <a:ext cx="284660" cy="305282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43"/>
            <p:cNvSpPr/>
            <p:nvPr/>
          </p:nvSpPr>
          <p:spPr>
            <a:xfrm>
              <a:off x="1500438" y="2002909"/>
              <a:ext cx="247800" cy="130916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43"/>
            <p:cNvSpPr/>
            <p:nvPr/>
          </p:nvSpPr>
          <p:spPr>
            <a:xfrm>
              <a:off x="1523813" y="2024817"/>
              <a:ext cx="201350" cy="82938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43"/>
            <p:cNvSpPr/>
            <p:nvPr/>
          </p:nvSpPr>
          <p:spPr>
            <a:xfrm>
              <a:off x="1566166" y="1741183"/>
              <a:ext cx="181105" cy="108675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43"/>
            <p:cNvSpPr/>
            <p:nvPr/>
          </p:nvSpPr>
          <p:spPr>
            <a:xfrm>
              <a:off x="1559207" y="1995918"/>
              <a:ext cx="130260" cy="111838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43"/>
            <p:cNvSpPr/>
            <p:nvPr/>
          </p:nvSpPr>
          <p:spPr>
            <a:xfrm>
              <a:off x="1580784" y="1995918"/>
              <a:ext cx="87406" cy="35925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43"/>
            <p:cNvSpPr/>
            <p:nvPr/>
          </p:nvSpPr>
          <p:spPr>
            <a:xfrm>
              <a:off x="1529640" y="1834174"/>
              <a:ext cx="189696" cy="183189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43"/>
            <p:cNvSpPr/>
            <p:nvPr/>
          </p:nvSpPr>
          <p:spPr>
            <a:xfrm>
              <a:off x="1529640" y="1834174"/>
              <a:ext cx="160461" cy="183289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7" name="Google Shape;907;p43"/>
            <p:cNvSpPr/>
            <p:nvPr/>
          </p:nvSpPr>
          <p:spPr>
            <a:xfrm>
              <a:off x="1563636" y="1879055"/>
              <a:ext cx="34030" cy="14650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8" name="Google Shape;908;p43"/>
            <p:cNvSpPr/>
            <p:nvPr/>
          </p:nvSpPr>
          <p:spPr>
            <a:xfrm>
              <a:off x="1651007" y="1879055"/>
              <a:ext cx="33997" cy="14650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9" name="Google Shape;909;p43"/>
            <p:cNvSpPr/>
            <p:nvPr/>
          </p:nvSpPr>
          <p:spPr>
            <a:xfrm>
              <a:off x="1573492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0" name="Google Shape;910;p43"/>
            <p:cNvSpPr/>
            <p:nvPr/>
          </p:nvSpPr>
          <p:spPr>
            <a:xfrm>
              <a:off x="1660829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43"/>
            <p:cNvSpPr/>
            <p:nvPr/>
          </p:nvSpPr>
          <p:spPr>
            <a:xfrm>
              <a:off x="1461048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43"/>
            <p:cNvSpPr/>
            <p:nvPr/>
          </p:nvSpPr>
          <p:spPr>
            <a:xfrm>
              <a:off x="1726291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43"/>
            <p:cNvSpPr/>
            <p:nvPr/>
          </p:nvSpPr>
          <p:spPr>
            <a:xfrm>
              <a:off x="1591605" y="1948939"/>
              <a:ext cx="65463" cy="29233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43"/>
            <p:cNvSpPr/>
            <p:nvPr/>
          </p:nvSpPr>
          <p:spPr>
            <a:xfrm>
              <a:off x="1580784" y="2112181"/>
              <a:ext cx="14318" cy="80074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43"/>
            <p:cNvSpPr/>
            <p:nvPr/>
          </p:nvSpPr>
          <p:spPr>
            <a:xfrm>
              <a:off x="1653537" y="2112181"/>
              <a:ext cx="14651" cy="80074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6" name="Google Shape;916;p43"/>
          <p:cNvGrpSpPr/>
          <p:nvPr/>
        </p:nvGrpSpPr>
        <p:grpSpPr>
          <a:xfrm>
            <a:off x="8578357" y="3119883"/>
            <a:ext cx="188384" cy="195256"/>
            <a:chOff x="8487708" y="4150383"/>
            <a:chExt cx="188384" cy="195256"/>
          </a:xfrm>
        </p:grpSpPr>
        <p:sp>
          <p:nvSpPr>
            <p:cNvPr id="917" name="Google Shape;917;p43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43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43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43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21" name="Google Shape;921;p43"/>
          <p:cNvSpPr/>
          <p:nvPr/>
        </p:nvSpPr>
        <p:spPr>
          <a:xfrm rot="8371622">
            <a:off x="4370906" y="4427512"/>
            <a:ext cx="138624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p43"/>
          <p:cNvSpPr txBox="1">
            <a:spLocks noGrp="1"/>
          </p:cNvSpPr>
          <p:nvPr>
            <p:ph type="subTitle" idx="1"/>
          </p:nvPr>
        </p:nvSpPr>
        <p:spPr>
          <a:xfrm>
            <a:off x="4997323" y="3249239"/>
            <a:ext cx="2788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hot and has a poisonous atmosphere</a:t>
            </a:r>
            <a:endParaRPr/>
          </a:p>
        </p:txBody>
      </p:sp>
      <p:sp>
        <p:nvSpPr>
          <p:cNvPr id="923" name="Google Shape;923;p43"/>
          <p:cNvSpPr txBox="1">
            <a:spLocks noGrp="1"/>
          </p:cNvSpPr>
          <p:nvPr>
            <p:ph type="subTitle" idx="2"/>
          </p:nvPr>
        </p:nvSpPr>
        <p:spPr>
          <a:xfrm>
            <a:off x="1617250" y="3249239"/>
            <a:ext cx="27888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one in the Solar System—it’s only a bit larger than the Moon</a:t>
            </a:r>
            <a:endParaRPr/>
          </a:p>
        </p:txBody>
      </p:sp>
      <p:sp>
        <p:nvSpPr>
          <p:cNvPr id="924" name="Google Shape;924;p43"/>
          <p:cNvSpPr txBox="1">
            <a:spLocks noGrp="1"/>
          </p:cNvSpPr>
          <p:nvPr>
            <p:ph type="subTitle" idx="3"/>
          </p:nvPr>
        </p:nvSpPr>
        <p:spPr>
          <a:xfrm>
            <a:off x="1617250" y="2768175"/>
            <a:ext cx="278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25" name="Google Shape;925;p43"/>
          <p:cNvSpPr txBox="1">
            <a:spLocks noGrp="1"/>
          </p:cNvSpPr>
          <p:nvPr>
            <p:ph type="subTitle" idx="4"/>
          </p:nvPr>
        </p:nvSpPr>
        <p:spPr>
          <a:xfrm>
            <a:off x="4997326" y="2768175"/>
            <a:ext cx="2788800" cy="5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26" name="Google Shape;926;p43"/>
          <p:cNvSpPr/>
          <p:nvPr/>
        </p:nvSpPr>
        <p:spPr>
          <a:xfrm>
            <a:off x="7904649" y="4376978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27" name="Google Shape;927;p43"/>
          <p:cNvGrpSpPr/>
          <p:nvPr/>
        </p:nvGrpSpPr>
        <p:grpSpPr>
          <a:xfrm>
            <a:off x="795375" y="1254733"/>
            <a:ext cx="377541" cy="579490"/>
            <a:chOff x="795375" y="1254733"/>
            <a:chExt cx="377541" cy="579490"/>
          </a:xfrm>
        </p:grpSpPr>
        <p:sp>
          <p:nvSpPr>
            <p:cNvPr id="928" name="Google Shape;928;p43"/>
            <p:cNvSpPr/>
            <p:nvPr/>
          </p:nvSpPr>
          <p:spPr>
            <a:xfrm>
              <a:off x="795375" y="1588875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29" name="Google Shape;929;p43"/>
            <p:cNvGrpSpPr/>
            <p:nvPr/>
          </p:nvGrpSpPr>
          <p:grpSpPr>
            <a:xfrm>
              <a:off x="984532" y="1254733"/>
              <a:ext cx="188384" cy="195256"/>
              <a:chOff x="8487708" y="4150383"/>
              <a:chExt cx="188384" cy="195256"/>
            </a:xfrm>
          </p:grpSpPr>
          <p:sp>
            <p:nvSpPr>
              <p:cNvPr id="930" name="Google Shape;930;p43"/>
              <p:cNvSpPr/>
              <p:nvPr/>
            </p:nvSpPr>
            <p:spPr>
              <a:xfrm>
                <a:off x="8577883" y="4150383"/>
                <a:ext cx="21771" cy="1952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22" extrusionOk="0">
                    <a:moveTo>
                      <a:pt x="218" y="1"/>
                    </a:moveTo>
                    <a:cubicBezTo>
                      <a:pt x="110" y="1"/>
                      <a:pt x="23" y="88"/>
                      <a:pt x="23" y="196"/>
                    </a:cubicBezTo>
                    <a:lnTo>
                      <a:pt x="1" y="3525"/>
                    </a:lnTo>
                    <a:cubicBezTo>
                      <a:pt x="1" y="3634"/>
                      <a:pt x="88" y="3721"/>
                      <a:pt x="197" y="3721"/>
                    </a:cubicBezTo>
                    <a:cubicBezTo>
                      <a:pt x="305" y="3721"/>
                      <a:pt x="392" y="3634"/>
                      <a:pt x="392" y="3525"/>
                    </a:cubicBezTo>
                    <a:lnTo>
                      <a:pt x="414" y="207"/>
                    </a:lnTo>
                    <a:cubicBezTo>
                      <a:pt x="414" y="98"/>
                      <a:pt x="327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1" name="Google Shape;931;p43"/>
              <p:cNvSpPr/>
              <p:nvPr/>
            </p:nvSpPr>
            <p:spPr>
              <a:xfrm>
                <a:off x="8506540" y="4186475"/>
                <a:ext cx="167295" cy="12092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305" extrusionOk="0">
                    <a:moveTo>
                      <a:pt x="2956" y="1"/>
                    </a:moveTo>
                    <a:cubicBezTo>
                      <a:pt x="2919" y="1"/>
                      <a:pt x="2883" y="11"/>
                      <a:pt x="2851" y="31"/>
                    </a:cubicBezTo>
                    <a:lnTo>
                      <a:pt x="110" y="1945"/>
                    </a:lnTo>
                    <a:cubicBezTo>
                      <a:pt x="23" y="2010"/>
                      <a:pt x="1" y="2130"/>
                      <a:pt x="55" y="2217"/>
                    </a:cubicBezTo>
                    <a:cubicBezTo>
                      <a:pt x="99" y="2272"/>
                      <a:pt x="153" y="2304"/>
                      <a:pt x="219" y="2304"/>
                    </a:cubicBezTo>
                    <a:cubicBezTo>
                      <a:pt x="262" y="2304"/>
                      <a:pt x="295" y="2293"/>
                      <a:pt x="338" y="2272"/>
                    </a:cubicBezTo>
                    <a:lnTo>
                      <a:pt x="3080" y="357"/>
                    </a:lnTo>
                    <a:cubicBezTo>
                      <a:pt x="3167" y="292"/>
                      <a:pt x="3188" y="172"/>
                      <a:pt x="3123" y="85"/>
                    </a:cubicBezTo>
                    <a:cubicBezTo>
                      <a:pt x="3082" y="30"/>
                      <a:pt x="3019" y="1"/>
                      <a:pt x="2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2" name="Google Shape;932;p43"/>
              <p:cNvSpPr/>
              <p:nvPr/>
            </p:nvSpPr>
            <p:spPr>
              <a:xfrm>
                <a:off x="8524271" y="4179026"/>
                <a:ext cx="131307" cy="13576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88" extrusionOk="0">
                    <a:moveTo>
                      <a:pt x="211" y="1"/>
                    </a:moveTo>
                    <a:cubicBezTo>
                      <a:pt x="164" y="1"/>
                      <a:pt x="117" y="17"/>
                      <a:pt x="76" y="53"/>
                    </a:cubicBezTo>
                    <a:cubicBezTo>
                      <a:pt x="0" y="129"/>
                      <a:pt x="0" y="260"/>
                      <a:pt x="76" y="336"/>
                    </a:cubicBezTo>
                    <a:lnTo>
                      <a:pt x="2143" y="2522"/>
                    </a:lnTo>
                    <a:cubicBezTo>
                      <a:pt x="2187" y="2566"/>
                      <a:pt x="2241" y="2588"/>
                      <a:pt x="2285" y="2588"/>
                    </a:cubicBezTo>
                    <a:cubicBezTo>
                      <a:pt x="2339" y="2588"/>
                      <a:pt x="2383" y="2566"/>
                      <a:pt x="2426" y="2533"/>
                    </a:cubicBezTo>
                    <a:cubicBezTo>
                      <a:pt x="2502" y="2457"/>
                      <a:pt x="2502" y="2337"/>
                      <a:pt x="2437" y="2250"/>
                    </a:cubicBezTo>
                    <a:lnTo>
                      <a:pt x="359" y="64"/>
                    </a:lnTo>
                    <a:cubicBezTo>
                      <a:pt x="318" y="23"/>
                      <a:pt x="265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33" name="Google Shape;933;p43"/>
              <p:cNvSpPr/>
              <p:nvPr/>
            </p:nvSpPr>
            <p:spPr>
              <a:xfrm>
                <a:off x="8487707" y="4234266"/>
                <a:ext cx="188384" cy="2229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25" extrusionOk="0">
                    <a:moveTo>
                      <a:pt x="3395" y="1"/>
                    </a:moveTo>
                    <a:lnTo>
                      <a:pt x="208" y="33"/>
                    </a:lnTo>
                    <a:cubicBezTo>
                      <a:pt x="88" y="33"/>
                      <a:pt x="1" y="120"/>
                      <a:pt x="12" y="229"/>
                    </a:cubicBezTo>
                    <a:cubicBezTo>
                      <a:pt x="12" y="338"/>
                      <a:pt x="99" y="425"/>
                      <a:pt x="208" y="425"/>
                    </a:cubicBezTo>
                    <a:lnTo>
                      <a:pt x="3395" y="392"/>
                    </a:lnTo>
                    <a:cubicBezTo>
                      <a:pt x="3504" y="392"/>
                      <a:pt x="3591" y="305"/>
                      <a:pt x="3591" y="196"/>
                    </a:cubicBezTo>
                    <a:cubicBezTo>
                      <a:pt x="3591" y="88"/>
                      <a:pt x="3504" y="1"/>
                      <a:pt x="3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8" name="Google Shape;938;p44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Here are</a:t>
            </a:r>
            <a:r>
              <a:rPr lang="en"/>
              <a:t> three             important ideas</a:t>
            </a:r>
            <a:endParaRPr/>
          </a:p>
        </p:txBody>
      </p:sp>
      <p:sp>
        <p:nvSpPr>
          <p:cNvPr id="939" name="Google Shape;939;p44"/>
          <p:cNvSpPr txBox="1">
            <a:spLocks noGrp="1"/>
          </p:cNvSpPr>
          <p:nvPr>
            <p:ph type="subTitle" idx="1"/>
          </p:nvPr>
        </p:nvSpPr>
        <p:spPr>
          <a:xfrm>
            <a:off x="809876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940" name="Google Shape;940;p44"/>
          <p:cNvSpPr txBox="1">
            <a:spLocks noGrp="1"/>
          </p:cNvSpPr>
          <p:nvPr>
            <p:ph type="subTitle" idx="2"/>
          </p:nvPr>
        </p:nvSpPr>
        <p:spPr>
          <a:xfrm>
            <a:off x="3446098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941" name="Google Shape;941;p44"/>
          <p:cNvSpPr txBox="1">
            <a:spLocks noGrp="1"/>
          </p:cNvSpPr>
          <p:nvPr>
            <p:ph type="subTitle" idx="3"/>
          </p:nvPr>
        </p:nvSpPr>
        <p:spPr>
          <a:xfrm>
            <a:off x="6082327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942" name="Google Shape;942;p44"/>
          <p:cNvSpPr txBox="1">
            <a:spLocks noGrp="1"/>
          </p:cNvSpPr>
          <p:nvPr>
            <p:ph type="subTitle" idx="4"/>
          </p:nvPr>
        </p:nvSpPr>
        <p:spPr>
          <a:xfrm>
            <a:off x="809875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943" name="Google Shape;943;p44"/>
          <p:cNvSpPr txBox="1">
            <a:spLocks noGrp="1"/>
          </p:cNvSpPr>
          <p:nvPr>
            <p:ph type="subTitle" idx="5"/>
          </p:nvPr>
        </p:nvSpPr>
        <p:spPr>
          <a:xfrm>
            <a:off x="3446101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944" name="Google Shape;944;p44"/>
          <p:cNvSpPr txBox="1">
            <a:spLocks noGrp="1"/>
          </p:cNvSpPr>
          <p:nvPr>
            <p:ph type="subTitle" idx="6"/>
          </p:nvPr>
        </p:nvSpPr>
        <p:spPr>
          <a:xfrm>
            <a:off x="6082327" y="273550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945" name="Google Shape;945;p44"/>
          <p:cNvSpPr/>
          <p:nvPr/>
        </p:nvSpPr>
        <p:spPr>
          <a:xfrm rot="869370">
            <a:off x="670295" y="1848587"/>
            <a:ext cx="1071831" cy="73275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6" name="Google Shape;946;p44"/>
          <p:cNvSpPr/>
          <p:nvPr/>
        </p:nvSpPr>
        <p:spPr>
          <a:xfrm>
            <a:off x="3239850" y="1848587"/>
            <a:ext cx="1071846" cy="73274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7" name="Google Shape;947;p44"/>
          <p:cNvSpPr/>
          <p:nvPr/>
        </p:nvSpPr>
        <p:spPr>
          <a:xfrm rot="10040344">
            <a:off x="5944846" y="1848584"/>
            <a:ext cx="1071818" cy="73275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48" name="Google Shape;948;p44"/>
          <p:cNvGrpSpPr/>
          <p:nvPr/>
        </p:nvGrpSpPr>
        <p:grpSpPr>
          <a:xfrm>
            <a:off x="6310507" y="1980662"/>
            <a:ext cx="340518" cy="436482"/>
            <a:chOff x="2781620" y="1748469"/>
            <a:chExt cx="340518" cy="436482"/>
          </a:xfrm>
        </p:grpSpPr>
        <p:sp>
          <p:nvSpPr>
            <p:cNvPr id="949" name="Google Shape;949;p44"/>
            <p:cNvSpPr/>
            <p:nvPr/>
          </p:nvSpPr>
          <p:spPr>
            <a:xfrm>
              <a:off x="2781620" y="2014676"/>
              <a:ext cx="340518" cy="170275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44"/>
            <p:cNvSpPr/>
            <p:nvPr/>
          </p:nvSpPr>
          <p:spPr>
            <a:xfrm>
              <a:off x="2859671" y="2014676"/>
              <a:ext cx="184417" cy="113420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44"/>
            <p:cNvSpPr/>
            <p:nvPr/>
          </p:nvSpPr>
          <p:spPr>
            <a:xfrm>
              <a:off x="2875939" y="2014676"/>
              <a:ext cx="152172" cy="42521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44"/>
            <p:cNvSpPr/>
            <p:nvPr/>
          </p:nvSpPr>
          <p:spPr>
            <a:xfrm>
              <a:off x="2832612" y="1822913"/>
              <a:ext cx="232961" cy="191181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44"/>
            <p:cNvSpPr/>
            <p:nvPr/>
          </p:nvSpPr>
          <p:spPr>
            <a:xfrm>
              <a:off x="2902385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44"/>
            <p:cNvSpPr/>
            <p:nvPr/>
          </p:nvSpPr>
          <p:spPr>
            <a:xfrm>
              <a:off x="2987492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44"/>
            <p:cNvSpPr/>
            <p:nvPr/>
          </p:nvSpPr>
          <p:spPr>
            <a:xfrm>
              <a:off x="2893462" y="1872714"/>
              <a:ext cx="31697" cy="14141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44"/>
            <p:cNvSpPr/>
            <p:nvPr/>
          </p:nvSpPr>
          <p:spPr>
            <a:xfrm>
              <a:off x="2978601" y="1872714"/>
              <a:ext cx="31665" cy="14141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44"/>
            <p:cNvSpPr/>
            <p:nvPr/>
          </p:nvSpPr>
          <p:spPr>
            <a:xfrm>
              <a:off x="2835995" y="1822913"/>
              <a:ext cx="172756" cy="191761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44"/>
            <p:cNvSpPr/>
            <p:nvPr/>
          </p:nvSpPr>
          <p:spPr>
            <a:xfrm>
              <a:off x="2842437" y="1760839"/>
              <a:ext cx="130654" cy="13371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44"/>
            <p:cNvSpPr/>
            <p:nvPr/>
          </p:nvSpPr>
          <p:spPr>
            <a:xfrm>
              <a:off x="2873813" y="1936624"/>
              <a:ext cx="156134" cy="106366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0" name="Google Shape;960;p44"/>
            <p:cNvSpPr/>
            <p:nvPr/>
          </p:nvSpPr>
          <p:spPr>
            <a:xfrm>
              <a:off x="2919909" y="1957369"/>
              <a:ext cx="62943" cy="21776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1" name="Google Shape;961;p44"/>
            <p:cNvSpPr/>
            <p:nvPr/>
          </p:nvSpPr>
          <p:spPr>
            <a:xfrm>
              <a:off x="2873813" y="1936624"/>
              <a:ext cx="96219" cy="106366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44"/>
            <p:cNvSpPr/>
            <p:nvPr/>
          </p:nvSpPr>
          <p:spPr>
            <a:xfrm>
              <a:off x="2859059" y="1748469"/>
              <a:ext cx="202520" cy="146084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3" name="Google Shape;963;p44"/>
          <p:cNvGrpSpPr/>
          <p:nvPr/>
        </p:nvGrpSpPr>
        <p:grpSpPr>
          <a:xfrm>
            <a:off x="1044243" y="1980710"/>
            <a:ext cx="323931" cy="436386"/>
            <a:chOff x="2222618" y="1748520"/>
            <a:chExt cx="323931" cy="436386"/>
          </a:xfrm>
        </p:grpSpPr>
        <p:sp>
          <p:nvSpPr>
            <p:cNvPr id="964" name="Google Shape;964;p44"/>
            <p:cNvSpPr/>
            <p:nvPr/>
          </p:nvSpPr>
          <p:spPr>
            <a:xfrm>
              <a:off x="2229705" y="1748520"/>
              <a:ext cx="98667" cy="98667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36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36" y="3063"/>
                  </a:cubicBezTo>
                  <a:cubicBezTo>
                    <a:pt x="2376" y="3063"/>
                    <a:pt x="3063" y="2376"/>
                    <a:pt x="3063" y="1527"/>
                  </a:cubicBezTo>
                  <a:cubicBezTo>
                    <a:pt x="3063" y="687"/>
                    <a:pt x="2376" y="0"/>
                    <a:pt x="1536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44"/>
            <p:cNvSpPr/>
            <p:nvPr/>
          </p:nvSpPr>
          <p:spPr>
            <a:xfrm>
              <a:off x="2440827" y="1748520"/>
              <a:ext cx="98667" cy="98667"/>
            </a:xfrm>
            <a:custGeom>
              <a:avLst/>
              <a:gdLst/>
              <a:ahLst/>
              <a:cxnLst/>
              <a:rect l="l" t="t" r="r" b="b"/>
              <a:pathLst>
                <a:path w="3063" h="3063" extrusionOk="0">
                  <a:moveTo>
                    <a:pt x="1527" y="0"/>
                  </a:moveTo>
                  <a:cubicBezTo>
                    <a:pt x="687" y="0"/>
                    <a:pt x="0" y="687"/>
                    <a:pt x="0" y="1527"/>
                  </a:cubicBezTo>
                  <a:cubicBezTo>
                    <a:pt x="0" y="2376"/>
                    <a:pt x="687" y="3063"/>
                    <a:pt x="1527" y="3063"/>
                  </a:cubicBezTo>
                  <a:cubicBezTo>
                    <a:pt x="2376" y="3063"/>
                    <a:pt x="3062" y="2376"/>
                    <a:pt x="3062" y="1527"/>
                  </a:cubicBezTo>
                  <a:cubicBezTo>
                    <a:pt x="3062" y="687"/>
                    <a:pt x="2376" y="0"/>
                    <a:pt x="152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44"/>
            <p:cNvSpPr/>
            <p:nvPr/>
          </p:nvSpPr>
          <p:spPr>
            <a:xfrm>
              <a:off x="2239852" y="1755284"/>
              <a:ext cx="289494" cy="169051"/>
            </a:xfrm>
            <a:custGeom>
              <a:avLst/>
              <a:gdLst/>
              <a:ahLst/>
              <a:cxnLst/>
              <a:rect l="l" t="t" r="r" b="b"/>
              <a:pathLst>
                <a:path w="8987" h="5248" extrusionOk="0">
                  <a:moveTo>
                    <a:pt x="4493" y="0"/>
                  </a:moveTo>
                  <a:cubicBezTo>
                    <a:pt x="1794" y="0"/>
                    <a:pt x="0" y="2795"/>
                    <a:pt x="1116" y="5247"/>
                  </a:cubicBezTo>
                  <a:lnTo>
                    <a:pt x="7880" y="5247"/>
                  </a:lnTo>
                  <a:cubicBezTo>
                    <a:pt x="8987" y="2795"/>
                    <a:pt x="7193" y="0"/>
                    <a:pt x="4493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7" name="Google Shape;967;p44"/>
            <p:cNvSpPr/>
            <p:nvPr/>
          </p:nvSpPr>
          <p:spPr>
            <a:xfrm>
              <a:off x="2222618" y="2008799"/>
              <a:ext cx="323639" cy="176106"/>
            </a:xfrm>
            <a:custGeom>
              <a:avLst/>
              <a:gdLst/>
              <a:ahLst/>
              <a:cxnLst/>
              <a:rect l="l" t="t" r="r" b="b"/>
              <a:pathLst>
                <a:path w="10047" h="5467" extrusionOk="0">
                  <a:moveTo>
                    <a:pt x="3712" y="1"/>
                  </a:moveTo>
                  <a:lnTo>
                    <a:pt x="3712" y="1126"/>
                  </a:lnTo>
                  <a:cubicBezTo>
                    <a:pt x="3712" y="1498"/>
                    <a:pt x="3483" y="1832"/>
                    <a:pt x="3130" y="1956"/>
                  </a:cubicBezTo>
                  <a:lnTo>
                    <a:pt x="878" y="2748"/>
                  </a:lnTo>
                  <a:cubicBezTo>
                    <a:pt x="354" y="2939"/>
                    <a:pt x="1" y="3435"/>
                    <a:pt x="1" y="3988"/>
                  </a:cubicBezTo>
                  <a:lnTo>
                    <a:pt x="1" y="4809"/>
                  </a:lnTo>
                  <a:cubicBezTo>
                    <a:pt x="1" y="5171"/>
                    <a:pt x="297" y="5467"/>
                    <a:pt x="659" y="5467"/>
                  </a:cubicBezTo>
                  <a:lnTo>
                    <a:pt x="9398" y="5467"/>
                  </a:lnTo>
                  <a:cubicBezTo>
                    <a:pt x="9751" y="5467"/>
                    <a:pt x="10046" y="5171"/>
                    <a:pt x="10046" y="4809"/>
                  </a:cubicBezTo>
                  <a:lnTo>
                    <a:pt x="10046" y="3988"/>
                  </a:lnTo>
                  <a:cubicBezTo>
                    <a:pt x="10046" y="3435"/>
                    <a:pt x="9703" y="2939"/>
                    <a:pt x="9178" y="2748"/>
                  </a:cubicBezTo>
                  <a:lnTo>
                    <a:pt x="6927" y="1956"/>
                  </a:lnTo>
                  <a:cubicBezTo>
                    <a:pt x="6574" y="1832"/>
                    <a:pt x="6335" y="1498"/>
                    <a:pt x="6335" y="1126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8" name="Google Shape;968;p44"/>
            <p:cNvSpPr/>
            <p:nvPr/>
          </p:nvSpPr>
          <p:spPr>
            <a:xfrm>
              <a:off x="2222940" y="2087463"/>
              <a:ext cx="323607" cy="97443"/>
            </a:xfrm>
            <a:custGeom>
              <a:avLst/>
              <a:gdLst/>
              <a:ahLst/>
              <a:cxnLst/>
              <a:rect l="l" t="t" r="r" b="b"/>
              <a:pathLst>
                <a:path w="10046" h="3025" extrusionOk="0">
                  <a:moveTo>
                    <a:pt x="1737" y="1"/>
                  </a:moveTo>
                  <a:lnTo>
                    <a:pt x="868" y="306"/>
                  </a:lnTo>
                  <a:cubicBezTo>
                    <a:pt x="344" y="497"/>
                    <a:pt x="0" y="993"/>
                    <a:pt x="0" y="1546"/>
                  </a:cubicBezTo>
                  <a:lnTo>
                    <a:pt x="0" y="2367"/>
                  </a:lnTo>
                  <a:cubicBezTo>
                    <a:pt x="0" y="2729"/>
                    <a:pt x="287" y="3025"/>
                    <a:pt x="649" y="3025"/>
                  </a:cubicBezTo>
                  <a:lnTo>
                    <a:pt x="9388" y="3025"/>
                  </a:lnTo>
                  <a:cubicBezTo>
                    <a:pt x="9750" y="3025"/>
                    <a:pt x="10046" y="2729"/>
                    <a:pt x="10046" y="2367"/>
                  </a:cubicBezTo>
                  <a:lnTo>
                    <a:pt x="10046" y="1546"/>
                  </a:lnTo>
                  <a:cubicBezTo>
                    <a:pt x="10046" y="993"/>
                    <a:pt x="9693" y="497"/>
                    <a:pt x="9168" y="306"/>
                  </a:cubicBezTo>
                  <a:lnTo>
                    <a:pt x="8300" y="1"/>
                  </a:lnTo>
                  <a:cubicBezTo>
                    <a:pt x="7432" y="993"/>
                    <a:pt x="6225" y="1489"/>
                    <a:pt x="5018" y="1489"/>
                  </a:cubicBezTo>
                  <a:cubicBezTo>
                    <a:pt x="3812" y="1489"/>
                    <a:pt x="2605" y="993"/>
                    <a:pt x="173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9" name="Google Shape;969;p44"/>
            <p:cNvSpPr/>
            <p:nvPr/>
          </p:nvSpPr>
          <p:spPr>
            <a:xfrm>
              <a:off x="2342482" y="2008799"/>
              <a:ext cx="84526" cy="28315"/>
            </a:xfrm>
            <a:custGeom>
              <a:avLst/>
              <a:gdLst/>
              <a:ahLst/>
              <a:cxnLst/>
              <a:rect l="l" t="t" r="r" b="b"/>
              <a:pathLst>
                <a:path w="2624" h="879" extrusionOk="0">
                  <a:moveTo>
                    <a:pt x="0" y="1"/>
                  </a:moveTo>
                  <a:lnTo>
                    <a:pt x="0" y="592"/>
                  </a:lnTo>
                  <a:cubicBezTo>
                    <a:pt x="415" y="783"/>
                    <a:pt x="861" y="878"/>
                    <a:pt x="1309" y="878"/>
                  </a:cubicBezTo>
                  <a:cubicBezTo>
                    <a:pt x="1756" y="878"/>
                    <a:pt x="2204" y="783"/>
                    <a:pt x="2624" y="59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0" name="Google Shape;970;p44"/>
            <p:cNvSpPr/>
            <p:nvPr/>
          </p:nvSpPr>
          <p:spPr>
            <a:xfrm>
              <a:off x="2265944" y="1804763"/>
              <a:ext cx="236987" cy="218207"/>
            </a:xfrm>
            <a:custGeom>
              <a:avLst/>
              <a:gdLst/>
              <a:ahLst/>
              <a:cxnLst/>
              <a:rect l="l" t="t" r="r" b="b"/>
              <a:pathLst>
                <a:path w="7357" h="6774" extrusionOk="0">
                  <a:moveTo>
                    <a:pt x="3683" y="0"/>
                  </a:moveTo>
                  <a:cubicBezTo>
                    <a:pt x="2119" y="0"/>
                    <a:pt x="840" y="1269"/>
                    <a:pt x="840" y="2843"/>
                  </a:cubicBezTo>
                  <a:lnTo>
                    <a:pt x="840" y="3062"/>
                  </a:lnTo>
                  <a:lnTo>
                    <a:pt x="735" y="3062"/>
                  </a:lnTo>
                  <a:cubicBezTo>
                    <a:pt x="1" y="3062"/>
                    <a:pt x="1" y="4150"/>
                    <a:pt x="735" y="4150"/>
                  </a:cubicBezTo>
                  <a:lnTo>
                    <a:pt x="850" y="4150"/>
                  </a:lnTo>
                  <a:cubicBezTo>
                    <a:pt x="964" y="5629"/>
                    <a:pt x="2195" y="6773"/>
                    <a:pt x="3683" y="6773"/>
                  </a:cubicBezTo>
                  <a:cubicBezTo>
                    <a:pt x="5162" y="6773"/>
                    <a:pt x="6393" y="5629"/>
                    <a:pt x="6507" y="4150"/>
                  </a:cubicBezTo>
                  <a:lnTo>
                    <a:pt x="6631" y="4150"/>
                  </a:lnTo>
                  <a:cubicBezTo>
                    <a:pt x="7356" y="4150"/>
                    <a:pt x="7356" y="3062"/>
                    <a:pt x="6631" y="3062"/>
                  </a:cubicBezTo>
                  <a:lnTo>
                    <a:pt x="6526" y="3062"/>
                  </a:lnTo>
                  <a:lnTo>
                    <a:pt x="6526" y="2843"/>
                  </a:lnTo>
                  <a:cubicBezTo>
                    <a:pt x="6526" y="1269"/>
                    <a:pt x="5248" y="0"/>
                    <a:pt x="3683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1" name="Google Shape;971;p44"/>
            <p:cNvSpPr/>
            <p:nvPr/>
          </p:nvSpPr>
          <p:spPr>
            <a:xfrm>
              <a:off x="2266556" y="1804667"/>
              <a:ext cx="209317" cy="218272"/>
            </a:xfrm>
            <a:custGeom>
              <a:avLst/>
              <a:gdLst/>
              <a:ahLst/>
              <a:cxnLst/>
              <a:rect l="l" t="t" r="r" b="b"/>
              <a:pathLst>
                <a:path w="6498" h="6776" extrusionOk="0">
                  <a:moveTo>
                    <a:pt x="3657" y="0"/>
                  </a:moveTo>
                  <a:cubicBezTo>
                    <a:pt x="3615" y="0"/>
                    <a:pt x="3573" y="1"/>
                    <a:pt x="3531" y="3"/>
                  </a:cubicBezTo>
                  <a:cubicBezTo>
                    <a:pt x="2004" y="79"/>
                    <a:pt x="821" y="1281"/>
                    <a:pt x="821" y="2894"/>
                  </a:cubicBezTo>
                  <a:lnTo>
                    <a:pt x="821" y="3065"/>
                  </a:lnTo>
                  <a:lnTo>
                    <a:pt x="745" y="3065"/>
                  </a:lnTo>
                  <a:cubicBezTo>
                    <a:pt x="736" y="3065"/>
                    <a:pt x="727" y="3065"/>
                    <a:pt x="717" y="3065"/>
                  </a:cubicBezTo>
                  <a:cubicBezTo>
                    <a:pt x="19" y="3065"/>
                    <a:pt x="1" y="4134"/>
                    <a:pt x="716" y="4153"/>
                  </a:cubicBezTo>
                  <a:lnTo>
                    <a:pt x="841" y="4153"/>
                  </a:lnTo>
                  <a:cubicBezTo>
                    <a:pt x="944" y="5656"/>
                    <a:pt x="2190" y="6776"/>
                    <a:pt x="3642" y="6776"/>
                  </a:cubicBezTo>
                  <a:cubicBezTo>
                    <a:pt x="3794" y="6776"/>
                    <a:pt x="3948" y="6764"/>
                    <a:pt x="4103" y="6738"/>
                  </a:cubicBezTo>
                  <a:cubicBezTo>
                    <a:pt x="2720" y="6528"/>
                    <a:pt x="1699" y="5336"/>
                    <a:pt x="1699" y="3934"/>
                  </a:cubicBezTo>
                  <a:lnTo>
                    <a:pt x="1699" y="2846"/>
                  </a:lnTo>
                  <a:cubicBezTo>
                    <a:pt x="1699" y="2636"/>
                    <a:pt x="1718" y="2417"/>
                    <a:pt x="1766" y="2216"/>
                  </a:cubicBezTo>
                  <a:cubicBezTo>
                    <a:pt x="1869" y="1802"/>
                    <a:pt x="2237" y="1543"/>
                    <a:pt x="2624" y="1543"/>
                  </a:cubicBezTo>
                  <a:cubicBezTo>
                    <a:pt x="2772" y="1543"/>
                    <a:pt x="2923" y="1581"/>
                    <a:pt x="3063" y="1663"/>
                  </a:cubicBezTo>
                  <a:cubicBezTo>
                    <a:pt x="4113" y="2255"/>
                    <a:pt x="5286" y="2588"/>
                    <a:pt x="6498" y="2617"/>
                  </a:cubicBezTo>
                  <a:cubicBezTo>
                    <a:pt x="6377" y="1133"/>
                    <a:pt x="5129" y="0"/>
                    <a:pt x="3657" y="0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2" name="Google Shape;972;p44"/>
            <p:cNvSpPr/>
            <p:nvPr/>
          </p:nvSpPr>
          <p:spPr>
            <a:xfrm>
              <a:off x="2353466" y="1959417"/>
              <a:ext cx="62267" cy="21486"/>
            </a:xfrm>
            <a:custGeom>
              <a:avLst/>
              <a:gdLst/>
              <a:ahLst/>
              <a:cxnLst/>
              <a:rect l="l" t="t" r="r" b="b"/>
              <a:pathLst>
                <a:path w="1933" h="667" extrusionOk="0">
                  <a:moveTo>
                    <a:pt x="316" y="0"/>
                  </a:moveTo>
                  <a:cubicBezTo>
                    <a:pt x="148" y="0"/>
                    <a:pt x="0" y="224"/>
                    <a:pt x="155" y="379"/>
                  </a:cubicBezTo>
                  <a:cubicBezTo>
                    <a:pt x="375" y="562"/>
                    <a:pt x="647" y="666"/>
                    <a:pt x="929" y="666"/>
                  </a:cubicBezTo>
                  <a:cubicBezTo>
                    <a:pt x="942" y="666"/>
                    <a:pt x="954" y="666"/>
                    <a:pt x="966" y="665"/>
                  </a:cubicBezTo>
                  <a:cubicBezTo>
                    <a:pt x="979" y="666"/>
                    <a:pt x="991" y="666"/>
                    <a:pt x="1003" y="666"/>
                  </a:cubicBezTo>
                  <a:cubicBezTo>
                    <a:pt x="1286" y="666"/>
                    <a:pt x="1558" y="562"/>
                    <a:pt x="1777" y="379"/>
                  </a:cubicBezTo>
                  <a:cubicBezTo>
                    <a:pt x="1932" y="224"/>
                    <a:pt x="1784" y="0"/>
                    <a:pt x="1616" y="0"/>
                  </a:cubicBezTo>
                  <a:cubicBezTo>
                    <a:pt x="1568" y="0"/>
                    <a:pt x="1517" y="19"/>
                    <a:pt x="1472" y="64"/>
                  </a:cubicBezTo>
                  <a:cubicBezTo>
                    <a:pt x="1319" y="169"/>
                    <a:pt x="1143" y="222"/>
                    <a:pt x="966" y="222"/>
                  </a:cubicBezTo>
                  <a:cubicBezTo>
                    <a:pt x="790" y="222"/>
                    <a:pt x="613" y="169"/>
                    <a:pt x="461" y="64"/>
                  </a:cubicBezTo>
                  <a:cubicBezTo>
                    <a:pt x="416" y="19"/>
                    <a:pt x="365" y="0"/>
                    <a:pt x="316" y="0"/>
                  </a:cubicBezTo>
                  <a:close/>
                </a:path>
              </a:pathLst>
            </a:custGeom>
            <a:solidFill>
              <a:srgbClr val="DAE2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3" name="Google Shape;973;p44"/>
            <p:cNvSpPr/>
            <p:nvPr/>
          </p:nvSpPr>
          <p:spPr>
            <a:xfrm>
              <a:off x="2335395" y="1903334"/>
              <a:ext cx="14174" cy="21003"/>
            </a:xfrm>
            <a:custGeom>
              <a:avLst/>
              <a:gdLst/>
              <a:ahLst/>
              <a:cxnLst/>
              <a:rect l="l" t="t" r="r" b="b"/>
              <a:pathLst>
                <a:path w="440" h="652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51"/>
                    <a:pt x="220" y="651"/>
                  </a:cubicBezTo>
                  <a:cubicBezTo>
                    <a:pt x="335" y="65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4" name="Google Shape;974;p44"/>
            <p:cNvSpPr/>
            <p:nvPr/>
          </p:nvSpPr>
          <p:spPr>
            <a:xfrm>
              <a:off x="2419921" y="1903334"/>
              <a:ext cx="13851" cy="21003"/>
            </a:xfrm>
            <a:custGeom>
              <a:avLst/>
              <a:gdLst/>
              <a:ahLst/>
              <a:cxnLst/>
              <a:rect l="l" t="t" r="r" b="b"/>
              <a:pathLst>
                <a:path w="430" h="652" extrusionOk="0">
                  <a:moveTo>
                    <a:pt x="215" y="0"/>
                  </a:moveTo>
                  <a:cubicBezTo>
                    <a:pt x="108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51"/>
                    <a:pt x="210" y="651"/>
                  </a:cubicBezTo>
                  <a:cubicBezTo>
                    <a:pt x="334" y="651"/>
                    <a:pt x="430" y="556"/>
                    <a:pt x="430" y="441"/>
                  </a:cubicBezTo>
                  <a:lnTo>
                    <a:pt x="430" y="222"/>
                  </a:lnTo>
                  <a:cubicBezTo>
                    <a:pt x="430" y="74"/>
                    <a:pt x="322" y="0"/>
                    <a:pt x="215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5" name="Google Shape;975;p44"/>
            <p:cNvSpPr/>
            <p:nvPr/>
          </p:nvSpPr>
          <p:spPr>
            <a:xfrm>
              <a:off x="2325892" y="1882203"/>
              <a:ext cx="25834" cy="14141"/>
            </a:xfrm>
            <a:custGeom>
              <a:avLst/>
              <a:gdLst/>
              <a:ahLst/>
              <a:cxnLst/>
              <a:rect l="l" t="t" r="r" b="b"/>
              <a:pathLst>
                <a:path w="802" h="439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515" y="439"/>
                  </a:lnTo>
                  <a:cubicBezTo>
                    <a:pt x="802" y="439"/>
                    <a:pt x="802" y="0"/>
                    <a:pt x="51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6" name="Google Shape;976;p44"/>
            <p:cNvSpPr/>
            <p:nvPr/>
          </p:nvSpPr>
          <p:spPr>
            <a:xfrm>
              <a:off x="2417473" y="1882171"/>
              <a:ext cx="23676" cy="14174"/>
            </a:xfrm>
            <a:custGeom>
              <a:avLst/>
              <a:gdLst/>
              <a:ahLst/>
              <a:cxnLst/>
              <a:rect l="l" t="t" r="r" b="b"/>
              <a:pathLst>
                <a:path w="735" h="440" extrusionOk="0">
                  <a:moveTo>
                    <a:pt x="521" y="1"/>
                  </a:moveTo>
                  <a:cubicBezTo>
                    <a:pt x="516" y="1"/>
                    <a:pt x="511" y="1"/>
                    <a:pt x="506" y="1"/>
                  </a:cubicBezTo>
                  <a:lnTo>
                    <a:pt x="286" y="1"/>
                  </a:lnTo>
                  <a:cubicBezTo>
                    <a:pt x="0" y="1"/>
                    <a:pt x="0" y="440"/>
                    <a:pt x="286" y="440"/>
                  </a:cubicBezTo>
                  <a:lnTo>
                    <a:pt x="515" y="440"/>
                  </a:lnTo>
                  <a:cubicBezTo>
                    <a:pt x="639" y="440"/>
                    <a:pt x="735" y="335"/>
                    <a:pt x="735" y="211"/>
                  </a:cubicBezTo>
                  <a:cubicBezTo>
                    <a:pt x="735" y="101"/>
                    <a:pt x="638" y="1"/>
                    <a:pt x="521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44"/>
            <p:cNvSpPr/>
            <p:nvPr/>
          </p:nvSpPr>
          <p:spPr>
            <a:xfrm>
              <a:off x="2304052" y="1755574"/>
              <a:ext cx="200104" cy="119573"/>
            </a:xfrm>
            <a:custGeom>
              <a:avLst/>
              <a:gdLst/>
              <a:ahLst/>
              <a:cxnLst/>
              <a:rect l="l" t="t" r="r" b="b"/>
              <a:pathLst>
                <a:path w="6212" h="3712" extrusionOk="0">
                  <a:moveTo>
                    <a:pt x="2500" y="1"/>
                  </a:moveTo>
                  <a:cubicBezTo>
                    <a:pt x="1575" y="1"/>
                    <a:pt x="688" y="344"/>
                    <a:pt x="1" y="964"/>
                  </a:cubicBezTo>
                  <a:cubicBezTo>
                    <a:pt x="1327" y="2701"/>
                    <a:pt x="3378" y="3712"/>
                    <a:pt x="5553" y="3712"/>
                  </a:cubicBezTo>
                  <a:cubicBezTo>
                    <a:pt x="5782" y="3712"/>
                    <a:pt x="6001" y="3702"/>
                    <a:pt x="6211" y="3683"/>
                  </a:cubicBezTo>
                  <a:cubicBezTo>
                    <a:pt x="6192" y="1642"/>
                    <a:pt x="4542" y="1"/>
                    <a:pt x="250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8" name="Google Shape;978;p44"/>
            <p:cNvSpPr/>
            <p:nvPr/>
          </p:nvSpPr>
          <p:spPr>
            <a:xfrm>
              <a:off x="2264720" y="2087463"/>
              <a:ext cx="239725" cy="62106"/>
            </a:xfrm>
            <a:custGeom>
              <a:avLst/>
              <a:gdLst/>
              <a:ahLst/>
              <a:cxnLst/>
              <a:rect l="l" t="t" r="r" b="b"/>
              <a:pathLst>
                <a:path w="7442" h="1928" extrusionOk="0">
                  <a:moveTo>
                    <a:pt x="440" y="1"/>
                  </a:moveTo>
                  <a:lnTo>
                    <a:pt x="1" y="163"/>
                  </a:lnTo>
                  <a:cubicBezTo>
                    <a:pt x="907" y="1279"/>
                    <a:pt x="2281" y="1928"/>
                    <a:pt x="3721" y="1928"/>
                  </a:cubicBezTo>
                  <a:cubicBezTo>
                    <a:pt x="5162" y="1928"/>
                    <a:pt x="6536" y="1279"/>
                    <a:pt x="7442" y="163"/>
                  </a:cubicBezTo>
                  <a:lnTo>
                    <a:pt x="7003" y="1"/>
                  </a:lnTo>
                  <a:cubicBezTo>
                    <a:pt x="6135" y="993"/>
                    <a:pt x="4928" y="1489"/>
                    <a:pt x="3721" y="1489"/>
                  </a:cubicBezTo>
                  <a:cubicBezTo>
                    <a:pt x="2515" y="1489"/>
                    <a:pt x="1308" y="993"/>
                    <a:pt x="4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9" name="Google Shape;979;p44"/>
            <p:cNvSpPr/>
            <p:nvPr/>
          </p:nvSpPr>
          <p:spPr>
            <a:xfrm>
              <a:off x="2222618" y="2079796"/>
              <a:ext cx="105754" cy="105109"/>
            </a:xfrm>
            <a:custGeom>
              <a:avLst/>
              <a:gdLst/>
              <a:ahLst/>
              <a:cxnLst/>
              <a:rect l="l" t="t" r="r" b="b"/>
              <a:pathLst>
                <a:path w="3283" h="3263" extrusionOk="0">
                  <a:moveTo>
                    <a:pt x="2424" y="0"/>
                  </a:moveTo>
                  <a:lnTo>
                    <a:pt x="878" y="544"/>
                  </a:lnTo>
                  <a:cubicBezTo>
                    <a:pt x="354" y="735"/>
                    <a:pt x="1" y="1231"/>
                    <a:pt x="1" y="1784"/>
                  </a:cubicBezTo>
                  <a:lnTo>
                    <a:pt x="1" y="2605"/>
                  </a:lnTo>
                  <a:cubicBezTo>
                    <a:pt x="1" y="2967"/>
                    <a:pt x="297" y="3263"/>
                    <a:pt x="659" y="3263"/>
                  </a:cubicBezTo>
                  <a:lnTo>
                    <a:pt x="3283" y="3263"/>
                  </a:lnTo>
                  <a:lnTo>
                    <a:pt x="3283" y="1126"/>
                  </a:lnTo>
                  <a:cubicBezTo>
                    <a:pt x="3283" y="954"/>
                    <a:pt x="3216" y="783"/>
                    <a:pt x="3092" y="668"/>
                  </a:cubicBezTo>
                  <a:lnTo>
                    <a:pt x="2424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0" name="Google Shape;980;p44"/>
            <p:cNvSpPr/>
            <p:nvPr/>
          </p:nvSpPr>
          <p:spPr>
            <a:xfrm>
              <a:off x="2440827" y="2079796"/>
              <a:ext cx="105721" cy="105109"/>
            </a:xfrm>
            <a:custGeom>
              <a:avLst/>
              <a:gdLst/>
              <a:ahLst/>
              <a:cxnLst/>
              <a:rect l="l" t="t" r="r" b="b"/>
              <a:pathLst>
                <a:path w="3282" h="3263" extrusionOk="0">
                  <a:moveTo>
                    <a:pt x="859" y="0"/>
                  </a:moveTo>
                  <a:lnTo>
                    <a:pt x="191" y="668"/>
                  </a:lnTo>
                  <a:cubicBezTo>
                    <a:pt x="76" y="783"/>
                    <a:pt x="0" y="954"/>
                    <a:pt x="0" y="1126"/>
                  </a:cubicBezTo>
                  <a:lnTo>
                    <a:pt x="0" y="3263"/>
                  </a:lnTo>
                  <a:lnTo>
                    <a:pt x="2624" y="3263"/>
                  </a:lnTo>
                  <a:cubicBezTo>
                    <a:pt x="2986" y="3263"/>
                    <a:pt x="3282" y="2967"/>
                    <a:pt x="3282" y="2605"/>
                  </a:cubicBezTo>
                  <a:lnTo>
                    <a:pt x="3282" y="1784"/>
                  </a:lnTo>
                  <a:cubicBezTo>
                    <a:pt x="3282" y="1231"/>
                    <a:pt x="2929" y="735"/>
                    <a:pt x="2404" y="544"/>
                  </a:cubicBezTo>
                  <a:lnTo>
                    <a:pt x="85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81" name="Google Shape;981;p44"/>
          <p:cNvGrpSpPr/>
          <p:nvPr/>
        </p:nvGrpSpPr>
        <p:grpSpPr>
          <a:xfrm>
            <a:off x="3601216" y="1973365"/>
            <a:ext cx="349124" cy="451075"/>
            <a:chOff x="3219878" y="1741141"/>
            <a:chExt cx="349124" cy="451075"/>
          </a:xfrm>
        </p:grpSpPr>
        <p:sp>
          <p:nvSpPr>
            <p:cNvPr id="982" name="Google Shape;982;p44"/>
            <p:cNvSpPr/>
            <p:nvPr/>
          </p:nvSpPr>
          <p:spPr>
            <a:xfrm>
              <a:off x="3259235" y="1741141"/>
              <a:ext cx="271008" cy="262085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3" name="Google Shape;983;p44"/>
            <p:cNvSpPr/>
            <p:nvPr/>
          </p:nvSpPr>
          <p:spPr>
            <a:xfrm>
              <a:off x="3343742" y="1973953"/>
              <a:ext cx="101990" cy="8740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4" name="Google Shape;984;p44"/>
            <p:cNvSpPr/>
            <p:nvPr/>
          </p:nvSpPr>
          <p:spPr>
            <a:xfrm>
              <a:off x="3343742" y="1973953"/>
              <a:ext cx="101990" cy="43720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5" name="Google Shape;985;p44"/>
            <p:cNvSpPr/>
            <p:nvPr/>
          </p:nvSpPr>
          <p:spPr>
            <a:xfrm>
              <a:off x="3272587" y="1791220"/>
              <a:ext cx="244637" cy="211672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6" name="Google Shape;986;p44"/>
            <p:cNvSpPr/>
            <p:nvPr/>
          </p:nvSpPr>
          <p:spPr>
            <a:xfrm>
              <a:off x="3272287" y="1807202"/>
              <a:ext cx="137252" cy="195989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7" name="Google Shape;987;p44"/>
            <p:cNvSpPr/>
            <p:nvPr/>
          </p:nvSpPr>
          <p:spPr>
            <a:xfrm>
              <a:off x="3343742" y="1879457"/>
              <a:ext cx="14651" cy="21810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8" name="Google Shape;988;p44"/>
            <p:cNvSpPr/>
            <p:nvPr/>
          </p:nvSpPr>
          <p:spPr>
            <a:xfrm>
              <a:off x="3431113" y="1879457"/>
              <a:ext cx="14618" cy="21810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9" name="Google Shape;989;p44"/>
            <p:cNvSpPr/>
            <p:nvPr/>
          </p:nvSpPr>
          <p:spPr>
            <a:xfrm>
              <a:off x="3334219" y="1857714"/>
              <a:ext cx="33697" cy="1465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0" name="Google Shape;990;p44"/>
            <p:cNvSpPr/>
            <p:nvPr/>
          </p:nvSpPr>
          <p:spPr>
            <a:xfrm>
              <a:off x="3421257" y="1857714"/>
              <a:ext cx="34030" cy="1465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1" name="Google Shape;991;p44"/>
            <p:cNvSpPr/>
            <p:nvPr/>
          </p:nvSpPr>
          <p:spPr>
            <a:xfrm>
              <a:off x="3219878" y="2046707"/>
              <a:ext cx="349124" cy="145510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2" name="Google Shape;992;p44"/>
            <p:cNvSpPr/>
            <p:nvPr/>
          </p:nvSpPr>
          <p:spPr>
            <a:xfrm>
              <a:off x="3374242" y="1980945"/>
              <a:ext cx="41023" cy="3656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3" name="Google Shape;993;p44"/>
            <p:cNvSpPr/>
            <p:nvPr/>
          </p:nvSpPr>
          <p:spPr>
            <a:xfrm>
              <a:off x="3365652" y="1937759"/>
              <a:ext cx="58171" cy="21610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4" name="Google Shape;994;p44"/>
            <p:cNvSpPr/>
            <p:nvPr/>
          </p:nvSpPr>
          <p:spPr>
            <a:xfrm>
              <a:off x="3343742" y="1930434"/>
              <a:ext cx="101691" cy="3632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5" name="Google Shape;995;p44"/>
            <p:cNvSpPr/>
            <p:nvPr/>
          </p:nvSpPr>
          <p:spPr>
            <a:xfrm>
              <a:off x="3229068" y="2076874"/>
              <a:ext cx="63898" cy="115343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6" name="Google Shape;996;p44"/>
            <p:cNvSpPr/>
            <p:nvPr/>
          </p:nvSpPr>
          <p:spPr>
            <a:xfrm>
              <a:off x="3496542" y="2076874"/>
              <a:ext cx="63565" cy="115343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7" name="Google Shape;997;p44"/>
            <p:cNvSpPr/>
            <p:nvPr/>
          </p:nvSpPr>
          <p:spPr>
            <a:xfrm>
              <a:off x="3387594" y="2097518"/>
              <a:ext cx="14318" cy="1465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8" name="Google Shape;998;p44"/>
            <p:cNvSpPr/>
            <p:nvPr/>
          </p:nvSpPr>
          <p:spPr>
            <a:xfrm>
              <a:off x="3387594" y="2148662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9" name="Google Shape;999;p44"/>
            <p:cNvSpPr/>
            <p:nvPr/>
          </p:nvSpPr>
          <p:spPr>
            <a:xfrm>
              <a:off x="3300556" y="2046707"/>
              <a:ext cx="188397" cy="61667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0" name="Google Shape;1000;p44"/>
            <p:cNvSpPr/>
            <p:nvPr/>
          </p:nvSpPr>
          <p:spPr>
            <a:xfrm>
              <a:off x="3314508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1" name="Google Shape;1001;p44"/>
            <p:cNvSpPr/>
            <p:nvPr/>
          </p:nvSpPr>
          <p:spPr>
            <a:xfrm>
              <a:off x="3394587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2" name="Google Shape;1002;p44"/>
          <p:cNvGrpSpPr/>
          <p:nvPr/>
        </p:nvGrpSpPr>
        <p:grpSpPr>
          <a:xfrm>
            <a:off x="1816750" y="4131977"/>
            <a:ext cx="753479" cy="592712"/>
            <a:chOff x="1382100" y="4218465"/>
            <a:chExt cx="753479" cy="592712"/>
          </a:xfrm>
        </p:grpSpPr>
        <p:sp>
          <p:nvSpPr>
            <p:cNvPr id="1003" name="Google Shape;1003;p44"/>
            <p:cNvSpPr/>
            <p:nvPr/>
          </p:nvSpPr>
          <p:spPr>
            <a:xfrm>
              <a:off x="1382100" y="4396646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4" name="Google Shape;1004;p44"/>
            <p:cNvSpPr/>
            <p:nvPr/>
          </p:nvSpPr>
          <p:spPr>
            <a:xfrm>
              <a:off x="1416929" y="4387163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5" name="Google Shape;1005;p44"/>
            <p:cNvSpPr/>
            <p:nvPr/>
          </p:nvSpPr>
          <p:spPr>
            <a:xfrm>
              <a:off x="1979024" y="4218465"/>
              <a:ext cx="156555" cy="1686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06" name="Google Shape;1006;p44"/>
          <p:cNvGrpSpPr/>
          <p:nvPr/>
        </p:nvGrpSpPr>
        <p:grpSpPr>
          <a:xfrm>
            <a:off x="3695667" y="3658375"/>
            <a:ext cx="2535658" cy="1539915"/>
            <a:chOff x="3695667" y="3658375"/>
            <a:chExt cx="2535658" cy="1539915"/>
          </a:xfrm>
        </p:grpSpPr>
        <p:sp>
          <p:nvSpPr>
            <p:cNvPr id="1007" name="Google Shape;1007;p44"/>
            <p:cNvSpPr/>
            <p:nvPr/>
          </p:nvSpPr>
          <p:spPr>
            <a:xfrm rot="8371622">
              <a:off x="5142431" y="4353649"/>
              <a:ext cx="138624" cy="14938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008" name="Google Shape;1008;p44"/>
            <p:cNvGrpSpPr/>
            <p:nvPr/>
          </p:nvGrpSpPr>
          <p:grpSpPr>
            <a:xfrm rot="-1016080">
              <a:off x="3772883" y="3985997"/>
              <a:ext cx="2381226" cy="884670"/>
              <a:chOff x="3200451" y="4072525"/>
              <a:chExt cx="2381071" cy="884612"/>
            </a:xfrm>
          </p:grpSpPr>
          <p:sp>
            <p:nvSpPr>
              <p:cNvPr id="1009" name="Google Shape;1009;p44"/>
              <p:cNvSpPr/>
              <p:nvPr/>
            </p:nvSpPr>
            <p:spPr>
              <a:xfrm rot="-5604250">
                <a:off x="5286568" y="4620630"/>
                <a:ext cx="323937" cy="247173"/>
              </a:xfrm>
              <a:custGeom>
                <a:avLst/>
                <a:gdLst/>
                <a:ahLst/>
                <a:cxnLst/>
                <a:rect l="l" t="t" r="r" b="b"/>
                <a:pathLst>
                  <a:path w="6732" h="5137" extrusionOk="0">
                    <a:moveTo>
                      <a:pt x="2991" y="1"/>
                    </a:moveTo>
                    <a:cubicBezTo>
                      <a:pt x="1584" y="1"/>
                      <a:pt x="0" y="1337"/>
                      <a:pt x="542" y="2435"/>
                    </a:cubicBezTo>
                    <a:cubicBezTo>
                      <a:pt x="818" y="3007"/>
                      <a:pt x="1244" y="3218"/>
                      <a:pt x="1660" y="3218"/>
                    </a:cubicBezTo>
                    <a:cubicBezTo>
                      <a:pt x="1976" y="3218"/>
                      <a:pt x="2286" y="3096"/>
                      <a:pt x="2522" y="2917"/>
                    </a:cubicBezTo>
                    <a:lnTo>
                      <a:pt x="2522" y="2917"/>
                    </a:lnTo>
                    <a:cubicBezTo>
                      <a:pt x="2507" y="3865"/>
                      <a:pt x="2782" y="5136"/>
                      <a:pt x="3736" y="5136"/>
                    </a:cubicBezTo>
                    <a:cubicBezTo>
                      <a:pt x="3813" y="5136"/>
                      <a:pt x="3894" y="5128"/>
                      <a:pt x="3979" y="5111"/>
                    </a:cubicBezTo>
                    <a:cubicBezTo>
                      <a:pt x="6732" y="4556"/>
                      <a:pt x="4610" y="1031"/>
                      <a:pt x="4610" y="1031"/>
                    </a:cubicBezTo>
                    <a:cubicBezTo>
                      <a:pt x="4265" y="291"/>
                      <a:pt x="3647" y="1"/>
                      <a:pt x="299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1136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0" name="Google Shape;1010;p44"/>
              <p:cNvSpPr/>
              <p:nvPr/>
            </p:nvSpPr>
            <p:spPr>
              <a:xfrm rot="-5604250">
                <a:off x="5345161" y="4698550"/>
                <a:ext cx="166010" cy="128470"/>
              </a:xfrm>
              <a:custGeom>
                <a:avLst/>
                <a:gdLst/>
                <a:ahLst/>
                <a:cxnLst/>
                <a:rect l="l" t="t" r="r" b="b"/>
                <a:pathLst>
                  <a:path w="3450" h="2670" extrusionOk="0">
                    <a:moveTo>
                      <a:pt x="1485" y="0"/>
                    </a:moveTo>
                    <a:cubicBezTo>
                      <a:pt x="1472" y="0"/>
                      <a:pt x="1460" y="2"/>
                      <a:pt x="1447" y="4"/>
                    </a:cubicBezTo>
                    <a:cubicBezTo>
                      <a:pt x="1404" y="4"/>
                      <a:pt x="436" y="156"/>
                      <a:pt x="142" y="755"/>
                    </a:cubicBezTo>
                    <a:cubicBezTo>
                      <a:pt x="1" y="1048"/>
                      <a:pt x="22" y="1375"/>
                      <a:pt x="229" y="1734"/>
                    </a:cubicBezTo>
                    <a:cubicBezTo>
                      <a:pt x="463" y="2162"/>
                      <a:pt x="765" y="2246"/>
                      <a:pt x="990" y="2246"/>
                    </a:cubicBezTo>
                    <a:cubicBezTo>
                      <a:pt x="1005" y="2246"/>
                      <a:pt x="1020" y="2246"/>
                      <a:pt x="1034" y="2245"/>
                    </a:cubicBezTo>
                    <a:cubicBezTo>
                      <a:pt x="1262" y="2223"/>
                      <a:pt x="1491" y="2104"/>
                      <a:pt x="1687" y="1930"/>
                    </a:cubicBezTo>
                    <a:cubicBezTo>
                      <a:pt x="1806" y="2354"/>
                      <a:pt x="2068" y="2615"/>
                      <a:pt x="2416" y="2669"/>
                    </a:cubicBezTo>
                    <a:lnTo>
                      <a:pt x="2524" y="2669"/>
                    </a:lnTo>
                    <a:cubicBezTo>
                      <a:pt x="2709" y="2669"/>
                      <a:pt x="2873" y="2604"/>
                      <a:pt x="2992" y="2473"/>
                    </a:cubicBezTo>
                    <a:cubicBezTo>
                      <a:pt x="3449" y="2017"/>
                      <a:pt x="3308" y="885"/>
                      <a:pt x="3286" y="755"/>
                    </a:cubicBezTo>
                    <a:cubicBezTo>
                      <a:pt x="3276" y="658"/>
                      <a:pt x="3199" y="588"/>
                      <a:pt x="3106" y="588"/>
                    </a:cubicBezTo>
                    <a:cubicBezTo>
                      <a:pt x="3093" y="588"/>
                      <a:pt x="3081" y="589"/>
                      <a:pt x="3068" y="591"/>
                    </a:cubicBezTo>
                    <a:cubicBezTo>
                      <a:pt x="2960" y="602"/>
                      <a:pt x="2883" y="700"/>
                      <a:pt x="2894" y="809"/>
                    </a:cubicBezTo>
                    <a:cubicBezTo>
                      <a:pt x="2960" y="1222"/>
                      <a:pt x="2960" y="1962"/>
                      <a:pt x="2720" y="2202"/>
                    </a:cubicBezTo>
                    <a:cubicBezTo>
                      <a:pt x="2666" y="2256"/>
                      <a:pt x="2603" y="2280"/>
                      <a:pt x="2520" y="2280"/>
                    </a:cubicBezTo>
                    <a:cubicBezTo>
                      <a:pt x="2504" y="2280"/>
                      <a:pt x="2488" y="2279"/>
                      <a:pt x="2470" y="2278"/>
                    </a:cubicBezTo>
                    <a:cubicBezTo>
                      <a:pt x="2405" y="2267"/>
                      <a:pt x="2220" y="2245"/>
                      <a:pt x="2100" y="1930"/>
                    </a:cubicBezTo>
                    <a:cubicBezTo>
                      <a:pt x="2057" y="1821"/>
                      <a:pt x="2035" y="1701"/>
                      <a:pt x="2013" y="1581"/>
                    </a:cubicBezTo>
                    <a:cubicBezTo>
                      <a:pt x="2122" y="1429"/>
                      <a:pt x="2209" y="1277"/>
                      <a:pt x="2263" y="1135"/>
                    </a:cubicBezTo>
                    <a:cubicBezTo>
                      <a:pt x="2372" y="831"/>
                      <a:pt x="2296" y="678"/>
                      <a:pt x="2209" y="591"/>
                    </a:cubicBezTo>
                    <a:cubicBezTo>
                      <a:pt x="2153" y="536"/>
                      <a:pt x="2080" y="503"/>
                      <a:pt x="2006" y="503"/>
                    </a:cubicBezTo>
                    <a:cubicBezTo>
                      <a:pt x="1964" y="503"/>
                      <a:pt x="1922" y="513"/>
                      <a:pt x="1883" y="537"/>
                    </a:cubicBezTo>
                    <a:cubicBezTo>
                      <a:pt x="1676" y="646"/>
                      <a:pt x="1600" y="1070"/>
                      <a:pt x="1611" y="1451"/>
                    </a:cubicBezTo>
                    <a:cubicBezTo>
                      <a:pt x="1480" y="1603"/>
                      <a:pt x="1317" y="1745"/>
                      <a:pt x="1154" y="1810"/>
                    </a:cubicBezTo>
                    <a:cubicBezTo>
                      <a:pt x="1101" y="1829"/>
                      <a:pt x="1039" y="1846"/>
                      <a:pt x="973" y="1846"/>
                    </a:cubicBezTo>
                    <a:cubicBezTo>
                      <a:pt x="847" y="1846"/>
                      <a:pt x="705" y="1784"/>
                      <a:pt x="577" y="1549"/>
                    </a:cubicBezTo>
                    <a:cubicBezTo>
                      <a:pt x="436" y="1299"/>
                      <a:pt x="414" y="1103"/>
                      <a:pt x="490" y="929"/>
                    </a:cubicBezTo>
                    <a:cubicBezTo>
                      <a:pt x="664" y="581"/>
                      <a:pt x="1273" y="428"/>
                      <a:pt x="1502" y="396"/>
                    </a:cubicBezTo>
                    <a:cubicBezTo>
                      <a:pt x="1611" y="374"/>
                      <a:pt x="1687" y="276"/>
                      <a:pt x="1665" y="167"/>
                    </a:cubicBezTo>
                    <a:cubicBezTo>
                      <a:pt x="1655" y="71"/>
                      <a:pt x="1578" y="0"/>
                      <a:pt x="148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1" name="Google Shape;1011;p44"/>
              <p:cNvSpPr/>
              <p:nvPr/>
            </p:nvSpPr>
            <p:spPr>
              <a:xfrm rot="-5604250">
                <a:off x="5092305" y="4532876"/>
                <a:ext cx="306469" cy="214550"/>
              </a:xfrm>
              <a:custGeom>
                <a:avLst/>
                <a:gdLst/>
                <a:ahLst/>
                <a:cxnLst/>
                <a:rect l="l" t="t" r="r" b="b"/>
                <a:pathLst>
                  <a:path w="6369" h="4459" extrusionOk="0">
                    <a:moveTo>
                      <a:pt x="2397" y="1"/>
                    </a:moveTo>
                    <a:cubicBezTo>
                      <a:pt x="715" y="1"/>
                      <a:pt x="1" y="4022"/>
                      <a:pt x="2487" y="4318"/>
                    </a:cubicBezTo>
                    <a:cubicBezTo>
                      <a:pt x="2487" y="4318"/>
                      <a:pt x="3108" y="4458"/>
                      <a:pt x="3841" y="4458"/>
                    </a:cubicBezTo>
                    <a:cubicBezTo>
                      <a:pt x="4972" y="4458"/>
                      <a:pt x="6369" y="4126"/>
                      <a:pt x="6164" y="2436"/>
                    </a:cubicBezTo>
                    <a:cubicBezTo>
                      <a:pt x="6079" y="1733"/>
                      <a:pt x="5529" y="1501"/>
                      <a:pt x="4893" y="1501"/>
                    </a:cubicBezTo>
                    <a:cubicBezTo>
                      <a:pt x="4470" y="1501"/>
                      <a:pt x="4010" y="1603"/>
                      <a:pt x="3624" y="1739"/>
                    </a:cubicBezTo>
                    <a:lnTo>
                      <a:pt x="3624" y="1739"/>
                    </a:lnTo>
                    <a:cubicBezTo>
                      <a:pt x="3842" y="1092"/>
                      <a:pt x="3646" y="165"/>
                      <a:pt x="2542" y="11"/>
                    </a:cubicBezTo>
                    <a:cubicBezTo>
                      <a:pt x="2493" y="4"/>
                      <a:pt x="2445" y="1"/>
                      <a:pt x="239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19050" cap="flat" cmpd="sng">
                <a:solidFill>
                  <a:srgbClr val="1136CC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2" name="Google Shape;1012;p44"/>
              <p:cNvSpPr/>
              <p:nvPr/>
            </p:nvSpPr>
            <p:spPr>
              <a:xfrm rot="-5604250">
                <a:off x="5183995" y="4568066"/>
                <a:ext cx="149746" cy="156330"/>
              </a:xfrm>
              <a:custGeom>
                <a:avLst/>
                <a:gdLst/>
                <a:ahLst/>
                <a:cxnLst/>
                <a:rect l="l" t="t" r="r" b="b"/>
                <a:pathLst>
                  <a:path w="3112" h="3249" extrusionOk="0">
                    <a:moveTo>
                      <a:pt x="1155" y="0"/>
                    </a:moveTo>
                    <a:cubicBezTo>
                      <a:pt x="881" y="0"/>
                      <a:pt x="659" y="86"/>
                      <a:pt x="479" y="257"/>
                    </a:cubicBezTo>
                    <a:cubicBezTo>
                      <a:pt x="0" y="725"/>
                      <a:pt x="174" y="1693"/>
                      <a:pt x="174" y="1726"/>
                    </a:cubicBezTo>
                    <a:cubicBezTo>
                      <a:pt x="194" y="1822"/>
                      <a:pt x="272" y="1893"/>
                      <a:pt x="366" y="1893"/>
                    </a:cubicBezTo>
                    <a:cubicBezTo>
                      <a:pt x="378" y="1893"/>
                      <a:pt x="390" y="1891"/>
                      <a:pt x="403" y="1889"/>
                    </a:cubicBezTo>
                    <a:cubicBezTo>
                      <a:pt x="512" y="1867"/>
                      <a:pt x="588" y="1769"/>
                      <a:pt x="566" y="1660"/>
                    </a:cubicBezTo>
                    <a:cubicBezTo>
                      <a:pt x="523" y="1443"/>
                      <a:pt x="479" y="812"/>
                      <a:pt x="762" y="529"/>
                    </a:cubicBezTo>
                    <a:cubicBezTo>
                      <a:pt x="852" y="438"/>
                      <a:pt x="974" y="395"/>
                      <a:pt x="1135" y="395"/>
                    </a:cubicBezTo>
                    <a:cubicBezTo>
                      <a:pt x="1206" y="395"/>
                      <a:pt x="1284" y="404"/>
                      <a:pt x="1371" y="420"/>
                    </a:cubicBezTo>
                    <a:cubicBezTo>
                      <a:pt x="1774" y="496"/>
                      <a:pt x="1817" y="725"/>
                      <a:pt x="1806" y="877"/>
                    </a:cubicBezTo>
                    <a:cubicBezTo>
                      <a:pt x="1795" y="1062"/>
                      <a:pt x="1708" y="1258"/>
                      <a:pt x="1610" y="1432"/>
                    </a:cubicBezTo>
                    <a:cubicBezTo>
                      <a:pt x="1241" y="1541"/>
                      <a:pt x="860" y="1737"/>
                      <a:pt x="827" y="1987"/>
                    </a:cubicBezTo>
                    <a:cubicBezTo>
                      <a:pt x="805" y="2106"/>
                      <a:pt x="860" y="2215"/>
                      <a:pt x="979" y="2270"/>
                    </a:cubicBezTo>
                    <a:cubicBezTo>
                      <a:pt x="1022" y="2291"/>
                      <a:pt x="1075" y="2307"/>
                      <a:pt x="1139" y="2307"/>
                    </a:cubicBezTo>
                    <a:cubicBezTo>
                      <a:pt x="1237" y="2307"/>
                      <a:pt x="1361" y="2269"/>
                      <a:pt x="1513" y="2150"/>
                    </a:cubicBezTo>
                    <a:cubicBezTo>
                      <a:pt x="1621" y="2063"/>
                      <a:pt x="1741" y="1932"/>
                      <a:pt x="1850" y="1780"/>
                    </a:cubicBezTo>
                    <a:cubicBezTo>
                      <a:pt x="1939" y="1756"/>
                      <a:pt x="2035" y="1743"/>
                      <a:pt x="2128" y="1743"/>
                    </a:cubicBezTo>
                    <a:cubicBezTo>
                      <a:pt x="2159" y="1743"/>
                      <a:pt x="2190" y="1745"/>
                      <a:pt x="2220" y="1747"/>
                    </a:cubicBezTo>
                    <a:cubicBezTo>
                      <a:pt x="2546" y="1769"/>
                      <a:pt x="2633" y="1932"/>
                      <a:pt x="2655" y="1987"/>
                    </a:cubicBezTo>
                    <a:cubicBezTo>
                      <a:pt x="2698" y="2085"/>
                      <a:pt x="2709" y="2172"/>
                      <a:pt x="2666" y="2248"/>
                    </a:cubicBezTo>
                    <a:cubicBezTo>
                      <a:pt x="2513" y="2552"/>
                      <a:pt x="1806" y="2781"/>
                      <a:pt x="1404" y="2857"/>
                    </a:cubicBezTo>
                    <a:cubicBezTo>
                      <a:pt x="1295" y="2879"/>
                      <a:pt x="1230" y="2977"/>
                      <a:pt x="1251" y="3085"/>
                    </a:cubicBezTo>
                    <a:cubicBezTo>
                      <a:pt x="1262" y="3183"/>
                      <a:pt x="1349" y="3249"/>
                      <a:pt x="1436" y="3249"/>
                    </a:cubicBezTo>
                    <a:lnTo>
                      <a:pt x="1480" y="3249"/>
                    </a:lnTo>
                    <a:cubicBezTo>
                      <a:pt x="1600" y="3216"/>
                      <a:pt x="2720" y="2998"/>
                      <a:pt x="3014" y="2422"/>
                    </a:cubicBezTo>
                    <a:cubicBezTo>
                      <a:pt x="3112" y="2237"/>
                      <a:pt x="3112" y="2030"/>
                      <a:pt x="3014" y="1824"/>
                    </a:cubicBezTo>
                    <a:cubicBezTo>
                      <a:pt x="2870" y="1516"/>
                      <a:pt x="2573" y="1354"/>
                      <a:pt x="2167" y="1354"/>
                    </a:cubicBezTo>
                    <a:cubicBezTo>
                      <a:pt x="2141" y="1354"/>
                      <a:pt x="2115" y="1354"/>
                      <a:pt x="2089" y="1356"/>
                    </a:cubicBezTo>
                    <a:cubicBezTo>
                      <a:pt x="2187" y="1116"/>
                      <a:pt x="2231" y="866"/>
                      <a:pt x="2176" y="638"/>
                    </a:cubicBezTo>
                    <a:cubicBezTo>
                      <a:pt x="2122" y="409"/>
                      <a:pt x="1948" y="126"/>
                      <a:pt x="1447" y="29"/>
                    </a:cubicBezTo>
                    <a:cubicBezTo>
                      <a:pt x="1344" y="10"/>
                      <a:pt x="1247" y="0"/>
                      <a:pt x="1155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3" name="Google Shape;1013;p44"/>
              <p:cNvSpPr/>
              <p:nvPr/>
            </p:nvSpPr>
            <p:spPr>
              <a:xfrm rot="-5604250">
                <a:off x="5427386" y="4508680"/>
                <a:ext cx="93784" cy="171342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3561" extrusionOk="0">
                    <a:moveTo>
                      <a:pt x="223" y="0"/>
                    </a:moveTo>
                    <a:cubicBezTo>
                      <a:pt x="176" y="0"/>
                      <a:pt x="128" y="16"/>
                      <a:pt x="88" y="47"/>
                    </a:cubicBezTo>
                    <a:cubicBezTo>
                      <a:pt x="12" y="123"/>
                      <a:pt x="1" y="242"/>
                      <a:pt x="77" y="329"/>
                    </a:cubicBezTo>
                    <a:cubicBezTo>
                      <a:pt x="480" y="786"/>
                      <a:pt x="1524" y="2135"/>
                      <a:pt x="1437" y="2864"/>
                    </a:cubicBezTo>
                    <a:cubicBezTo>
                      <a:pt x="1415" y="3016"/>
                      <a:pt x="1361" y="3125"/>
                      <a:pt x="1252" y="3201"/>
                    </a:cubicBezTo>
                    <a:cubicBezTo>
                      <a:pt x="1154" y="3267"/>
                      <a:pt x="1132" y="3386"/>
                      <a:pt x="1197" y="3473"/>
                    </a:cubicBezTo>
                    <a:cubicBezTo>
                      <a:pt x="1241" y="3528"/>
                      <a:pt x="1295" y="3560"/>
                      <a:pt x="1361" y="3560"/>
                    </a:cubicBezTo>
                    <a:cubicBezTo>
                      <a:pt x="1404" y="3560"/>
                      <a:pt x="1437" y="3549"/>
                      <a:pt x="1469" y="3528"/>
                    </a:cubicBezTo>
                    <a:cubicBezTo>
                      <a:pt x="1676" y="3375"/>
                      <a:pt x="1796" y="3169"/>
                      <a:pt x="1828" y="2918"/>
                    </a:cubicBezTo>
                    <a:cubicBezTo>
                      <a:pt x="1948" y="1874"/>
                      <a:pt x="534" y="242"/>
                      <a:pt x="371" y="68"/>
                    </a:cubicBezTo>
                    <a:cubicBezTo>
                      <a:pt x="330" y="22"/>
                      <a:pt x="277" y="0"/>
                      <a:pt x="22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4" name="Google Shape;1014;p44"/>
              <p:cNvSpPr/>
              <p:nvPr/>
            </p:nvSpPr>
            <p:spPr>
              <a:xfrm rot="-5604250">
                <a:off x="5308580" y="4517329"/>
                <a:ext cx="158648" cy="55286"/>
              </a:xfrm>
              <a:custGeom>
                <a:avLst/>
                <a:gdLst/>
                <a:ahLst/>
                <a:cxnLst/>
                <a:rect l="l" t="t" r="r" b="b"/>
                <a:pathLst>
                  <a:path w="3297" h="1149" extrusionOk="0">
                    <a:moveTo>
                      <a:pt x="225" y="1"/>
                    </a:moveTo>
                    <a:cubicBezTo>
                      <a:pt x="165" y="1"/>
                      <a:pt x="106" y="29"/>
                      <a:pt x="66" y="82"/>
                    </a:cubicBezTo>
                    <a:cubicBezTo>
                      <a:pt x="1" y="169"/>
                      <a:pt x="23" y="289"/>
                      <a:pt x="110" y="354"/>
                    </a:cubicBezTo>
                    <a:cubicBezTo>
                      <a:pt x="164" y="397"/>
                      <a:pt x="1208" y="1148"/>
                      <a:pt x="2220" y="1148"/>
                    </a:cubicBezTo>
                    <a:cubicBezTo>
                      <a:pt x="2557" y="1148"/>
                      <a:pt x="2894" y="1072"/>
                      <a:pt x="3188" y="854"/>
                    </a:cubicBezTo>
                    <a:cubicBezTo>
                      <a:pt x="3275" y="789"/>
                      <a:pt x="3297" y="659"/>
                      <a:pt x="3232" y="572"/>
                    </a:cubicBezTo>
                    <a:cubicBezTo>
                      <a:pt x="3192" y="519"/>
                      <a:pt x="3133" y="490"/>
                      <a:pt x="3073" y="490"/>
                    </a:cubicBezTo>
                    <a:cubicBezTo>
                      <a:pt x="3033" y="490"/>
                      <a:pt x="2994" y="502"/>
                      <a:pt x="2960" y="528"/>
                    </a:cubicBezTo>
                    <a:cubicBezTo>
                      <a:pt x="2740" y="690"/>
                      <a:pt x="2484" y="753"/>
                      <a:pt x="2220" y="753"/>
                    </a:cubicBezTo>
                    <a:cubicBezTo>
                      <a:pt x="1334" y="753"/>
                      <a:pt x="355" y="47"/>
                      <a:pt x="338" y="38"/>
                    </a:cubicBezTo>
                    <a:cubicBezTo>
                      <a:pt x="304" y="13"/>
                      <a:pt x="264" y="1"/>
                      <a:pt x="22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015" name="Google Shape;1015;p44"/>
              <p:cNvSpPr/>
              <p:nvPr/>
            </p:nvSpPr>
            <p:spPr>
              <a:xfrm>
                <a:off x="3200451" y="4072525"/>
                <a:ext cx="1987063" cy="884612"/>
              </a:xfrm>
              <a:custGeom>
                <a:avLst/>
                <a:gdLst/>
                <a:ahLst/>
                <a:cxnLst/>
                <a:rect l="l" t="t" r="r" b="b"/>
                <a:pathLst>
                  <a:path w="33333" h="14840" extrusionOk="0">
                    <a:moveTo>
                      <a:pt x="15459" y="1"/>
                    </a:moveTo>
                    <a:cubicBezTo>
                      <a:pt x="15209" y="1"/>
                      <a:pt x="14970" y="1"/>
                      <a:pt x="14730" y="23"/>
                    </a:cubicBezTo>
                    <a:cubicBezTo>
                      <a:pt x="14632" y="34"/>
                      <a:pt x="14556" y="121"/>
                      <a:pt x="14567" y="208"/>
                    </a:cubicBezTo>
                    <a:cubicBezTo>
                      <a:pt x="14578" y="306"/>
                      <a:pt x="14654" y="371"/>
                      <a:pt x="14741" y="371"/>
                    </a:cubicBezTo>
                    <a:lnTo>
                      <a:pt x="14763" y="371"/>
                    </a:lnTo>
                    <a:cubicBezTo>
                      <a:pt x="14917" y="363"/>
                      <a:pt x="15076" y="355"/>
                      <a:pt x="15237" y="355"/>
                    </a:cubicBezTo>
                    <a:cubicBezTo>
                      <a:pt x="15304" y="355"/>
                      <a:pt x="15371" y="357"/>
                      <a:pt x="15437" y="360"/>
                    </a:cubicBezTo>
                    <a:cubicBezTo>
                      <a:pt x="15535" y="360"/>
                      <a:pt x="15622" y="284"/>
                      <a:pt x="15622" y="186"/>
                    </a:cubicBezTo>
                    <a:cubicBezTo>
                      <a:pt x="15633" y="88"/>
                      <a:pt x="15557" y="12"/>
                      <a:pt x="15459" y="1"/>
                    </a:cubicBezTo>
                    <a:close/>
                    <a:moveTo>
                      <a:pt x="16143" y="73"/>
                    </a:moveTo>
                    <a:cubicBezTo>
                      <a:pt x="16060" y="73"/>
                      <a:pt x="15990" y="142"/>
                      <a:pt x="15971" y="219"/>
                    </a:cubicBezTo>
                    <a:cubicBezTo>
                      <a:pt x="15960" y="316"/>
                      <a:pt x="16025" y="414"/>
                      <a:pt x="16123" y="425"/>
                    </a:cubicBezTo>
                    <a:cubicBezTo>
                      <a:pt x="16340" y="458"/>
                      <a:pt x="16569" y="512"/>
                      <a:pt x="16786" y="578"/>
                    </a:cubicBezTo>
                    <a:lnTo>
                      <a:pt x="16841" y="578"/>
                    </a:lnTo>
                    <a:cubicBezTo>
                      <a:pt x="16917" y="578"/>
                      <a:pt x="16982" y="534"/>
                      <a:pt x="17004" y="458"/>
                    </a:cubicBezTo>
                    <a:cubicBezTo>
                      <a:pt x="17037" y="360"/>
                      <a:pt x="16982" y="262"/>
                      <a:pt x="16884" y="240"/>
                    </a:cubicBezTo>
                    <a:cubicBezTo>
                      <a:pt x="16656" y="164"/>
                      <a:pt x="16417" y="121"/>
                      <a:pt x="16177" y="77"/>
                    </a:cubicBezTo>
                    <a:cubicBezTo>
                      <a:pt x="16166" y="75"/>
                      <a:pt x="16154" y="73"/>
                      <a:pt x="16143" y="73"/>
                    </a:cubicBezTo>
                    <a:close/>
                    <a:moveTo>
                      <a:pt x="14050" y="116"/>
                    </a:moveTo>
                    <a:cubicBezTo>
                      <a:pt x="14038" y="116"/>
                      <a:pt x="14025" y="118"/>
                      <a:pt x="14012" y="121"/>
                    </a:cubicBezTo>
                    <a:cubicBezTo>
                      <a:pt x="13784" y="175"/>
                      <a:pt x="13545" y="229"/>
                      <a:pt x="13316" y="306"/>
                    </a:cubicBezTo>
                    <a:cubicBezTo>
                      <a:pt x="13218" y="338"/>
                      <a:pt x="13164" y="436"/>
                      <a:pt x="13196" y="523"/>
                    </a:cubicBezTo>
                    <a:cubicBezTo>
                      <a:pt x="13218" y="599"/>
                      <a:pt x="13294" y="643"/>
                      <a:pt x="13371" y="643"/>
                    </a:cubicBezTo>
                    <a:lnTo>
                      <a:pt x="13414" y="643"/>
                    </a:lnTo>
                    <a:cubicBezTo>
                      <a:pt x="13642" y="567"/>
                      <a:pt x="13860" y="512"/>
                      <a:pt x="14078" y="469"/>
                    </a:cubicBezTo>
                    <a:cubicBezTo>
                      <a:pt x="14176" y="447"/>
                      <a:pt x="14241" y="360"/>
                      <a:pt x="14219" y="262"/>
                    </a:cubicBezTo>
                    <a:cubicBezTo>
                      <a:pt x="14200" y="177"/>
                      <a:pt x="14132" y="116"/>
                      <a:pt x="14050" y="116"/>
                    </a:cubicBezTo>
                    <a:close/>
                    <a:moveTo>
                      <a:pt x="17498" y="463"/>
                    </a:moveTo>
                    <a:cubicBezTo>
                      <a:pt x="17431" y="463"/>
                      <a:pt x="17365" y="505"/>
                      <a:pt x="17341" y="578"/>
                    </a:cubicBezTo>
                    <a:cubicBezTo>
                      <a:pt x="17298" y="665"/>
                      <a:pt x="17341" y="762"/>
                      <a:pt x="17428" y="806"/>
                    </a:cubicBezTo>
                    <a:cubicBezTo>
                      <a:pt x="17646" y="893"/>
                      <a:pt x="17842" y="1002"/>
                      <a:pt x="18037" y="1111"/>
                    </a:cubicBezTo>
                    <a:cubicBezTo>
                      <a:pt x="18070" y="1132"/>
                      <a:pt x="18092" y="1132"/>
                      <a:pt x="18125" y="1132"/>
                    </a:cubicBezTo>
                    <a:cubicBezTo>
                      <a:pt x="18190" y="1132"/>
                      <a:pt x="18244" y="1100"/>
                      <a:pt x="18277" y="1045"/>
                    </a:cubicBezTo>
                    <a:cubicBezTo>
                      <a:pt x="18331" y="969"/>
                      <a:pt x="18299" y="860"/>
                      <a:pt x="18222" y="806"/>
                    </a:cubicBezTo>
                    <a:cubicBezTo>
                      <a:pt x="18016" y="686"/>
                      <a:pt x="17798" y="578"/>
                      <a:pt x="17570" y="480"/>
                    </a:cubicBezTo>
                    <a:cubicBezTo>
                      <a:pt x="17547" y="468"/>
                      <a:pt x="17522" y="463"/>
                      <a:pt x="17498" y="463"/>
                    </a:cubicBezTo>
                    <a:close/>
                    <a:moveTo>
                      <a:pt x="12713" y="539"/>
                    </a:moveTo>
                    <a:cubicBezTo>
                      <a:pt x="12689" y="539"/>
                      <a:pt x="12665" y="544"/>
                      <a:pt x="12642" y="556"/>
                    </a:cubicBezTo>
                    <a:cubicBezTo>
                      <a:pt x="12413" y="654"/>
                      <a:pt x="12196" y="752"/>
                      <a:pt x="11989" y="871"/>
                    </a:cubicBezTo>
                    <a:cubicBezTo>
                      <a:pt x="11902" y="915"/>
                      <a:pt x="11869" y="1024"/>
                      <a:pt x="11924" y="1111"/>
                    </a:cubicBezTo>
                    <a:cubicBezTo>
                      <a:pt x="11956" y="1165"/>
                      <a:pt x="12011" y="1209"/>
                      <a:pt x="12076" y="1209"/>
                    </a:cubicBezTo>
                    <a:cubicBezTo>
                      <a:pt x="12098" y="1209"/>
                      <a:pt x="12130" y="1198"/>
                      <a:pt x="12163" y="1187"/>
                    </a:cubicBezTo>
                    <a:cubicBezTo>
                      <a:pt x="12359" y="1067"/>
                      <a:pt x="12565" y="969"/>
                      <a:pt x="12772" y="882"/>
                    </a:cubicBezTo>
                    <a:cubicBezTo>
                      <a:pt x="12870" y="839"/>
                      <a:pt x="12903" y="741"/>
                      <a:pt x="12870" y="643"/>
                    </a:cubicBezTo>
                    <a:cubicBezTo>
                      <a:pt x="12838" y="579"/>
                      <a:pt x="12777" y="539"/>
                      <a:pt x="12713" y="539"/>
                    </a:cubicBezTo>
                    <a:close/>
                    <a:moveTo>
                      <a:pt x="11475" y="1222"/>
                    </a:moveTo>
                    <a:cubicBezTo>
                      <a:pt x="11442" y="1222"/>
                      <a:pt x="11408" y="1231"/>
                      <a:pt x="11380" y="1252"/>
                    </a:cubicBezTo>
                    <a:cubicBezTo>
                      <a:pt x="11173" y="1383"/>
                      <a:pt x="10977" y="1524"/>
                      <a:pt x="10792" y="1676"/>
                    </a:cubicBezTo>
                    <a:cubicBezTo>
                      <a:pt x="10716" y="1742"/>
                      <a:pt x="10705" y="1850"/>
                      <a:pt x="10771" y="1926"/>
                    </a:cubicBezTo>
                    <a:cubicBezTo>
                      <a:pt x="10803" y="1970"/>
                      <a:pt x="10858" y="1992"/>
                      <a:pt x="10912" y="1992"/>
                    </a:cubicBezTo>
                    <a:cubicBezTo>
                      <a:pt x="10945" y="1992"/>
                      <a:pt x="10988" y="1981"/>
                      <a:pt x="11021" y="1948"/>
                    </a:cubicBezTo>
                    <a:cubicBezTo>
                      <a:pt x="11195" y="1807"/>
                      <a:pt x="11380" y="1665"/>
                      <a:pt x="11576" y="1546"/>
                    </a:cubicBezTo>
                    <a:cubicBezTo>
                      <a:pt x="11652" y="1491"/>
                      <a:pt x="11673" y="1372"/>
                      <a:pt x="11619" y="1296"/>
                    </a:cubicBezTo>
                    <a:cubicBezTo>
                      <a:pt x="11585" y="1248"/>
                      <a:pt x="11530" y="1222"/>
                      <a:pt x="11475" y="1222"/>
                    </a:cubicBezTo>
                    <a:close/>
                    <a:moveTo>
                      <a:pt x="18697" y="1187"/>
                    </a:moveTo>
                    <a:cubicBezTo>
                      <a:pt x="18648" y="1187"/>
                      <a:pt x="18601" y="1210"/>
                      <a:pt x="18571" y="1252"/>
                    </a:cubicBezTo>
                    <a:cubicBezTo>
                      <a:pt x="18505" y="1328"/>
                      <a:pt x="18516" y="1437"/>
                      <a:pt x="18592" y="1502"/>
                    </a:cubicBezTo>
                    <a:cubicBezTo>
                      <a:pt x="18766" y="1644"/>
                      <a:pt x="18930" y="1796"/>
                      <a:pt x="19093" y="1959"/>
                    </a:cubicBezTo>
                    <a:cubicBezTo>
                      <a:pt x="19125" y="2003"/>
                      <a:pt x="19169" y="2014"/>
                      <a:pt x="19212" y="2014"/>
                    </a:cubicBezTo>
                    <a:cubicBezTo>
                      <a:pt x="19256" y="2014"/>
                      <a:pt x="19299" y="2003"/>
                      <a:pt x="19332" y="1970"/>
                    </a:cubicBezTo>
                    <a:cubicBezTo>
                      <a:pt x="19408" y="1905"/>
                      <a:pt x="19408" y="1796"/>
                      <a:pt x="19343" y="1720"/>
                    </a:cubicBezTo>
                    <a:cubicBezTo>
                      <a:pt x="19180" y="1546"/>
                      <a:pt x="19006" y="1372"/>
                      <a:pt x="18810" y="1230"/>
                    </a:cubicBezTo>
                    <a:cubicBezTo>
                      <a:pt x="18776" y="1201"/>
                      <a:pt x="18736" y="1187"/>
                      <a:pt x="18697" y="1187"/>
                    </a:cubicBezTo>
                    <a:close/>
                    <a:moveTo>
                      <a:pt x="5886" y="2285"/>
                    </a:moveTo>
                    <a:cubicBezTo>
                      <a:pt x="5658" y="2285"/>
                      <a:pt x="5429" y="2296"/>
                      <a:pt x="5201" y="2307"/>
                    </a:cubicBezTo>
                    <a:cubicBezTo>
                      <a:pt x="5103" y="2318"/>
                      <a:pt x="5027" y="2405"/>
                      <a:pt x="5037" y="2503"/>
                    </a:cubicBezTo>
                    <a:cubicBezTo>
                      <a:pt x="5048" y="2590"/>
                      <a:pt x="5124" y="2666"/>
                      <a:pt x="5212" y="2666"/>
                    </a:cubicBezTo>
                    <a:lnTo>
                      <a:pt x="5222" y="2666"/>
                    </a:lnTo>
                    <a:cubicBezTo>
                      <a:pt x="5451" y="2644"/>
                      <a:pt x="5668" y="2634"/>
                      <a:pt x="5919" y="2634"/>
                    </a:cubicBezTo>
                    <a:cubicBezTo>
                      <a:pt x="6017" y="2634"/>
                      <a:pt x="6082" y="2557"/>
                      <a:pt x="6082" y="2460"/>
                    </a:cubicBezTo>
                    <a:cubicBezTo>
                      <a:pt x="6082" y="2362"/>
                      <a:pt x="5984" y="2285"/>
                      <a:pt x="5886" y="2285"/>
                    </a:cubicBezTo>
                    <a:close/>
                    <a:moveTo>
                      <a:pt x="6618" y="2317"/>
                    </a:moveTo>
                    <a:cubicBezTo>
                      <a:pt x="6528" y="2317"/>
                      <a:pt x="6451" y="2390"/>
                      <a:pt x="6441" y="2481"/>
                    </a:cubicBezTo>
                    <a:cubicBezTo>
                      <a:pt x="6430" y="2579"/>
                      <a:pt x="6506" y="2666"/>
                      <a:pt x="6604" y="2677"/>
                    </a:cubicBezTo>
                    <a:cubicBezTo>
                      <a:pt x="6832" y="2699"/>
                      <a:pt x="7061" y="2732"/>
                      <a:pt x="7278" y="2786"/>
                    </a:cubicBezTo>
                    <a:lnTo>
                      <a:pt x="7311" y="2786"/>
                    </a:lnTo>
                    <a:cubicBezTo>
                      <a:pt x="7398" y="2786"/>
                      <a:pt x="7463" y="2732"/>
                      <a:pt x="7485" y="2655"/>
                    </a:cubicBezTo>
                    <a:cubicBezTo>
                      <a:pt x="7507" y="2557"/>
                      <a:pt x="7442" y="2460"/>
                      <a:pt x="7355" y="2438"/>
                    </a:cubicBezTo>
                    <a:cubicBezTo>
                      <a:pt x="7126" y="2383"/>
                      <a:pt x="6887" y="2351"/>
                      <a:pt x="6637" y="2318"/>
                    </a:cubicBezTo>
                    <a:cubicBezTo>
                      <a:pt x="6630" y="2317"/>
                      <a:pt x="6624" y="2317"/>
                      <a:pt x="6618" y="2317"/>
                    </a:cubicBezTo>
                    <a:close/>
                    <a:moveTo>
                      <a:pt x="4504" y="2393"/>
                    </a:moveTo>
                    <a:cubicBezTo>
                      <a:pt x="4497" y="2393"/>
                      <a:pt x="4490" y="2393"/>
                      <a:pt x="4483" y="2394"/>
                    </a:cubicBezTo>
                    <a:cubicBezTo>
                      <a:pt x="4243" y="2438"/>
                      <a:pt x="4004" y="2481"/>
                      <a:pt x="3776" y="2547"/>
                    </a:cubicBezTo>
                    <a:cubicBezTo>
                      <a:pt x="3689" y="2568"/>
                      <a:pt x="3623" y="2666"/>
                      <a:pt x="3656" y="2753"/>
                    </a:cubicBezTo>
                    <a:cubicBezTo>
                      <a:pt x="3678" y="2840"/>
                      <a:pt x="3743" y="2884"/>
                      <a:pt x="3819" y="2884"/>
                    </a:cubicBezTo>
                    <a:lnTo>
                      <a:pt x="3863" y="2884"/>
                    </a:lnTo>
                    <a:cubicBezTo>
                      <a:pt x="4080" y="2829"/>
                      <a:pt x="4309" y="2786"/>
                      <a:pt x="4537" y="2742"/>
                    </a:cubicBezTo>
                    <a:cubicBezTo>
                      <a:pt x="4635" y="2732"/>
                      <a:pt x="4700" y="2634"/>
                      <a:pt x="4689" y="2547"/>
                    </a:cubicBezTo>
                    <a:cubicBezTo>
                      <a:pt x="4669" y="2456"/>
                      <a:pt x="4593" y="2393"/>
                      <a:pt x="4504" y="2393"/>
                    </a:cubicBezTo>
                    <a:close/>
                    <a:moveTo>
                      <a:pt x="10379" y="2107"/>
                    </a:moveTo>
                    <a:cubicBezTo>
                      <a:pt x="10335" y="2107"/>
                      <a:pt x="10291" y="2124"/>
                      <a:pt x="10259" y="2155"/>
                    </a:cubicBezTo>
                    <a:cubicBezTo>
                      <a:pt x="10085" y="2329"/>
                      <a:pt x="9922" y="2503"/>
                      <a:pt x="9770" y="2688"/>
                    </a:cubicBezTo>
                    <a:cubicBezTo>
                      <a:pt x="9704" y="2764"/>
                      <a:pt x="9715" y="2873"/>
                      <a:pt x="9791" y="2938"/>
                    </a:cubicBezTo>
                    <a:cubicBezTo>
                      <a:pt x="9824" y="2960"/>
                      <a:pt x="9868" y="2982"/>
                      <a:pt x="9900" y="2982"/>
                    </a:cubicBezTo>
                    <a:cubicBezTo>
                      <a:pt x="9955" y="2982"/>
                      <a:pt x="10009" y="2960"/>
                      <a:pt x="10042" y="2916"/>
                    </a:cubicBezTo>
                    <a:cubicBezTo>
                      <a:pt x="10183" y="2742"/>
                      <a:pt x="10335" y="2568"/>
                      <a:pt x="10509" y="2405"/>
                    </a:cubicBezTo>
                    <a:cubicBezTo>
                      <a:pt x="10575" y="2340"/>
                      <a:pt x="10575" y="2231"/>
                      <a:pt x="10509" y="2166"/>
                    </a:cubicBezTo>
                    <a:cubicBezTo>
                      <a:pt x="10476" y="2126"/>
                      <a:pt x="10427" y="2107"/>
                      <a:pt x="10379" y="2107"/>
                    </a:cubicBezTo>
                    <a:close/>
                    <a:moveTo>
                      <a:pt x="19656" y="2212"/>
                    </a:moveTo>
                    <a:cubicBezTo>
                      <a:pt x="19623" y="2212"/>
                      <a:pt x="19589" y="2221"/>
                      <a:pt x="19560" y="2242"/>
                    </a:cubicBezTo>
                    <a:cubicBezTo>
                      <a:pt x="19473" y="2307"/>
                      <a:pt x="19463" y="2416"/>
                      <a:pt x="19517" y="2492"/>
                    </a:cubicBezTo>
                    <a:cubicBezTo>
                      <a:pt x="19648" y="2677"/>
                      <a:pt x="19756" y="2873"/>
                      <a:pt x="19865" y="3080"/>
                    </a:cubicBezTo>
                    <a:cubicBezTo>
                      <a:pt x="19898" y="3134"/>
                      <a:pt x="19963" y="3167"/>
                      <a:pt x="20028" y="3167"/>
                    </a:cubicBezTo>
                    <a:cubicBezTo>
                      <a:pt x="20050" y="3167"/>
                      <a:pt x="20083" y="3167"/>
                      <a:pt x="20104" y="3145"/>
                    </a:cubicBezTo>
                    <a:cubicBezTo>
                      <a:pt x="20191" y="3101"/>
                      <a:pt x="20224" y="2993"/>
                      <a:pt x="20181" y="2906"/>
                    </a:cubicBezTo>
                    <a:cubicBezTo>
                      <a:pt x="20061" y="2688"/>
                      <a:pt x="19941" y="2481"/>
                      <a:pt x="19800" y="2285"/>
                    </a:cubicBezTo>
                    <a:cubicBezTo>
                      <a:pt x="19766" y="2238"/>
                      <a:pt x="19711" y="2212"/>
                      <a:pt x="19656" y="2212"/>
                    </a:cubicBezTo>
                    <a:close/>
                    <a:moveTo>
                      <a:pt x="7991" y="2634"/>
                    </a:moveTo>
                    <a:cubicBezTo>
                      <a:pt x="7919" y="2634"/>
                      <a:pt x="7848" y="2677"/>
                      <a:pt x="7822" y="2753"/>
                    </a:cubicBezTo>
                    <a:cubicBezTo>
                      <a:pt x="7790" y="2840"/>
                      <a:pt x="7833" y="2938"/>
                      <a:pt x="7920" y="2982"/>
                    </a:cubicBezTo>
                    <a:cubicBezTo>
                      <a:pt x="8138" y="3058"/>
                      <a:pt x="8345" y="3156"/>
                      <a:pt x="8530" y="3265"/>
                    </a:cubicBezTo>
                    <a:cubicBezTo>
                      <a:pt x="8562" y="3286"/>
                      <a:pt x="8595" y="3297"/>
                      <a:pt x="8617" y="3297"/>
                    </a:cubicBezTo>
                    <a:cubicBezTo>
                      <a:pt x="8682" y="3297"/>
                      <a:pt x="8736" y="3265"/>
                      <a:pt x="8769" y="3210"/>
                    </a:cubicBezTo>
                    <a:cubicBezTo>
                      <a:pt x="8823" y="3123"/>
                      <a:pt x="8791" y="3014"/>
                      <a:pt x="8714" y="2960"/>
                    </a:cubicBezTo>
                    <a:cubicBezTo>
                      <a:pt x="8508" y="2840"/>
                      <a:pt x="8279" y="2742"/>
                      <a:pt x="8051" y="2644"/>
                    </a:cubicBezTo>
                    <a:cubicBezTo>
                      <a:pt x="8032" y="2637"/>
                      <a:pt x="8011" y="2634"/>
                      <a:pt x="7991" y="2634"/>
                    </a:cubicBezTo>
                    <a:close/>
                    <a:moveTo>
                      <a:pt x="3151" y="2753"/>
                    </a:moveTo>
                    <a:cubicBezTo>
                      <a:pt x="3130" y="2753"/>
                      <a:pt x="3110" y="2757"/>
                      <a:pt x="3090" y="2764"/>
                    </a:cubicBezTo>
                    <a:cubicBezTo>
                      <a:pt x="2862" y="2851"/>
                      <a:pt x="2633" y="2960"/>
                      <a:pt x="2427" y="3069"/>
                    </a:cubicBezTo>
                    <a:cubicBezTo>
                      <a:pt x="2350" y="3123"/>
                      <a:pt x="2318" y="3221"/>
                      <a:pt x="2361" y="3308"/>
                    </a:cubicBezTo>
                    <a:cubicBezTo>
                      <a:pt x="2394" y="3373"/>
                      <a:pt x="2459" y="3406"/>
                      <a:pt x="2514" y="3406"/>
                    </a:cubicBezTo>
                    <a:cubicBezTo>
                      <a:pt x="2546" y="3406"/>
                      <a:pt x="2579" y="3395"/>
                      <a:pt x="2601" y="3384"/>
                    </a:cubicBezTo>
                    <a:cubicBezTo>
                      <a:pt x="2796" y="3275"/>
                      <a:pt x="3003" y="3178"/>
                      <a:pt x="3221" y="3091"/>
                    </a:cubicBezTo>
                    <a:cubicBezTo>
                      <a:pt x="3308" y="3058"/>
                      <a:pt x="3351" y="2960"/>
                      <a:pt x="3319" y="2862"/>
                    </a:cubicBezTo>
                    <a:cubicBezTo>
                      <a:pt x="3293" y="2795"/>
                      <a:pt x="3222" y="2753"/>
                      <a:pt x="3151" y="2753"/>
                    </a:cubicBezTo>
                    <a:close/>
                    <a:moveTo>
                      <a:pt x="9481" y="3191"/>
                    </a:moveTo>
                    <a:cubicBezTo>
                      <a:pt x="9423" y="3191"/>
                      <a:pt x="9368" y="3217"/>
                      <a:pt x="9335" y="3265"/>
                    </a:cubicBezTo>
                    <a:cubicBezTo>
                      <a:pt x="9313" y="3297"/>
                      <a:pt x="9291" y="3330"/>
                      <a:pt x="9269" y="3362"/>
                    </a:cubicBezTo>
                    <a:cubicBezTo>
                      <a:pt x="9246" y="3351"/>
                      <a:pt x="9220" y="3345"/>
                      <a:pt x="9193" y="3345"/>
                    </a:cubicBezTo>
                    <a:cubicBezTo>
                      <a:pt x="9146" y="3345"/>
                      <a:pt x="9097" y="3364"/>
                      <a:pt x="9063" y="3406"/>
                    </a:cubicBezTo>
                    <a:cubicBezTo>
                      <a:pt x="8997" y="3482"/>
                      <a:pt x="9008" y="3591"/>
                      <a:pt x="9073" y="3656"/>
                    </a:cubicBezTo>
                    <a:cubicBezTo>
                      <a:pt x="9084" y="3656"/>
                      <a:pt x="9084" y="3667"/>
                      <a:pt x="9095" y="3667"/>
                    </a:cubicBezTo>
                    <a:cubicBezTo>
                      <a:pt x="9052" y="3743"/>
                      <a:pt x="9008" y="3819"/>
                      <a:pt x="8976" y="3906"/>
                    </a:cubicBezTo>
                    <a:cubicBezTo>
                      <a:pt x="8932" y="3993"/>
                      <a:pt x="8965" y="4091"/>
                      <a:pt x="9052" y="4135"/>
                    </a:cubicBezTo>
                    <a:cubicBezTo>
                      <a:pt x="9081" y="4148"/>
                      <a:pt x="9110" y="4154"/>
                      <a:pt x="9138" y="4154"/>
                    </a:cubicBezTo>
                    <a:cubicBezTo>
                      <a:pt x="9203" y="4154"/>
                      <a:pt x="9260" y="4120"/>
                      <a:pt x="9291" y="4059"/>
                    </a:cubicBezTo>
                    <a:cubicBezTo>
                      <a:pt x="9313" y="4015"/>
                      <a:pt x="9335" y="3972"/>
                      <a:pt x="9356" y="3928"/>
                    </a:cubicBezTo>
                    <a:cubicBezTo>
                      <a:pt x="9422" y="3993"/>
                      <a:pt x="9487" y="4070"/>
                      <a:pt x="9541" y="4135"/>
                    </a:cubicBezTo>
                    <a:cubicBezTo>
                      <a:pt x="9574" y="4189"/>
                      <a:pt x="9628" y="4211"/>
                      <a:pt x="9683" y="4211"/>
                    </a:cubicBezTo>
                    <a:cubicBezTo>
                      <a:pt x="9715" y="4211"/>
                      <a:pt x="9759" y="4200"/>
                      <a:pt x="9791" y="4167"/>
                    </a:cubicBezTo>
                    <a:cubicBezTo>
                      <a:pt x="9868" y="4113"/>
                      <a:pt x="9878" y="4004"/>
                      <a:pt x="9813" y="3928"/>
                    </a:cubicBezTo>
                    <a:cubicBezTo>
                      <a:pt x="9737" y="3808"/>
                      <a:pt x="9639" y="3711"/>
                      <a:pt x="9541" y="3602"/>
                    </a:cubicBezTo>
                    <a:cubicBezTo>
                      <a:pt x="9563" y="3558"/>
                      <a:pt x="9596" y="3515"/>
                      <a:pt x="9628" y="3460"/>
                    </a:cubicBezTo>
                    <a:cubicBezTo>
                      <a:pt x="9683" y="3384"/>
                      <a:pt x="9661" y="3275"/>
                      <a:pt x="9585" y="3221"/>
                    </a:cubicBezTo>
                    <a:cubicBezTo>
                      <a:pt x="9552" y="3201"/>
                      <a:pt x="9516" y="3191"/>
                      <a:pt x="9481" y="3191"/>
                    </a:cubicBezTo>
                    <a:close/>
                    <a:moveTo>
                      <a:pt x="1927" y="3437"/>
                    </a:moveTo>
                    <a:cubicBezTo>
                      <a:pt x="1888" y="3437"/>
                      <a:pt x="1849" y="3449"/>
                      <a:pt x="1817" y="3471"/>
                    </a:cubicBezTo>
                    <a:cubicBezTo>
                      <a:pt x="1632" y="3624"/>
                      <a:pt x="1447" y="3798"/>
                      <a:pt x="1284" y="3972"/>
                    </a:cubicBezTo>
                    <a:cubicBezTo>
                      <a:pt x="1219" y="4048"/>
                      <a:pt x="1230" y="4157"/>
                      <a:pt x="1295" y="4222"/>
                    </a:cubicBezTo>
                    <a:cubicBezTo>
                      <a:pt x="1328" y="4255"/>
                      <a:pt x="1371" y="4265"/>
                      <a:pt x="1415" y="4265"/>
                    </a:cubicBezTo>
                    <a:cubicBezTo>
                      <a:pt x="1458" y="4265"/>
                      <a:pt x="1513" y="4244"/>
                      <a:pt x="1545" y="4211"/>
                    </a:cubicBezTo>
                    <a:cubicBezTo>
                      <a:pt x="1698" y="4048"/>
                      <a:pt x="1861" y="3896"/>
                      <a:pt x="2035" y="3754"/>
                    </a:cubicBezTo>
                    <a:cubicBezTo>
                      <a:pt x="2111" y="3689"/>
                      <a:pt x="2133" y="3580"/>
                      <a:pt x="2068" y="3504"/>
                    </a:cubicBezTo>
                    <a:cubicBezTo>
                      <a:pt x="2036" y="3459"/>
                      <a:pt x="1982" y="3437"/>
                      <a:pt x="1927" y="3437"/>
                    </a:cubicBezTo>
                    <a:close/>
                    <a:moveTo>
                      <a:pt x="20316" y="3460"/>
                    </a:moveTo>
                    <a:cubicBezTo>
                      <a:pt x="20296" y="3460"/>
                      <a:pt x="20276" y="3464"/>
                      <a:pt x="20257" y="3471"/>
                    </a:cubicBezTo>
                    <a:cubicBezTo>
                      <a:pt x="20159" y="3504"/>
                      <a:pt x="20115" y="3602"/>
                      <a:pt x="20148" y="3700"/>
                    </a:cubicBezTo>
                    <a:cubicBezTo>
                      <a:pt x="20235" y="3906"/>
                      <a:pt x="20300" y="4124"/>
                      <a:pt x="20366" y="4352"/>
                    </a:cubicBezTo>
                    <a:cubicBezTo>
                      <a:pt x="20387" y="4429"/>
                      <a:pt x="20463" y="4483"/>
                      <a:pt x="20540" y="4483"/>
                    </a:cubicBezTo>
                    <a:cubicBezTo>
                      <a:pt x="20550" y="4483"/>
                      <a:pt x="20572" y="4472"/>
                      <a:pt x="20583" y="4472"/>
                    </a:cubicBezTo>
                    <a:cubicBezTo>
                      <a:pt x="20681" y="4450"/>
                      <a:pt x="20735" y="4352"/>
                      <a:pt x="20703" y="4255"/>
                    </a:cubicBezTo>
                    <a:cubicBezTo>
                      <a:pt x="20637" y="4026"/>
                      <a:pt x="20561" y="3787"/>
                      <a:pt x="20485" y="3569"/>
                    </a:cubicBezTo>
                    <a:cubicBezTo>
                      <a:pt x="20451" y="3502"/>
                      <a:pt x="20385" y="3460"/>
                      <a:pt x="20316" y="3460"/>
                    </a:cubicBezTo>
                    <a:close/>
                    <a:moveTo>
                      <a:pt x="23868" y="4146"/>
                    </a:moveTo>
                    <a:cubicBezTo>
                      <a:pt x="23629" y="4146"/>
                      <a:pt x="23379" y="4167"/>
                      <a:pt x="23129" y="4222"/>
                    </a:cubicBezTo>
                    <a:cubicBezTo>
                      <a:pt x="23042" y="4233"/>
                      <a:pt x="22976" y="4331"/>
                      <a:pt x="22998" y="4429"/>
                    </a:cubicBezTo>
                    <a:cubicBezTo>
                      <a:pt x="23009" y="4505"/>
                      <a:pt x="23085" y="4570"/>
                      <a:pt x="23172" y="4570"/>
                    </a:cubicBezTo>
                    <a:lnTo>
                      <a:pt x="23205" y="4570"/>
                    </a:lnTo>
                    <a:cubicBezTo>
                      <a:pt x="23422" y="4526"/>
                      <a:pt x="23651" y="4505"/>
                      <a:pt x="23868" y="4494"/>
                    </a:cubicBezTo>
                    <a:cubicBezTo>
                      <a:pt x="23966" y="4494"/>
                      <a:pt x="24042" y="4418"/>
                      <a:pt x="24042" y="4320"/>
                    </a:cubicBezTo>
                    <a:cubicBezTo>
                      <a:pt x="24042" y="4222"/>
                      <a:pt x="23966" y="4146"/>
                      <a:pt x="23868" y="4146"/>
                    </a:cubicBezTo>
                    <a:close/>
                    <a:moveTo>
                      <a:pt x="24563" y="4218"/>
                    </a:moveTo>
                    <a:cubicBezTo>
                      <a:pt x="24486" y="4218"/>
                      <a:pt x="24410" y="4277"/>
                      <a:pt x="24391" y="4352"/>
                    </a:cubicBezTo>
                    <a:cubicBezTo>
                      <a:pt x="24369" y="4450"/>
                      <a:pt x="24434" y="4548"/>
                      <a:pt x="24532" y="4570"/>
                    </a:cubicBezTo>
                    <a:cubicBezTo>
                      <a:pt x="24750" y="4614"/>
                      <a:pt x="24956" y="4679"/>
                      <a:pt x="25163" y="4766"/>
                    </a:cubicBezTo>
                    <a:cubicBezTo>
                      <a:pt x="25196" y="4777"/>
                      <a:pt x="25217" y="4777"/>
                      <a:pt x="25239" y="4777"/>
                    </a:cubicBezTo>
                    <a:cubicBezTo>
                      <a:pt x="25304" y="4777"/>
                      <a:pt x="25370" y="4744"/>
                      <a:pt x="25402" y="4679"/>
                    </a:cubicBezTo>
                    <a:cubicBezTo>
                      <a:pt x="25435" y="4581"/>
                      <a:pt x="25391" y="4483"/>
                      <a:pt x="25304" y="4439"/>
                    </a:cubicBezTo>
                    <a:cubicBezTo>
                      <a:pt x="25076" y="4342"/>
                      <a:pt x="24837" y="4265"/>
                      <a:pt x="24597" y="4222"/>
                    </a:cubicBezTo>
                    <a:cubicBezTo>
                      <a:pt x="24586" y="4219"/>
                      <a:pt x="24574" y="4218"/>
                      <a:pt x="24563" y="4218"/>
                    </a:cubicBezTo>
                    <a:close/>
                    <a:moveTo>
                      <a:pt x="22491" y="4407"/>
                    </a:moveTo>
                    <a:cubicBezTo>
                      <a:pt x="22472" y="4407"/>
                      <a:pt x="22452" y="4410"/>
                      <a:pt x="22432" y="4418"/>
                    </a:cubicBezTo>
                    <a:cubicBezTo>
                      <a:pt x="22204" y="4505"/>
                      <a:pt x="21986" y="4603"/>
                      <a:pt x="21769" y="4722"/>
                    </a:cubicBezTo>
                    <a:cubicBezTo>
                      <a:pt x="21682" y="4766"/>
                      <a:pt x="21649" y="4875"/>
                      <a:pt x="21693" y="4962"/>
                    </a:cubicBezTo>
                    <a:cubicBezTo>
                      <a:pt x="21725" y="5016"/>
                      <a:pt x="21791" y="5049"/>
                      <a:pt x="21845" y="5049"/>
                    </a:cubicBezTo>
                    <a:cubicBezTo>
                      <a:pt x="21878" y="5049"/>
                      <a:pt x="21910" y="5049"/>
                      <a:pt x="21932" y="5027"/>
                    </a:cubicBezTo>
                    <a:cubicBezTo>
                      <a:pt x="22139" y="4918"/>
                      <a:pt x="22345" y="4820"/>
                      <a:pt x="22552" y="4744"/>
                    </a:cubicBezTo>
                    <a:cubicBezTo>
                      <a:pt x="22639" y="4711"/>
                      <a:pt x="22694" y="4614"/>
                      <a:pt x="22650" y="4526"/>
                    </a:cubicBezTo>
                    <a:cubicBezTo>
                      <a:pt x="22625" y="4450"/>
                      <a:pt x="22560" y="4407"/>
                      <a:pt x="22491" y="4407"/>
                    </a:cubicBezTo>
                    <a:close/>
                    <a:moveTo>
                      <a:pt x="988" y="4475"/>
                    </a:moveTo>
                    <a:cubicBezTo>
                      <a:pt x="929" y="4475"/>
                      <a:pt x="873" y="4504"/>
                      <a:pt x="838" y="4559"/>
                    </a:cubicBezTo>
                    <a:cubicBezTo>
                      <a:pt x="708" y="4755"/>
                      <a:pt x="599" y="4973"/>
                      <a:pt x="501" y="5201"/>
                    </a:cubicBezTo>
                    <a:cubicBezTo>
                      <a:pt x="458" y="5288"/>
                      <a:pt x="501" y="5397"/>
                      <a:pt x="588" y="5429"/>
                    </a:cubicBezTo>
                    <a:cubicBezTo>
                      <a:pt x="610" y="5440"/>
                      <a:pt x="632" y="5451"/>
                      <a:pt x="653" y="5451"/>
                    </a:cubicBezTo>
                    <a:cubicBezTo>
                      <a:pt x="730" y="5451"/>
                      <a:pt x="795" y="5408"/>
                      <a:pt x="817" y="5342"/>
                    </a:cubicBezTo>
                    <a:cubicBezTo>
                      <a:pt x="914" y="5136"/>
                      <a:pt x="1023" y="4929"/>
                      <a:pt x="1132" y="4744"/>
                    </a:cubicBezTo>
                    <a:cubicBezTo>
                      <a:pt x="1186" y="4668"/>
                      <a:pt x="1165" y="4559"/>
                      <a:pt x="1089" y="4505"/>
                    </a:cubicBezTo>
                    <a:cubicBezTo>
                      <a:pt x="1057" y="4485"/>
                      <a:pt x="1022" y="4475"/>
                      <a:pt x="988" y="4475"/>
                    </a:cubicBezTo>
                    <a:close/>
                    <a:moveTo>
                      <a:pt x="10058" y="4453"/>
                    </a:moveTo>
                    <a:cubicBezTo>
                      <a:pt x="10030" y="4453"/>
                      <a:pt x="10002" y="4459"/>
                      <a:pt x="9976" y="4472"/>
                    </a:cubicBezTo>
                    <a:cubicBezTo>
                      <a:pt x="9889" y="4516"/>
                      <a:pt x="9857" y="4614"/>
                      <a:pt x="9900" y="4701"/>
                    </a:cubicBezTo>
                    <a:cubicBezTo>
                      <a:pt x="9998" y="4907"/>
                      <a:pt x="10074" y="5114"/>
                      <a:pt x="10118" y="5332"/>
                    </a:cubicBezTo>
                    <a:cubicBezTo>
                      <a:pt x="10140" y="5408"/>
                      <a:pt x="10205" y="5462"/>
                      <a:pt x="10292" y="5462"/>
                    </a:cubicBezTo>
                    <a:lnTo>
                      <a:pt x="10324" y="5462"/>
                    </a:lnTo>
                    <a:cubicBezTo>
                      <a:pt x="10422" y="5440"/>
                      <a:pt x="10488" y="5342"/>
                      <a:pt x="10466" y="5244"/>
                    </a:cubicBezTo>
                    <a:cubicBezTo>
                      <a:pt x="10412" y="5016"/>
                      <a:pt x="10324" y="4777"/>
                      <a:pt x="10216" y="4548"/>
                    </a:cubicBezTo>
                    <a:cubicBezTo>
                      <a:pt x="10185" y="4487"/>
                      <a:pt x="10123" y="4453"/>
                      <a:pt x="10058" y="4453"/>
                    </a:cubicBezTo>
                    <a:close/>
                    <a:moveTo>
                      <a:pt x="8889" y="4456"/>
                    </a:moveTo>
                    <a:cubicBezTo>
                      <a:pt x="8807" y="4456"/>
                      <a:pt x="8733" y="4508"/>
                      <a:pt x="8714" y="4592"/>
                    </a:cubicBezTo>
                    <a:cubicBezTo>
                      <a:pt x="8649" y="4831"/>
                      <a:pt x="8617" y="5070"/>
                      <a:pt x="8617" y="5288"/>
                    </a:cubicBezTo>
                    <a:lnTo>
                      <a:pt x="8617" y="5332"/>
                    </a:lnTo>
                    <a:cubicBezTo>
                      <a:pt x="8617" y="5429"/>
                      <a:pt x="8693" y="5506"/>
                      <a:pt x="8791" y="5506"/>
                    </a:cubicBezTo>
                    <a:lnTo>
                      <a:pt x="8801" y="5506"/>
                    </a:lnTo>
                    <a:cubicBezTo>
                      <a:pt x="8889" y="5506"/>
                      <a:pt x="8976" y="5429"/>
                      <a:pt x="8965" y="5332"/>
                    </a:cubicBezTo>
                    <a:lnTo>
                      <a:pt x="8965" y="5288"/>
                    </a:lnTo>
                    <a:cubicBezTo>
                      <a:pt x="8965" y="5092"/>
                      <a:pt x="8997" y="4896"/>
                      <a:pt x="9052" y="4679"/>
                    </a:cubicBezTo>
                    <a:cubicBezTo>
                      <a:pt x="9084" y="4592"/>
                      <a:pt x="9019" y="4494"/>
                      <a:pt x="8932" y="4461"/>
                    </a:cubicBezTo>
                    <a:cubicBezTo>
                      <a:pt x="8918" y="4458"/>
                      <a:pt x="8903" y="4456"/>
                      <a:pt x="8889" y="4456"/>
                    </a:cubicBezTo>
                    <a:close/>
                    <a:moveTo>
                      <a:pt x="25853" y="4768"/>
                    </a:moveTo>
                    <a:cubicBezTo>
                      <a:pt x="25796" y="4768"/>
                      <a:pt x="25741" y="4795"/>
                      <a:pt x="25707" y="4842"/>
                    </a:cubicBezTo>
                    <a:cubicBezTo>
                      <a:pt x="25653" y="4918"/>
                      <a:pt x="25674" y="5038"/>
                      <a:pt x="25761" y="5081"/>
                    </a:cubicBezTo>
                    <a:cubicBezTo>
                      <a:pt x="25816" y="5125"/>
                      <a:pt x="25881" y="5168"/>
                      <a:pt x="25946" y="5223"/>
                    </a:cubicBezTo>
                    <a:cubicBezTo>
                      <a:pt x="26066" y="5310"/>
                      <a:pt x="26175" y="5408"/>
                      <a:pt x="26273" y="5506"/>
                    </a:cubicBezTo>
                    <a:cubicBezTo>
                      <a:pt x="26305" y="5538"/>
                      <a:pt x="26360" y="5560"/>
                      <a:pt x="26403" y="5560"/>
                    </a:cubicBezTo>
                    <a:cubicBezTo>
                      <a:pt x="26447" y="5560"/>
                      <a:pt x="26490" y="5538"/>
                      <a:pt x="26523" y="5506"/>
                    </a:cubicBezTo>
                    <a:cubicBezTo>
                      <a:pt x="26599" y="5440"/>
                      <a:pt x="26599" y="5332"/>
                      <a:pt x="26523" y="5255"/>
                    </a:cubicBezTo>
                    <a:cubicBezTo>
                      <a:pt x="26414" y="5147"/>
                      <a:pt x="26294" y="5038"/>
                      <a:pt x="26164" y="4940"/>
                    </a:cubicBezTo>
                    <a:cubicBezTo>
                      <a:pt x="26088" y="4885"/>
                      <a:pt x="26022" y="4842"/>
                      <a:pt x="25957" y="4798"/>
                    </a:cubicBezTo>
                    <a:cubicBezTo>
                      <a:pt x="25924" y="4778"/>
                      <a:pt x="25888" y="4768"/>
                      <a:pt x="25853" y="4768"/>
                    </a:cubicBezTo>
                    <a:close/>
                    <a:moveTo>
                      <a:pt x="20697" y="4816"/>
                    </a:moveTo>
                    <a:cubicBezTo>
                      <a:pt x="20685" y="4816"/>
                      <a:pt x="20672" y="4817"/>
                      <a:pt x="20659" y="4820"/>
                    </a:cubicBezTo>
                    <a:cubicBezTo>
                      <a:pt x="20561" y="4831"/>
                      <a:pt x="20496" y="4929"/>
                      <a:pt x="20518" y="5016"/>
                    </a:cubicBezTo>
                    <a:cubicBezTo>
                      <a:pt x="20550" y="5201"/>
                      <a:pt x="20572" y="5386"/>
                      <a:pt x="20594" y="5571"/>
                    </a:cubicBezTo>
                    <a:cubicBezTo>
                      <a:pt x="20518" y="5636"/>
                      <a:pt x="20518" y="5745"/>
                      <a:pt x="20583" y="5821"/>
                    </a:cubicBezTo>
                    <a:cubicBezTo>
                      <a:pt x="20616" y="5854"/>
                      <a:pt x="20659" y="5875"/>
                      <a:pt x="20714" y="5875"/>
                    </a:cubicBezTo>
                    <a:cubicBezTo>
                      <a:pt x="20725" y="5875"/>
                      <a:pt x="20746" y="5875"/>
                      <a:pt x="20768" y="5865"/>
                    </a:cubicBezTo>
                    <a:lnTo>
                      <a:pt x="20790" y="5865"/>
                    </a:lnTo>
                    <a:cubicBezTo>
                      <a:pt x="20877" y="5854"/>
                      <a:pt x="20942" y="5799"/>
                      <a:pt x="20953" y="5712"/>
                    </a:cubicBezTo>
                    <a:cubicBezTo>
                      <a:pt x="21084" y="5603"/>
                      <a:pt x="21225" y="5495"/>
                      <a:pt x="21355" y="5397"/>
                    </a:cubicBezTo>
                    <a:cubicBezTo>
                      <a:pt x="21432" y="5342"/>
                      <a:pt x="21453" y="5234"/>
                      <a:pt x="21399" y="5147"/>
                    </a:cubicBezTo>
                    <a:cubicBezTo>
                      <a:pt x="21367" y="5101"/>
                      <a:pt x="21315" y="5075"/>
                      <a:pt x="21260" y="5075"/>
                    </a:cubicBezTo>
                    <a:cubicBezTo>
                      <a:pt x="21223" y="5075"/>
                      <a:pt x="21184" y="5087"/>
                      <a:pt x="21149" y="5114"/>
                    </a:cubicBezTo>
                    <a:cubicBezTo>
                      <a:pt x="21073" y="5168"/>
                      <a:pt x="20996" y="5234"/>
                      <a:pt x="20909" y="5288"/>
                    </a:cubicBezTo>
                    <a:cubicBezTo>
                      <a:pt x="20899" y="5179"/>
                      <a:pt x="20877" y="5070"/>
                      <a:pt x="20866" y="4962"/>
                    </a:cubicBezTo>
                    <a:cubicBezTo>
                      <a:pt x="20847" y="4876"/>
                      <a:pt x="20779" y="4816"/>
                      <a:pt x="20697" y="4816"/>
                    </a:cubicBezTo>
                    <a:close/>
                    <a:moveTo>
                      <a:pt x="8957" y="5834"/>
                    </a:moveTo>
                    <a:cubicBezTo>
                      <a:pt x="8931" y="5834"/>
                      <a:pt x="8904" y="5841"/>
                      <a:pt x="8878" y="5854"/>
                    </a:cubicBezTo>
                    <a:cubicBezTo>
                      <a:pt x="8791" y="5897"/>
                      <a:pt x="8758" y="6006"/>
                      <a:pt x="8801" y="6093"/>
                    </a:cubicBezTo>
                    <a:cubicBezTo>
                      <a:pt x="8867" y="6234"/>
                      <a:pt x="8965" y="6365"/>
                      <a:pt x="9073" y="6474"/>
                    </a:cubicBezTo>
                    <a:cubicBezTo>
                      <a:pt x="9160" y="6550"/>
                      <a:pt x="9237" y="6626"/>
                      <a:pt x="9313" y="6680"/>
                    </a:cubicBezTo>
                    <a:cubicBezTo>
                      <a:pt x="9345" y="6702"/>
                      <a:pt x="9378" y="6713"/>
                      <a:pt x="9411" y="6713"/>
                    </a:cubicBezTo>
                    <a:cubicBezTo>
                      <a:pt x="9465" y="6713"/>
                      <a:pt x="9519" y="6680"/>
                      <a:pt x="9563" y="6637"/>
                    </a:cubicBezTo>
                    <a:cubicBezTo>
                      <a:pt x="9617" y="6561"/>
                      <a:pt x="9596" y="6452"/>
                      <a:pt x="9519" y="6387"/>
                    </a:cubicBezTo>
                    <a:cubicBezTo>
                      <a:pt x="9454" y="6343"/>
                      <a:pt x="9389" y="6289"/>
                      <a:pt x="9324" y="6224"/>
                    </a:cubicBezTo>
                    <a:cubicBezTo>
                      <a:pt x="9237" y="6137"/>
                      <a:pt x="9171" y="6039"/>
                      <a:pt x="9106" y="5930"/>
                    </a:cubicBezTo>
                    <a:cubicBezTo>
                      <a:pt x="9076" y="5869"/>
                      <a:pt x="9018" y="5834"/>
                      <a:pt x="8957" y="5834"/>
                    </a:cubicBezTo>
                    <a:close/>
                    <a:moveTo>
                      <a:pt x="26834" y="5761"/>
                    </a:moveTo>
                    <a:cubicBezTo>
                      <a:pt x="26802" y="5761"/>
                      <a:pt x="26770" y="5770"/>
                      <a:pt x="26740" y="5788"/>
                    </a:cubicBezTo>
                    <a:cubicBezTo>
                      <a:pt x="26653" y="5832"/>
                      <a:pt x="26632" y="5941"/>
                      <a:pt x="26686" y="6028"/>
                    </a:cubicBezTo>
                    <a:cubicBezTo>
                      <a:pt x="26795" y="6213"/>
                      <a:pt x="26882" y="6419"/>
                      <a:pt x="26958" y="6626"/>
                    </a:cubicBezTo>
                    <a:cubicBezTo>
                      <a:pt x="26980" y="6702"/>
                      <a:pt x="27056" y="6757"/>
                      <a:pt x="27121" y="6757"/>
                    </a:cubicBezTo>
                    <a:cubicBezTo>
                      <a:pt x="27143" y="6757"/>
                      <a:pt x="27165" y="6746"/>
                      <a:pt x="27176" y="6746"/>
                    </a:cubicBezTo>
                    <a:cubicBezTo>
                      <a:pt x="27273" y="6713"/>
                      <a:pt x="27328" y="6615"/>
                      <a:pt x="27295" y="6517"/>
                    </a:cubicBezTo>
                    <a:cubicBezTo>
                      <a:pt x="27208" y="6278"/>
                      <a:pt x="27110" y="6049"/>
                      <a:pt x="26980" y="5843"/>
                    </a:cubicBezTo>
                    <a:cubicBezTo>
                      <a:pt x="26951" y="5793"/>
                      <a:pt x="26894" y="5761"/>
                      <a:pt x="26834" y="5761"/>
                    </a:cubicBezTo>
                    <a:close/>
                    <a:moveTo>
                      <a:pt x="10357" y="5810"/>
                    </a:moveTo>
                    <a:cubicBezTo>
                      <a:pt x="10270" y="5810"/>
                      <a:pt x="10183" y="5875"/>
                      <a:pt x="10172" y="5973"/>
                    </a:cubicBezTo>
                    <a:cubicBezTo>
                      <a:pt x="10150" y="6213"/>
                      <a:pt x="10074" y="6398"/>
                      <a:pt x="9965" y="6474"/>
                    </a:cubicBezTo>
                    <a:cubicBezTo>
                      <a:pt x="9878" y="6528"/>
                      <a:pt x="9868" y="6637"/>
                      <a:pt x="9922" y="6713"/>
                    </a:cubicBezTo>
                    <a:cubicBezTo>
                      <a:pt x="9955" y="6767"/>
                      <a:pt x="10009" y="6789"/>
                      <a:pt x="10063" y="6789"/>
                    </a:cubicBezTo>
                    <a:cubicBezTo>
                      <a:pt x="10107" y="6789"/>
                      <a:pt x="10140" y="6778"/>
                      <a:pt x="10172" y="6757"/>
                    </a:cubicBezTo>
                    <a:cubicBezTo>
                      <a:pt x="10368" y="6615"/>
                      <a:pt x="10488" y="6343"/>
                      <a:pt x="10520" y="6006"/>
                    </a:cubicBezTo>
                    <a:cubicBezTo>
                      <a:pt x="10531" y="5908"/>
                      <a:pt x="10455" y="5821"/>
                      <a:pt x="10357" y="5810"/>
                    </a:cubicBezTo>
                    <a:close/>
                    <a:moveTo>
                      <a:pt x="412" y="5757"/>
                    </a:moveTo>
                    <a:cubicBezTo>
                      <a:pt x="338" y="5757"/>
                      <a:pt x="277" y="5808"/>
                      <a:pt x="251" y="5886"/>
                    </a:cubicBezTo>
                    <a:cubicBezTo>
                      <a:pt x="186" y="6115"/>
                      <a:pt x="131" y="6354"/>
                      <a:pt x="99" y="6593"/>
                    </a:cubicBezTo>
                    <a:cubicBezTo>
                      <a:pt x="77" y="6691"/>
                      <a:pt x="142" y="6778"/>
                      <a:pt x="240" y="6800"/>
                    </a:cubicBezTo>
                    <a:lnTo>
                      <a:pt x="273" y="6800"/>
                    </a:lnTo>
                    <a:cubicBezTo>
                      <a:pt x="360" y="6800"/>
                      <a:pt x="425" y="6735"/>
                      <a:pt x="447" y="6648"/>
                    </a:cubicBezTo>
                    <a:cubicBezTo>
                      <a:pt x="479" y="6419"/>
                      <a:pt x="534" y="6191"/>
                      <a:pt x="588" y="5984"/>
                    </a:cubicBezTo>
                    <a:cubicBezTo>
                      <a:pt x="621" y="5886"/>
                      <a:pt x="566" y="5788"/>
                      <a:pt x="468" y="5767"/>
                    </a:cubicBezTo>
                    <a:cubicBezTo>
                      <a:pt x="449" y="5760"/>
                      <a:pt x="430" y="5757"/>
                      <a:pt x="412" y="5757"/>
                    </a:cubicBezTo>
                    <a:close/>
                    <a:moveTo>
                      <a:pt x="20219" y="6028"/>
                    </a:moveTo>
                    <a:cubicBezTo>
                      <a:pt x="20169" y="6028"/>
                      <a:pt x="20119" y="6051"/>
                      <a:pt x="20083" y="6093"/>
                    </a:cubicBezTo>
                    <a:cubicBezTo>
                      <a:pt x="19919" y="6278"/>
                      <a:pt x="19778" y="6474"/>
                      <a:pt x="19648" y="6670"/>
                    </a:cubicBezTo>
                    <a:cubicBezTo>
                      <a:pt x="19593" y="6757"/>
                      <a:pt x="19615" y="6865"/>
                      <a:pt x="19702" y="6920"/>
                    </a:cubicBezTo>
                    <a:cubicBezTo>
                      <a:pt x="19735" y="6931"/>
                      <a:pt x="19767" y="6942"/>
                      <a:pt x="19800" y="6942"/>
                    </a:cubicBezTo>
                    <a:cubicBezTo>
                      <a:pt x="19854" y="6942"/>
                      <a:pt x="19909" y="6920"/>
                      <a:pt x="19941" y="6865"/>
                    </a:cubicBezTo>
                    <a:cubicBezTo>
                      <a:pt x="20061" y="6680"/>
                      <a:pt x="20202" y="6496"/>
                      <a:pt x="20355" y="6321"/>
                    </a:cubicBezTo>
                    <a:cubicBezTo>
                      <a:pt x="20420" y="6245"/>
                      <a:pt x="20409" y="6137"/>
                      <a:pt x="20333" y="6071"/>
                    </a:cubicBezTo>
                    <a:cubicBezTo>
                      <a:pt x="20299" y="6042"/>
                      <a:pt x="20259" y="6028"/>
                      <a:pt x="20219" y="6028"/>
                    </a:cubicBezTo>
                    <a:close/>
                    <a:moveTo>
                      <a:pt x="20812" y="6213"/>
                    </a:moveTo>
                    <a:cubicBezTo>
                      <a:pt x="20714" y="6213"/>
                      <a:pt x="20627" y="6300"/>
                      <a:pt x="20627" y="6398"/>
                    </a:cubicBezTo>
                    <a:cubicBezTo>
                      <a:pt x="20627" y="6626"/>
                      <a:pt x="20616" y="6855"/>
                      <a:pt x="20594" y="7083"/>
                    </a:cubicBezTo>
                    <a:cubicBezTo>
                      <a:pt x="20583" y="7181"/>
                      <a:pt x="20659" y="7268"/>
                      <a:pt x="20757" y="7268"/>
                    </a:cubicBezTo>
                    <a:lnTo>
                      <a:pt x="20768" y="7268"/>
                    </a:lnTo>
                    <a:cubicBezTo>
                      <a:pt x="20855" y="7268"/>
                      <a:pt x="20931" y="7203"/>
                      <a:pt x="20942" y="7116"/>
                    </a:cubicBezTo>
                    <a:cubicBezTo>
                      <a:pt x="20964" y="6876"/>
                      <a:pt x="20986" y="6637"/>
                      <a:pt x="20986" y="6398"/>
                    </a:cubicBezTo>
                    <a:cubicBezTo>
                      <a:pt x="20986" y="6300"/>
                      <a:pt x="20909" y="6224"/>
                      <a:pt x="20812" y="6213"/>
                    </a:cubicBezTo>
                    <a:close/>
                    <a:moveTo>
                      <a:pt x="27284" y="7082"/>
                    </a:moveTo>
                    <a:cubicBezTo>
                      <a:pt x="27277" y="7082"/>
                      <a:pt x="27270" y="7082"/>
                      <a:pt x="27263" y="7083"/>
                    </a:cubicBezTo>
                    <a:cubicBezTo>
                      <a:pt x="27165" y="7105"/>
                      <a:pt x="27099" y="7192"/>
                      <a:pt x="27110" y="7290"/>
                    </a:cubicBezTo>
                    <a:cubicBezTo>
                      <a:pt x="27143" y="7496"/>
                      <a:pt x="27165" y="7725"/>
                      <a:pt x="27176" y="7964"/>
                    </a:cubicBezTo>
                    <a:cubicBezTo>
                      <a:pt x="27176" y="8062"/>
                      <a:pt x="27252" y="8138"/>
                      <a:pt x="27350" y="8138"/>
                    </a:cubicBezTo>
                    <a:cubicBezTo>
                      <a:pt x="27448" y="8138"/>
                      <a:pt x="27524" y="8051"/>
                      <a:pt x="27524" y="7953"/>
                    </a:cubicBezTo>
                    <a:cubicBezTo>
                      <a:pt x="27513" y="7703"/>
                      <a:pt x="27491" y="7453"/>
                      <a:pt x="27458" y="7235"/>
                    </a:cubicBezTo>
                    <a:cubicBezTo>
                      <a:pt x="27448" y="7144"/>
                      <a:pt x="27373" y="7082"/>
                      <a:pt x="27284" y="7082"/>
                    </a:cubicBezTo>
                    <a:close/>
                    <a:moveTo>
                      <a:pt x="189" y="7147"/>
                    </a:moveTo>
                    <a:cubicBezTo>
                      <a:pt x="99" y="7147"/>
                      <a:pt x="22" y="7220"/>
                      <a:pt x="12" y="7311"/>
                    </a:cubicBezTo>
                    <a:cubicBezTo>
                      <a:pt x="1" y="7496"/>
                      <a:pt x="1" y="7670"/>
                      <a:pt x="1" y="7844"/>
                    </a:cubicBezTo>
                    <a:cubicBezTo>
                      <a:pt x="1" y="7910"/>
                      <a:pt x="1" y="7964"/>
                      <a:pt x="1" y="8029"/>
                    </a:cubicBezTo>
                    <a:cubicBezTo>
                      <a:pt x="1" y="8127"/>
                      <a:pt x="77" y="8203"/>
                      <a:pt x="175" y="8203"/>
                    </a:cubicBezTo>
                    <a:lnTo>
                      <a:pt x="186" y="8203"/>
                    </a:lnTo>
                    <a:cubicBezTo>
                      <a:pt x="273" y="8203"/>
                      <a:pt x="360" y="8116"/>
                      <a:pt x="349" y="8019"/>
                    </a:cubicBezTo>
                    <a:cubicBezTo>
                      <a:pt x="349" y="7964"/>
                      <a:pt x="349" y="7910"/>
                      <a:pt x="349" y="7844"/>
                    </a:cubicBezTo>
                    <a:cubicBezTo>
                      <a:pt x="349" y="7681"/>
                      <a:pt x="360" y="7507"/>
                      <a:pt x="371" y="7333"/>
                    </a:cubicBezTo>
                    <a:cubicBezTo>
                      <a:pt x="371" y="7235"/>
                      <a:pt x="305" y="7148"/>
                      <a:pt x="207" y="7148"/>
                    </a:cubicBezTo>
                    <a:cubicBezTo>
                      <a:pt x="201" y="7148"/>
                      <a:pt x="195" y="7147"/>
                      <a:pt x="189" y="7147"/>
                    </a:cubicBezTo>
                    <a:close/>
                    <a:moveTo>
                      <a:pt x="19468" y="7214"/>
                    </a:moveTo>
                    <a:cubicBezTo>
                      <a:pt x="19399" y="7214"/>
                      <a:pt x="19333" y="7255"/>
                      <a:pt x="19299" y="7322"/>
                    </a:cubicBezTo>
                    <a:cubicBezTo>
                      <a:pt x="19191" y="7583"/>
                      <a:pt x="19125" y="7834"/>
                      <a:pt x="19114" y="8062"/>
                    </a:cubicBezTo>
                    <a:cubicBezTo>
                      <a:pt x="19104" y="8149"/>
                      <a:pt x="19180" y="8236"/>
                      <a:pt x="19278" y="8247"/>
                    </a:cubicBezTo>
                    <a:lnTo>
                      <a:pt x="19289" y="8247"/>
                    </a:lnTo>
                    <a:cubicBezTo>
                      <a:pt x="19386" y="8247"/>
                      <a:pt x="19463" y="8171"/>
                      <a:pt x="19463" y="8084"/>
                    </a:cubicBezTo>
                    <a:cubicBezTo>
                      <a:pt x="19473" y="7899"/>
                      <a:pt x="19528" y="7681"/>
                      <a:pt x="19626" y="7453"/>
                    </a:cubicBezTo>
                    <a:cubicBezTo>
                      <a:pt x="19669" y="7366"/>
                      <a:pt x="19626" y="7268"/>
                      <a:pt x="19528" y="7224"/>
                    </a:cubicBezTo>
                    <a:cubicBezTo>
                      <a:pt x="19508" y="7217"/>
                      <a:pt x="19488" y="7214"/>
                      <a:pt x="19468" y="7214"/>
                    </a:cubicBezTo>
                    <a:close/>
                    <a:moveTo>
                      <a:pt x="20665" y="7612"/>
                    </a:moveTo>
                    <a:cubicBezTo>
                      <a:pt x="20581" y="7612"/>
                      <a:pt x="20504" y="7672"/>
                      <a:pt x="20485" y="7757"/>
                    </a:cubicBezTo>
                    <a:cubicBezTo>
                      <a:pt x="20431" y="7997"/>
                      <a:pt x="20366" y="8214"/>
                      <a:pt x="20289" y="8399"/>
                    </a:cubicBezTo>
                    <a:cubicBezTo>
                      <a:pt x="20257" y="8486"/>
                      <a:pt x="20289" y="8584"/>
                      <a:pt x="20387" y="8628"/>
                    </a:cubicBezTo>
                    <a:cubicBezTo>
                      <a:pt x="20409" y="8639"/>
                      <a:pt x="20431" y="8639"/>
                      <a:pt x="20453" y="8639"/>
                    </a:cubicBezTo>
                    <a:cubicBezTo>
                      <a:pt x="20518" y="8639"/>
                      <a:pt x="20583" y="8606"/>
                      <a:pt x="20616" y="8530"/>
                    </a:cubicBezTo>
                    <a:cubicBezTo>
                      <a:pt x="20703" y="8334"/>
                      <a:pt x="20779" y="8095"/>
                      <a:pt x="20833" y="7834"/>
                    </a:cubicBezTo>
                    <a:cubicBezTo>
                      <a:pt x="20855" y="7736"/>
                      <a:pt x="20790" y="7638"/>
                      <a:pt x="20703" y="7616"/>
                    </a:cubicBezTo>
                    <a:cubicBezTo>
                      <a:pt x="20690" y="7613"/>
                      <a:pt x="20677" y="7612"/>
                      <a:pt x="20665" y="7612"/>
                    </a:cubicBezTo>
                    <a:close/>
                    <a:moveTo>
                      <a:pt x="19462" y="8562"/>
                    </a:moveTo>
                    <a:cubicBezTo>
                      <a:pt x="19432" y="8562"/>
                      <a:pt x="19402" y="8569"/>
                      <a:pt x="19376" y="8584"/>
                    </a:cubicBezTo>
                    <a:cubicBezTo>
                      <a:pt x="19289" y="8639"/>
                      <a:pt x="19267" y="8747"/>
                      <a:pt x="19321" y="8834"/>
                    </a:cubicBezTo>
                    <a:cubicBezTo>
                      <a:pt x="19484" y="9096"/>
                      <a:pt x="19680" y="9226"/>
                      <a:pt x="19887" y="9226"/>
                    </a:cubicBezTo>
                    <a:cubicBezTo>
                      <a:pt x="19963" y="9226"/>
                      <a:pt x="20039" y="9215"/>
                      <a:pt x="20115" y="9172"/>
                    </a:cubicBezTo>
                    <a:cubicBezTo>
                      <a:pt x="20202" y="9128"/>
                      <a:pt x="20235" y="9019"/>
                      <a:pt x="20191" y="8932"/>
                    </a:cubicBezTo>
                    <a:cubicBezTo>
                      <a:pt x="20161" y="8871"/>
                      <a:pt x="20098" y="8837"/>
                      <a:pt x="20034" y="8837"/>
                    </a:cubicBezTo>
                    <a:cubicBezTo>
                      <a:pt x="20006" y="8837"/>
                      <a:pt x="19978" y="8843"/>
                      <a:pt x="19952" y="8856"/>
                    </a:cubicBezTo>
                    <a:cubicBezTo>
                      <a:pt x="19928" y="8871"/>
                      <a:pt x="19904" y="8878"/>
                      <a:pt x="19880" y="8878"/>
                    </a:cubicBezTo>
                    <a:cubicBezTo>
                      <a:pt x="19795" y="8878"/>
                      <a:pt x="19708" y="8791"/>
                      <a:pt x="19615" y="8639"/>
                    </a:cubicBezTo>
                    <a:cubicBezTo>
                      <a:pt x="19579" y="8589"/>
                      <a:pt x="19520" y="8562"/>
                      <a:pt x="19462" y="8562"/>
                    </a:cubicBezTo>
                    <a:close/>
                    <a:moveTo>
                      <a:pt x="27333" y="8485"/>
                    </a:moveTo>
                    <a:cubicBezTo>
                      <a:pt x="27242" y="8485"/>
                      <a:pt x="27165" y="8568"/>
                      <a:pt x="27165" y="8660"/>
                    </a:cubicBezTo>
                    <a:cubicBezTo>
                      <a:pt x="27154" y="8889"/>
                      <a:pt x="27132" y="9117"/>
                      <a:pt x="27110" y="9357"/>
                    </a:cubicBezTo>
                    <a:cubicBezTo>
                      <a:pt x="27099" y="9444"/>
                      <a:pt x="27176" y="9531"/>
                      <a:pt x="27273" y="9542"/>
                    </a:cubicBezTo>
                    <a:lnTo>
                      <a:pt x="27284" y="9542"/>
                    </a:lnTo>
                    <a:cubicBezTo>
                      <a:pt x="27371" y="9542"/>
                      <a:pt x="27448" y="9476"/>
                      <a:pt x="27458" y="9389"/>
                    </a:cubicBezTo>
                    <a:cubicBezTo>
                      <a:pt x="27480" y="9150"/>
                      <a:pt x="27502" y="8911"/>
                      <a:pt x="27513" y="8671"/>
                    </a:cubicBezTo>
                    <a:cubicBezTo>
                      <a:pt x="27524" y="8573"/>
                      <a:pt x="27448" y="8497"/>
                      <a:pt x="27350" y="8486"/>
                    </a:cubicBezTo>
                    <a:cubicBezTo>
                      <a:pt x="27344" y="8486"/>
                      <a:pt x="27338" y="8485"/>
                      <a:pt x="27333" y="8485"/>
                    </a:cubicBezTo>
                    <a:close/>
                    <a:moveTo>
                      <a:pt x="196" y="8552"/>
                    </a:moveTo>
                    <a:cubicBezTo>
                      <a:pt x="109" y="8562"/>
                      <a:pt x="33" y="8649"/>
                      <a:pt x="44" y="8747"/>
                    </a:cubicBezTo>
                    <a:cubicBezTo>
                      <a:pt x="66" y="8976"/>
                      <a:pt x="99" y="9215"/>
                      <a:pt x="131" y="9454"/>
                    </a:cubicBezTo>
                    <a:cubicBezTo>
                      <a:pt x="142" y="9542"/>
                      <a:pt x="218" y="9607"/>
                      <a:pt x="305" y="9607"/>
                    </a:cubicBezTo>
                    <a:lnTo>
                      <a:pt x="338" y="9607"/>
                    </a:lnTo>
                    <a:cubicBezTo>
                      <a:pt x="425" y="9585"/>
                      <a:pt x="490" y="9498"/>
                      <a:pt x="479" y="9400"/>
                    </a:cubicBezTo>
                    <a:cubicBezTo>
                      <a:pt x="447" y="9193"/>
                      <a:pt x="414" y="8954"/>
                      <a:pt x="392" y="8715"/>
                    </a:cubicBezTo>
                    <a:cubicBezTo>
                      <a:pt x="381" y="8617"/>
                      <a:pt x="294" y="8552"/>
                      <a:pt x="196" y="8552"/>
                    </a:cubicBezTo>
                    <a:close/>
                    <a:moveTo>
                      <a:pt x="27211" y="9889"/>
                    </a:moveTo>
                    <a:cubicBezTo>
                      <a:pt x="27121" y="9889"/>
                      <a:pt x="27044" y="9961"/>
                      <a:pt x="27034" y="10053"/>
                    </a:cubicBezTo>
                    <a:lnTo>
                      <a:pt x="26947" y="10749"/>
                    </a:lnTo>
                    <a:cubicBezTo>
                      <a:pt x="26936" y="10847"/>
                      <a:pt x="27012" y="10934"/>
                      <a:pt x="27099" y="10945"/>
                    </a:cubicBezTo>
                    <a:lnTo>
                      <a:pt x="27121" y="10945"/>
                    </a:lnTo>
                    <a:cubicBezTo>
                      <a:pt x="27208" y="10945"/>
                      <a:pt x="27284" y="10880"/>
                      <a:pt x="27295" y="10793"/>
                    </a:cubicBezTo>
                    <a:lnTo>
                      <a:pt x="27382" y="10085"/>
                    </a:lnTo>
                    <a:cubicBezTo>
                      <a:pt x="27393" y="9998"/>
                      <a:pt x="27328" y="9901"/>
                      <a:pt x="27230" y="9890"/>
                    </a:cubicBezTo>
                    <a:cubicBezTo>
                      <a:pt x="27224" y="9889"/>
                      <a:pt x="27217" y="9889"/>
                      <a:pt x="27211" y="9889"/>
                    </a:cubicBezTo>
                    <a:close/>
                    <a:moveTo>
                      <a:pt x="425" y="9943"/>
                    </a:moveTo>
                    <a:cubicBezTo>
                      <a:pt x="418" y="9943"/>
                      <a:pt x="411" y="9943"/>
                      <a:pt x="403" y="9944"/>
                    </a:cubicBezTo>
                    <a:cubicBezTo>
                      <a:pt x="305" y="9966"/>
                      <a:pt x="240" y="10064"/>
                      <a:pt x="262" y="10162"/>
                    </a:cubicBezTo>
                    <a:cubicBezTo>
                      <a:pt x="360" y="10586"/>
                      <a:pt x="447" y="10847"/>
                      <a:pt x="447" y="10858"/>
                    </a:cubicBezTo>
                    <a:cubicBezTo>
                      <a:pt x="479" y="10934"/>
                      <a:pt x="545" y="10978"/>
                      <a:pt x="621" y="10978"/>
                    </a:cubicBezTo>
                    <a:cubicBezTo>
                      <a:pt x="632" y="10978"/>
                      <a:pt x="653" y="10978"/>
                      <a:pt x="675" y="10967"/>
                    </a:cubicBezTo>
                    <a:cubicBezTo>
                      <a:pt x="762" y="10945"/>
                      <a:pt x="817" y="10836"/>
                      <a:pt x="784" y="10749"/>
                    </a:cubicBezTo>
                    <a:cubicBezTo>
                      <a:pt x="784" y="10749"/>
                      <a:pt x="697" y="10488"/>
                      <a:pt x="610" y="10085"/>
                    </a:cubicBezTo>
                    <a:cubicBezTo>
                      <a:pt x="590" y="9996"/>
                      <a:pt x="506" y="9943"/>
                      <a:pt x="425" y="9943"/>
                    </a:cubicBezTo>
                    <a:close/>
                    <a:moveTo>
                      <a:pt x="27048" y="11292"/>
                    </a:moveTo>
                    <a:cubicBezTo>
                      <a:pt x="26958" y="11292"/>
                      <a:pt x="26882" y="11365"/>
                      <a:pt x="26882" y="11456"/>
                    </a:cubicBezTo>
                    <a:cubicBezTo>
                      <a:pt x="26860" y="11706"/>
                      <a:pt x="26849" y="11935"/>
                      <a:pt x="26849" y="12142"/>
                    </a:cubicBezTo>
                    <a:cubicBezTo>
                      <a:pt x="26849" y="12142"/>
                      <a:pt x="26849" y="12174"/>
                      <a:pt x="26849" y="12174"/>
                    </a:cubicBezTo>
                    <a:cubicBezTo>
                      <a:pt x="26849" y="12272"/>
                      <a:pt x="26925" y="12337"/>
                      <a:pt x="27023" y="12337"/>
                    </a:cubicBezTo>
                    <a:cubicBezTo>
                      <a:pt x="27121" y="12337"/>
                      <a:pt x="27197" y="12239"/>
                      <a:pt x="27197" y="12142"/>
                    </a:cubicBezTo>
                    <a:cubicBezTo>
                      <a:pt x="27197" y="11946"/>
                      <a:pt x="27208" y="11728"/>
                      <a:pt x="27230" y="11478"/>
                    </a:cubicBezTo>
                    <a:cubicBezTo>
                      <a:pt x="27241" y="11391"/>
                      <a:pt x="27165" y="11304"/>
                      <a:pt x="27067" y="11293"/>
                    </a:cubicBezTo>
                    <a:cubicBezTo>
                      <a:pt x="27060" y="11292"/>
                      <a:pt x="27054" y="11292"/>
                      <a:pt x="27048" y="11292"/>
                    </a:cubicBezTo>
                    <a:close/>
                    <a:moveTo>
                      <a:pt x="33132" y="12383"/>
                    </a:moveTo>
                    <a:cubicBezTo>
                      <a:pt x="33067" y="12383"/>
                      <a:pt x="33004" y="12418"/>
                      <a:pt x="32974" y="12479"/>
                    </a:cubicBezTo>
                    <a:cubicBezTo>
                      <a:pt x="32898" y="12609"/>
                      <a:pt x="32778" y="12816"/>
                      <a:pt x="32604" y="13044"/>
                    </a:cubicBezTo>
                    <a:cubicBezTo>
                      <a:pt x="32550" y="13121"/>
                      <a:pt x="32560" y="13229"/>
                      <a:pt x="32637" y="13295"/>
                    </a:cubicBezTo>
                    <a:cubicBezTo>
                      <a:pt x="32669" y="13316"/>
                      <a:pt x="32702" y="13327"/>
                      <a:pt x="32745" y="13327"/>
                    </a:cubicBezTo>
                    <a:cubicBezTo>
                      <a:pt x="32800" y="13327"/>
                      <a:pt x="32843" y="13306"/>
                      <a:pt x="32887" y="13262"/>
                    </a:cubicBezTo>
                    <a:cubicBezTo>
                      <a:pt x="33072" y="13012"/>
                      <a:pt x="33202" y="12794"/>
                      <a:pt x="33278" y="12642"/>
                    </a:cubicBezTo>
                    <a:cubicBezTo>
                      <a:pt x="33333" y="12555"/>
                      <a:pt x="33300" y="12457"/>
                      <a:pt x="33213" y="12403"/>
                    </a:cubicBezTo>
                    <a:cubicBezTo>
                      <a:pt x="33187" y="12390"/>
                      <a:pt x="33159" y="12383"/>
                      <a:pt x="33132" y="12383"/>
                    </a:cubicBezTo>
                    <a:close/>
                    <a:moveTo>
                      <a:pt x="27075" y="12695"/>
                    </a:moveTo>
                    <a:cubicBezTo>
                      <a:pt x="27069" y="12695"/>
                      <a:pt x="27062" y="12696"/>
                      <a:pt x="27056" y="12696"/>
                    </a:cubicBezTo>
                    <a:cubicBezTo>
                      <a:pt x="26958" y="12718"/>
                      <a:pt x="26893" y="12805"/>
                      <a:pt x="26904" y="12903"/>
                    </a:cubicBezTo>
                    <a:cubicBezTo>
                      <a:pt x="26947" y="13175"/>
                      <a:pt x="27023" y="13414"/>
                      <a:pt x="27121" y="13621"/>
                    </a:cubicBezTo>
                    <a:cubicBezTo>
                      <a:pt x="27154" y="13686"/>
                      <a:pt x="27219" y="13719"/>
                      <a:pt x="27284" y="13719"/>
                    </a:cubicBezTo>
                    <a:cubicBezTo>
                      <a:pt x="27306" y="13719"/>
                      <a:pt x="27339" y="13719"/>
                      <a:pt x="27360" y="13708"/>
                    </a:cubicBezTo>
                    <a:cubicBezTo>
                      <a:pt x="27448" y="13665"/>
                      <a:pt x="27480" y="13556"/>
                      <a:pt x="27448" y="13469"/>
                    </a:cubicBezTo>
                    <a:cubicBezTo>
                      <a:pt x="27360" y="13295"/>
                      <a:pt x="27295" y="13088"/>
                      <a:pt x="27252" y="12849"/>
                    </a:cubicBezTo>
                    <a:cubicBezTo>
                      <a:pt x="27242" y="12758"/>
                      <a:pt x="27157" y="12695"/>
                      <a:pt x="27075" y="12695"/>
                    </a:cubicBezTo>
                    <a:close/>
                    <a:moveTo>
                      <a:pt x="32271" y="13497"/>
                    </a:moveTo>
                    <a:cubicBezTo>
                      <a:pt x="32228" y="13497"/>
                      <a:pt x="32184" y="13513"/>
                      <a:pt x="32147" y="13545"/>
                    </a:cubicBezTo>
                    <a:cubicBezTo>
                      <a:pt x="31984" y="13697"/>
                      <a:pt x="31799" y="13828"/>
                      <a:pt x="31614" y="13947"/>
                    </a:cubicBezTo>
                    <a:cubicBezTo>
                      <a:pt x="31527" y="14002"/>
                      <a:pt x="31505" y="14111"/>
                      <a:pt x="31560" y="14187"/>
                    </a:cubicBezTo>
                    <a:cubicBezTo>
                      <a:pt x="31592" y="14241"/>
                      <a:pt x="31647" y="14274"/>
                      <a:pt x="31712" y="14274"/>
                    </a:cubicBezTo>
                    <a:cubicBezTo>
                      <a:pt x="31745" y="14274"/>
                      <a:pt x="31777" y="14263"/>
                      <a:pt x="31799" y="14252"/>
                    </a:cubicBezTo>
                    <a:cubicBezTo>
                      <a:pt x="32006" y="14121"/>
                      <a:pt x="32202" y="13969"/>
                      <a:pt x="32386" y="13806"/>
                    </a:cubicBezTo>
                    <a:cubicBezTo>
                      <a:pt x="32463" y="13741"/>
                      <a:pt x="32463" y="13621"/>
                      <a:pt x="32397" y="13556"/>
                    </a:cubicBezTo>
                    <a:cubicBezTo>
                      <a:pt x="32363" y="13516"/>
                      <a:pt x="32318" y="13497"/>
                      <a:pt x="32271" y="13497"/>
                    </a:cubicBezTo>
                    <a:close/>
                    <a:moveTo>
                      <a:pt x="27715" y="13926"/>
                    </a:moveTo>
                    <a:cubicBezTo>
                      <a:pt x="27664" y="13926"/>
                      <a:pt x="27614" y="13948"/>
                      <a:pt x="27578" y="13991"/>
                    </a:cubicBezTo>
                    <a:cubicBezTo>
                      <a:pt x="27513" y="14056"/>
                      <a:pt x="27524" y="14176"/>
                      <a:pt x="27589" y="14230"/>
                    </a:cubicBezTo>
                    <a:cubicBezTo>
                      <a:pt x="27774" y="14393"/>
                      <a:pt x="28002" y="14524"/>
                      <a:pt x="28253" y="14611"/>
                    </a:cubicBezTo>
                    <a:cubicBezTo>
                      <a:pt x="28274" y="14622"/>
                      <a:pt x="28296" y="14622"/>
                      <a:pt x="28318" y="14622"/>
                    </a:cubicBezTo>
                    <a:cubicBezTo>
                      <a:pt x="28383" y="14622"/>
                      <a:pt x="28459" y="14578"/>
                      <a:pt x="28481" y="14513"/>
                    </a:cubicBezTo>
                    <a:cubicBezTo>
                      <a:pt x="28514" y="14426"/>
                      <a:pt x="28470" y="14317"/>
                      <a:pt x="28383" y="14285"/>
                    </a:cubicBezTo>
                    <a:cubicBezTo>
                      <a:pt x="28166" y="14208"/>
                      <a:pt x="27970" y="14100"/>
                      <a:pt x="27828" y="13969"/>
                    </a:cubicBezTo>
                    <a:cubicBezTo>
                      <a:pt x="27795" y="13940"/>
                      <a:pt x="27754" y="13926"/>
                      <a:pt x="27715" y="13926"/>
                    </a:cubicBezTo>
                    <a:close/>
                    <a:moveTo>
                      <a:pt x="31081" y="14237"/>
                    </a:moveTo>
                    <a:cubicBezTo>
                      <a:pt x="31059" y="14237"/>
                      <a:pt x="31037" y="14241"/>
                      <a:pt x="31016" y="14252"/>
                    </a:cubicBezTo>
                    <a:cubicBezTo>
                      <a:pt x="30809" y="14328"/>
                      <a:pt x="30591" y="14383"/>
                      <a:pt x="30374" y="14426"/>
                    </a:cubicBezTo>
                    <a:cubicBezTo>
                      <a:pt x="30276" y="14448"/>
                      <a:pt x="30211" y="14535"/>
                      <a:pt x="30232" y="14633"/>
                    </a:cubicBezTo>
                    <a:cubicBezTo>
                      <a:pt x="30243" y="14720"/>
                      <a:pt x="30319" y="14774"/>
                      <a:pt x="30396" y="14774"/>
                    </a:cubicBezTo>
                    <a:lnTo>
                      <a:pt x="30428" y="14774"/>
                    </a:lnTo>
                    <a:cubicBezTo>
                      <a:pt x="30678" y="14731"/>
                      <a:pt x="30918" y="14665"/>
                      <a:pt x="31146" y="14578"/>
                    </a:cubicBezTo>
                    <a:cubicBezTo>
                      <a:pt x="31233" y="14546"/>
                      <a:pt x="31277" y="14437"/>
                      <a:pt x="31244" y="14350"/>
                    </a:cubicBezTo>
                    <a:cubicBezTo>
                      <a:pt x="31219" y="14284"/>
                      <a:pt x="31151" y="14237"/>
                      <a:pt x="31081" y="14237"/>
                    </a:cubicBezTo>
                    <a:close/>
                    <a:moveTo>
                      <a:pt x="29036" y="14448"/>
                    </a:moveTo>
                    <a:lnTo>
                      <a:pt x="29003" y="14611"/>
                    </a:lnTo>
                    <a:lnTo>
                      <a:pt x="28992" y="14796"/>
                    </a:lnTo>
                    <a:cubicBezTo>
                      <a:pt x="29221" y="14818"/>
                      <a:pt x="29449" y="14839"/>
                      <a:pt x="29699" y="14839"/>
                    </a:cubicBezTo>
                    <a:cubicBezTo>
                      <a:pt x="29797" y="14839"/>
                      <a:pt x="29863" y="14763"/>
                      <a:pt x="29863" y="14665"/>
                    </a:cubicBezTo>
                    <a:cubicBezTo>
                      <a:pt x="29863" y="14567"/>
                      <a:pt x="29765" y="14480"/>
                      <a:pt x="29667" y="14480"/>
                    </a:cubicBezTo>
                    <a:cubicBezTo>
                      <a:pt x="29471" y="14480"/>
                      <a:pt x="29253" y="14470"/>
                      <a:pt x="29036" y="14448"/>
                    </a:cubicBezTo>
                    <a:close/>
                  </a:path>
                </a:pathLst>
              </a:custGeom>
              <a:solidFill>
                <a:srgbClr val="1136CC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0" name="Google Shape;1020;p45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118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Divide</a:t>
            </a:r>
            <a:r>
              <a:rPr lang="en"/>
              <a:t> the content </a:t>
            </a:r>
            <a:br>
              <a:rPr lang="en"/>
            </a:br>
            <a:r>
              <a:rPr lang="en"/>
              <a:t>in different points</a:t>
            </a:r>
            <a:endParaRPr/>
          </a:p>
        </p:txBody>
      </p:sp>
      <p:sp>
        <p:nvSpPr>
          <p:cNvPr id="1021" name="Google Shape;1021;p45"/>
          <p:cNvSpPr txBox="1">
            <a:spLocks noGrp="1"/>
          </p:cNvSpPr>
          <p:nvPr>
            <p:ph type="subTitle" idx="1"/>
          </p:nvPr>
        </p:nvSpPr>
        <p:spPr>
          <a:xfrm>
            <a:off x="713225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</a:t>
            </a:r>
            <a:endParaRPr/>
          </a:p>
        </p:txBody>
      </p:sp>
      <p:sp>
        <p:nvSpPr>
          <p:cNvPr id="1022" name="Google Shape;1022;p45"/>
          <p:cNvSpPr txBox="1">
            <a:spLocks noGrp="1"/>
          </p:cNvSpPr>
          <p:nvPr>
            <p:ph type="subTitle" idx="2"/>
          </p:nvPr>
        </p:nvSpPr>
        <p:spPr>
          <a:xfrm>
            <a:off x="4638910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</a:t>
            </a:r>
            <a:br>
              <a:rPr lang="en"/>
            </a:br>
            <a:r>
              <a:rPr lang="en"/>
              <a:t>high temperatures</a:t>
            </a:r>
            <a:endParaRPr/>
          </a:p>
        </p:txBody>
      </p:sp>
      <p:sp>
        <p:nvSpPr>
          <p:cNvPr id="1023" name="Google Shape;1023;p45"/>
          <p:cNvSpPr txBox="1">
            <a:spLocks noGrp="1"/>
          </p:cNvSpPr>
          <p:nvPr>
            <p:ph type="subTitle" idx="3"/>
          </p:nvPr>
        </p:nvSpPr>
        <p:spPr>
          <a:xfrm>
            <a:off x="6601752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024" name="Google Shape;1024;p45"/>
          <p:cNvSpPr txBox="1">
            <a:spLocks noGrp="1"/>
          </p:cNvSpPr>
          <p:nvPr>
            <p:ph type="subTitle" idx="4"/>
          </p:nvPr>
        </p:nvSpPr>
        <p:spPr>
          <a:xfrm>
            <a:off x="2676067" y="3328012"/>
            <a:ext cx="1828800" cy="81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and has several rings</a:t>
            </a:r>
            <a:endParaRPr/>
          </a:p>
        </p:txBody>
      </p:sp>
      <p:sp>
        <p:nvSpPr>
          <p:cNvPr id="1025" name="Google Shape;1025;p45"/>
          <p:cNvSpPr txBox="1">
            <a:spLocks noGrp="1"/>
          </p:cNvSpPr>
          <p:nvPr>
            <p:ph type="subTitle" idx="5"/>
          </p:nvPr>
        </p:nvSpPr>
        <p:spPr>
          <a:xfrm>
            <a:off x="713225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026" name="Google Shape;1026;p45"/>
          <p:cNvSpPr txBox="1">
            <a:spLocks noGrp="1"/>
          </p:cNvSpPr>
          <p:nvPr>
            <p:ph type="subTitle" idx="6"/>
          </p:nvPr>
        </p:nvSpPr>
        <p:spPr>
          <a:xfrm>
            <a:off x="6601759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027" name="Google Shape;1027;p45"/>
          <p:cNvSpPr txBox="1">
            <a:spLocks noGrp="1"/>
          </p:cNvSpPr>
          <p:nvPr>
            <p:ph type="subTitle" idx="7"/>
          </p:nvPr>
        </p:nvSpPr>
        <p:spPr>
          <a:xfrm>
            <a:off x="4638915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028" name="Google Shape;1028;p45"/>
          <p:cNvSpPr txBox="1">
            <a:spLocks noGrp="1"/>
          </p:cNvSpPr>
          <p:nvPr>
            <p:ph type="subTitle" idx="8"/>
          </p:nvPr>
        </p:nvSpPr>
        <p:spPr>
          <a:xfrm>
            <a:off x="2676070" y="3037950"/>
            <a:ext cx="18288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029" name="Google Shape;1029;p45"/>
          <p:cNvSpPr/>
          <p:nvPr/>
        </p:nvSpPr>
        <p:spPr>
          <a:xfrm rot="8398330">
            <a:off x="507588" y="2046344"/>
            <a:ext cx="1071841" cy="73276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0" name="Google Shape;1030;p45"/>
          <p:cNvSpPr/>
          <p:nvPr/>
        </p:nvSpPr>
        <p:spPr>
          <a:xfrm>
            <a:off x="2363213" y="2071599"/>
            <a:ext cx="1071846" cy="73274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1" name="Google Shape;1031;p45"/>
          <p:cNvSpPr/>
          <p:nvPr/>
        </p:nvSpPr>
        <p:spPr>
          <a:xfrm rot="10040344">
            <a:off x="4434621" y="2071609"/>
            <a:ext cx="1071818" cy="73275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2" name="Google Shape;1032;p45"/>
          <p:cNvSpPr/>
          <p:nvPr/>
        </p:nvSpPr>
        <p:spPr>
          <a:xfrm rot="8100000">
            <a:off x="6732518" y="2071595"/>
            <a:ext cx="1071849" cy="73274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33" name="Google Shape;1033;p45"/>
          <p:cNvGrpSpPr/>
          <p:nvPr/>
        </p:nvGrpSpPr>
        <p:grpSpPr>
          <a:xfrm>
            <a:off x="7099554" y="2179675"/>
            <a:ext cx="337780" cy="436386"/>
            <a:chOff x="4111729" y="1748516"/>
            <a:chExt cx="337780" cy="436386"/>
          </a:xfrm>
        </p:grpSpPr>
        <p:sp>
          <p:nvSpPr>
            <p:cNvPr id="1034" name="Google Shape;1034;p45"/>
            <p:cNvSpPr/>
            <p:nvPr/>
          </p:nvSpPr>
          <p:spPr>
            <a:xfrm>
              <a:off x="4111729" y="1966693"/>
              <a:ext cx="337780" cy="218207"/>
            </a:xfrm>
            <a:custGeom>
              <a:avLst/>
              <a:gdLst/>
              <a:ahLst/>
              <a:cxnLst/>
              <a:rect l="l" t="t" r="r" b="b"/>
              <a:pathLst>
                <a:path w="10486" h="6774" extrusionOk="0">
                  <a:moveTo>
                    <a:pt x="3721" y="0"/>
                  </a:moveTo>
                  <a:lnTo>
                    <a:pt x="3721" y="1632"/>
                  </a:lnTo>
                  <a:cubicBezTo>
                    <a:pt x="3712" y="1918"/>
                    <a:pt x="3521" y="2175"/>
                    <a:pt x="3244" y="2261"/>
                  </a:cubicBezTo>
                  <a:lnTo>
                    <a:pt x="945" y="2939"/>
                  </a:lnTo>
                  <a:cubicBezTo>
                    <a:pt x="382" y="3101"/>
                    <a:pt x="1" y="3616"/>
                    <a:pt x="1" y="4198"/>
                  </a:cubicBezTo>
                  <a:lnTo>
                    <a:pt x="1" y="6115"/>
                  </a:lnTo>
                  <a:cubicBezTo>
                    <a:pt x="1" y="6478"/>
                    <a:pt x="296" y="6774"/>
                    <a:pt x="659" y="6774"/>
                  </a:cubicBezTo>
                  <a:lnTo>
                    <a:pt x="9836" y="6774"/>
                  </a:lnTo>
                  <a:cubicBezTo>
                    <a:pt x="10189" y="6774"/>
                    <a:pt x="10485" y="6478"/>
                    <a:pt x="10485" y="6115"/>
                  </a:cubicBezTo>
                  <a:lnTo>
                    <a:pt x="10485" y="4198"/>
                  </a:lnTo>
                  <a:cubicBezTo>
                    <a:pt x="10485" y="3616"/>
                    <a:pt x="10104" y="3101"/>
                    <a:pt x="9550" y="2939"/>
                  </a:cubicBezTo>
                  <a:lnTo>
                    <a:pt x="7242" y="2261"/>
                  </a:lnTo>
                  <a:cubicBezTo>
                    <a:pt x="6965" y="2175"/>
                    <a:pt x="6774" y="1918"/>
                    <a:pt x="6774" y="1632"/>
                  </a:cubicBezTo>
                  <a:lnTo>
                    <a:pt x="677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5" name="Google Shape;1035;p45"/>
            <p:cNvSpPr/>
            <p:nvPr/>
          </p:nvSpPr>
          <p:spPr>
            <a:xfrm>
              <a:off x="4154153" y="1966693"/>
              <a:ext cx="253255" cy="153074"/>
            </a:xfrm>
            <a:custGeom>
              <a:avLst/>
              <a:gdLst/>
              <a:ahLst/>
              <a:cxnLst/>
              <a:rect l="l" t="t" r="r" b="b"/>
              <a:pathLst>
                <a:path w="7862" h="4752" extrusionOk="0">
                  <a:moveTo>
                    <a:pt x="2404" y="0"/>
                  </a:moveTo>
                  <a:lnTo>
                    <a:pt x="2404" y="1632"/>
                  </a:lnTo>
                  <a:cubicBezTo>
                    <a:pt x="2395" y="1918"/>
                    <a:pt x="2204" y="2175"/>
                    <a:pt x="1927" y="2261"/>
                  </a:cubicBezTo>
                  <a:lnTo>
                    <a:pt x="0" y="2824"/>
                  </a:lnTo>
                  <a:cubicBezTo>
                    <a:pt x="468" y="3988"/>
                    <a:pt x="1584" y="4751"/>
                    <a:pt x="2834" y="4751"/>
                  </a:cubicBezTo>
                  <a:lnTo>
                    <a:pt x="5018" y="4751"/>
                  </a:lnTo>
                  <a:cubicBezTo>
                    <a:pt x="6268" y="4751"/>
                    <a:pt x="7394" y="3988"/>
                    <a:pt x="7861" y="2824"/>
                  </a:cubicBezTo>
                  <a:lnTo>
                    <a:pt x="5925" y="2261"/>
                  </a:lnTo>
                  <a:cubicBezTo>
                    <a:pt x="5648" y="2175"/>
                    <a:pt x="5457" y="1918"/>
                    <a:pt x="5457" y="1632"/>
                  </a:cubicBezTo>
                  <a:lnTo>
                    <a:pt x="545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6" name="Google Shape;1036;p45"/>
            <p:cNvSpPr/>
            <p:nvPr/>
          </p:nvSpPr>
          <p:spPr>
            <a:xfrm>
              <a:off x="4238357" y="2084688"/>
              <a:ext cx="14174" cy="100213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105" y="1"/>
                    <a:pt x="0" y="96"/>
                    <a:pt x="0" y="220"/>
                  </a:cubicBezTo>
                  <a:lnTo>
                    <a:pt x="0" y="3111"/>
                  </a:lnTo>
                  <a:lnTo>
                    <a:pt x="439" y="3111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7" name="Google Shape;1037;p45"/>
            <p:cNvSpPr/>
            <p:nvPr/>
          </p:nvSpPr>
          <p:spPr>
            <a:xfrm>
              <a:off x="4308710" y="2084688"/>
              <a:ext cx="14174" cy="100213"/>
            </a:xfrm>
            <a:custGeom>
              <a:avLst/>
              <a:gdLst/>
              <a:ahLst/>
              <a:cxnLst/>
              <a:rect l="l" t="t" r="r" b="b"/>
              <a:pathLst>
                <a:path w="440" h="3111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3111"/>
                  </a:lnTo>
                  <a:lnTo>
                    <a:pt x="440" y="3111"/>
                  </a:lnTo>
                  <a:lnTo>
                    <a:pt x="440" y="220"/>
                  </a:lnTo>
                  <a:cubicBezTo>
                    <a:pt x="440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8" name="Google Shape;1038;p45"/>
            <p:cNvSpPr/>
            <p:nvPr/>
          </p:nvSpPr>
          <p:spPr>
            <a:xfrm>
              <a:off x="4160918" y="1978966"/>
              <a:ext cx="239403" cy="126949"/>
            </a:xfrm>
            <a:custGeom>
              <a:avLst/>
              <a:gdLst/>
              <a:ahLst/>
              <a:cxnLst/>
              <a:rect l="l" t="t" r="r" b="b"/>
              <a:pathLst>
                <a:path w="7432" h="3941" extrusionOk="0">
                  <a:moveTo>
                    <a:pt x="1317" y="1"/>
                  </a:moveTo>
                  <a:cubicBezTo>
                    <a:pt x="592" y="1"/>
                    <a:pt x="0" y="592"/>
                    <a:pt x="0" y="1317"/>
                  </a:cubicBezTo>
                  <a:cubicBezTo>
                    <a:pt x="0" y="2768"/>
                    <a:pt x="1174" y="3941"/>
                    <a:pt x="2624" y="3941"/>
                  </a:cubicBezTo>
                  <a:lnTo>
                    <a:pt x="4808" y="3941"/>
                  </a:lnTo>
                  <a:cubicBezTo>
                    <a:pt x="6258" y="3941"/>
                    <a:pt x="7432" y="2768"/>
                    <a:pt x="7432" y="1317"/>
                  </a:cubicBezTo>
                  <a:cubicBezTo>
                    <a:pt x="7432" y="592"/>
                    <a:pt x="6850" y="1"/>
                    <a:pt x="61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9" name="Google Shape;1039;p45"/>
            <p:cNvSpPr/>
            <p:nvPr/>
          </p:nvSpPr>
          <p:spPr>
            <a:xfrm>
              <a:off x="4183434" y="2000194"/>
              <a:ext cx="194370" cy="80241"/>
            </a:xfrm>
            <a:custGeom>
              <a:avLst/>
              <a:gdLst/>
              <a:ahLst/>
              <a:cxnLst/>
              <a:rect l="l" t="t" r="r" b="b"/>
              <a:pathLst>
                <a:path w="6034" h="2491" extrusionOk="0">
                  <a:moveTo>
                    <a:pt x="664" y="0"/>
                  </a:moveTo>
                  <a:cubicBezTo>
                    <a:pt x="186" y="0"/>
                    <a:pt x="1" y="622"/>
                    <a:pt x="408" y="878"/>
                  </a:cubicBezTo>
                  <a:lnTo>
                    <a:pt x="2659" y="2376"/>
                  </a:lnTo>
                  <a:cubicBezTo>
                    <a:pt x="2769" y="2452"/>
                    <a:pt x="2895" y="2490"/>
                    <a:pt x="3022" y="2490"/>
                  </a:cubicBezTo>
                  <a:cubicBezTo>
                    <a:pt x="3148" y="2490"/>
                    <a:pt x="3275" y="2452"/>
                    <a:pt x="3384" y="2376"/>
                  </a:cubicBezTo>
                  <a:lnTo>
                    <a:pt x="5626" y="878"/>
                  </a:lnTo>
                  <a:cubicBezTo>
                    <a:pt x="6033" y="622"/>
                    <a:pt x="5848" y="0"/>
                    <a:pt x="5370" y="0"/>
                  </a:cubicBezTo>
                  <a:cubicBezTo>
                    <a:pt x="5366" y="0"/>
                    <a:pt x="5363" y="0"/>
                    <a:pt x="5359" y="0"/>
                  </a:cubicBezTo>
                  <a:lnTo>
                    <a:pt x="675" y="0"/>
                  </a:lnTo>
                  <a:cubicBezTo>
                    <a:pt x="671" y="0"/>
                    <a:pt x="668" y="0"/>
                    <a:pt x="66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0" name="Google Shape;1040;p45"/>
            <p:cNvSpPr/>
            <p:nvPr/>
          </p:nvSpPr>
          <p:spPr>
            <a:xfrm>
              <a:off x="4214391" y="1973748"/>
              <a:ext cx="132780" cy="106688"/>
            </a:xfrm>
            <a:custGeom>
              <a:avLst/>
              <a:gdLst/>
              <a:ahLst/>
              <a:cxnLst/>
              <a:rect l="l" t="t" r="r" b="b"/>
              <a:pathLst>
                <a:path w="4122" h="3312" extrusionOk="0">
                  <a:moveTo>
                    <a:pt x="534" y="1"/>
                  </a:moveTo>
                  <a:lnTo>
                    <a:pt x="534" y="1422"/>
                  </a:lnTo>
                  <a:cubicBezTo>
                    <a:pt x="534" y="1708"/>
                    <a:pt x="344" y="1966"/>
                    <a:pt x="57" y="2052"/>
                  </a:cubicBezTo>
                  <a:lnTo>
                    <a:pt x="0" y="2071"/>
                  </a:lnTo>
                  <a:lnTo>
                    <a:pt x="1698" y="3197"/>
                  </a:lnTo>
                  <a:cubicBezTo>
                    <a:pt x="1808" y="3273"/>
                    <a:pt x="1934" y="3311"/>
                    <a:pt x="2061" y="3311"/>
                  </a:cubicBezTo>
                  <a:cubicBezTo>
                    <a:pt x="2187" y="3311"/>
                    <a:pt x="2314" y="3273"/>
                    <a:pt x="2423" y="3197"/>
                  </a:cubicBezTo>
                  <a:lnTo>
                    <a:pt x="4121" y="2071"/>
                  </a:lnTo>
                  <a:lnTo>
                    <a:pt x="4055" y="2052"/>
                  </a:lnTo>
                  <a:cubicBezTo>
                    <a:pt x="3778" y="1966"/>
                    <a:pt x="3587" y="1708"/>
                    <a:pt x="3587" y="1422"/>
                  </a:cubicBezTo>
                  <a:lnTo>
                    <a:pt x="3587" y="1"/>
                  </a:ln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1" name="Google Shape;1041;p45"/>
            <p:cNvSpPr/>
            <p:nvPr/>
          </p:nvSpPr>
          <p:spPr>
            <a:xfrm>
              <a:off x="4231270" y="1973748"/>
              <a:ext cx="98699" cy="35240"/>
            </a:xfrm>
            <a:custGeom>
              <a:avLst/>
              <a:gdLst/>
              <a:ahLst/>
              <a:cxnLst/>
              <a:rect l="l" t="t" r="r" b="b"/>
              <a:pathLst>
                <a:path w="3064" h="1094" extrusionOk="0">
                  <a:moveTo>
                    <a:pt x="1" y="1"/>
                  </a:moveTo>
                  <a:lnTo>
                    <a:pt x="1" y="707"/>
                  </a:lnTo>
                  <a:cubicBezTo>
                    <a:pt x="478" y="964"/>
                    <a:pt x="1005" y="1093"/>
                    <a:pt x="1532" y="1093"/>
                  </a:cubicBezTo>
                  <a:cubicBezTo>
                    <a:pt x="2059" y="1093"/>
                    <a:pt x="2586" y="964"/>
                    <a:pt x="3063" y="707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2" name="Google Shape;1042;p45"/>
            <p:cNvSpPr/>
            <p:nvPr/>
          </p:nvSpPr>
          <p:spPr>
            <a:xfrm>
              <a:off x="4161208" y="1748516"/>
              <a:ext cx="238823" cy="246490"/>
            </a:xfrm>
            <a:custGeom>
              <a:avLst/>
              <a:gdLst/>
              <a:ahLst/>
              <a:cxnLst/>
              <a:rect l="l" t="t" r="r" b="b"/>
              <a:pathLst>
                <a:path w="7414" h="7652" extrusionOk="0">
                  <a:moveTo>
                    <a:pt x="3712" y="0"/>
                  </a:moveTo>
                  <a:cubicBezTo>
                    <a:pt x="2023" y="0"/>
                    <a:pt x="649" y="1374"/>
                    <a:pt x="649" y="3062"/>
                  </a:cubicBezTo>
                  <a:lnTo>
                    <a:pt x="649" y="3950"/>
                  </a:lnTo>
                  <a:cubicBezTo>
                    <a:pt x="1" y="4074"/>
                    <a:pt x="96" y="5028"/>
                    <a:pt x="764" y="5028"/>
                  </a:cubicBezTo>
                  <a:lnTo>
                    <a:pt x="878" y="5028"/>
                  </a:lnTo>
                  <a:cubicBezTo>
                    <a:pt x="993" y="6506"/>
                    <a:pt x="2223" y="7651"/>
                    <a:pt x="3712" y="7651"/>
                  </a:cubicBezTo>
                  <a:cubicBezTo>
                    <a:pt x="5190" y="7651"/>
                    <a:pt x="6421" y="6506"/>
                    <a:pt x="6536" y="5028"/>
                  </a:cubicBezTo>
                  <a:lnTo>
                    <a:pt x="6660" y="5028"/>
                  </a:lnTo>
                  <a:cubicBezTo>
                    <a:pt x="7318" y="5028"/>
                    <a:pt x="7413" y="4074"/>
                    <a:pt x="6764" y="3950"/>
                  </a:cubicBezTo>
                  <a:lnTo>
                    <a:pt x="6764" y="3062"/>
                  </a:lnTo>
                  <a:cubicBezTo>
                    <a:pt x="6764" y="1374"/>
                    <a:pt x="5400" y="0"/>
                    <a:pt x="3712" y="0"/>
                  </a:cubicBez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3" name="Google Shape;1043;p45"/>
            <p:cNvSpPr/>
            <p:nvPr/>
          </p:nvSpPr>
          <p:spPr>
            <a:xfrm>
              <a:off x="4166748" y="1786430"/>
              <a:ext cx="134616" cy="208576"/>
            </a:xfrm>
            <a:custGeom>
              <a:avLst/>
              <a:gdLst/>
              <a:ahLst/>
              <a:cxnLst/>
              <a:rect l="l" t="t" r="r" b="b"/>
              <a:pathLst>
                <a:path w="4179" h="6475" extrusionOk="0">
                  <a:moveTo>
                    <a:pt x="1348" y="0"/>
                  </a:moveTo>
                  <a:cubicBezTo>
                    <a:pt x="1215" y="0"/>
                    <a:pt x="1082" y="61"/>
                    <a:pt x="993" y="197"/>
                  </a:cubicBezTo>
                  <a:cubicBezTo>
                    <a:pt x="659" y="693"/>
                    <a:pt x="477" y="1284"/>
                    <a:pt x="477" y="1885"/>
                  </a:cubicBezTo>
                  <a:lnTo>
                    <a:pt x="477" y="2773"/>
                  </a:lnTo>
                  <a:cubicBezTo>
                    <a:pt x="191" y="2830"/>
                    <a:pt x="0" y="3106"/>
                    <a:pt x="48" y="3402"/>
                  </a:cubicBezTo>
                  <a:cubicBezTo>
                    <a:pt x="104" y="3663"/>
                    <a:pt x="332" y="3851"/>
                    <a:pt x="592" y="3851"/>
                  </a:cubicBezTo>
                  <a:cubicBezTo>
                    <a:pt x="598" y="3851"/>
                    <a:pt x="605" y="3851"/>
                    <a:pt x="611" y="3851"/>
                  </a:cubicBezTo>
                  <a:lnTo>
                    <a:pt x="706" y="3851"/>
                  </a:lnTo>
                  <a:cubicBezTo>
                    <a:pt x="823" y="5361"/>
                    <a:pt x="2080" y="6475"/>
                    <a:pt x="3523" y="6475"/>
                  </a:cubicBezTo>
                  <a:cubicBezTo>
                    <a:pt x="3738" y="6475"/>
                    <a:pt x="3958" y="6450"/>
                    <a:pt x="4179" y="6398"/>
                  </a:cubicBezTo>
                  <a:cubicBezTo>
                    <a:pt x="2786" y="6083"/>
                    <a:pt x="1794" y="4843"/>
                    <a:pt x="1794" y="3412"/>
                  </a:cubicBezTo>
                  <a:lnTo>
                    <a:pt x="1794" y="445"/>
                  </a:lnTo>
                  <a:cubicBezTo>
                    <a:pt x="1788" y="170"/>
                    <a:pt x="1569" y="0"/>
                    <a:pt x="1348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4" name="Google Shape;1044;p45"/>
            <p:cNvSpPr/>
            <p:nvPr/>
          </p:nvSpPr>
          <p:spPr>
            <a:xfrm>
              <a:off x="4238969" y="1924591"/>
              <a:ext cx="83302" cy="81916"/>
            </a:xfrm>
            <a:custGeom>
              <a:avLst/>
              <a:gdLst/>
              <a:ahLst/>
              <a:cxnLst/>
              <a:rect l="l" t="t" r="r" b="b"/>
              <a:pathLst>
                <a:path w="2586" h="2543" extrusionOk="0">
                  <a:moveTo>
                    <a:pt x="792" y="0"/>
                  </a:moveTo>
                  <a:cubicBezTo>
                    <a:pt x="458" y="0"/>
                    <a:pt x="172" y="248"/>
                    <a:pt x="143" y="582"/>
                  </a:cubicBezTo>
                  <a:lnTo>
                    <a:pt x="38" y="1508"/>
                  </a:lnTo>
                  <a:cubicBezTo>
                    <a:pt x="0" y="1784"/>
                    <a:pt x="143" y="2042"/>
                    <a:pt x="391" y="2166"/>
                  </a:cubicBezTo>
                  <a:lnTo>
                    <a:pt x="1002" y="2471"/>
                  </a:lnTo>
                  <a:cubicBezTo>
                    <a:pt x="1093" y="2519"/>
                    <a:pt x="1193" y="2543"/>
                    <a:pt x="1294" y="2543"/>
                  </a:cubicBezTo>
                  <a:cubicBezTo>
                    <a:pt x="1395" y="2543"/>
                    <a:pt x="1498" y="2519"/>
                    <a:pt x="1593" y="2471"/>
                  </a:cubicBezTo>
                  <a:lnTo>
                    <a:pt x="2194" y="2166"/>
                  </a:lnTo>
                  <a:cubicBezTo>
                    <a:pt x="2443" y="2042"/>
                    <a:pt x="2586" y="1784"/>
                    <a:pt x="2557" y="1508"/>
                  </a:cubicBezTo>
                  <a:lnTo>
                    <a:pt x="2452" y="582"/>
                  </a:lnTo>
                  <a:cubicBezTo>
                    <a:pt x="2414" y="248"/>
                    <a:pt x="2137" y="0"/>
                    <a:pt x="1803" y="0"/>
                  </a:cubicBezTo>
                  <a:close/>
                </a:path>
              </a:pathLst>
            </a:custGeom>
            <a:solidFill>
              <a:srgbClr val="FCFD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5" name="Google Shape;1045;p45"/>
            <p:cNvSpPr/>
            <p:nvPr/>
          </p:nvSpPr>
          <p:spPr>
            <a:xfrm>
              <a:off x="4238969" y="1924269"/>
              <a:ext cx="51347" cy="82013"/>
            </a:xfrm>
            <a:custGeom>
              <a:avLst/>
              <a:gdLst/>
              <a:ahLst/>
              <a:cxnLst/>
              <a:rect l="l" t="t" r="r" b="b"/>
              <a:pathLst>
                <a:path w="1594" h="2546" extrusionOk="0">
                  <a:moveTo>
                    <a:pt x="792" y="1"/>
                  </a:moveTo>
                  <a:cubicBezTo>
                    <a:pt x="458" y="1"/>
                    <a:pt x="172" y="258"/>
                    <a:pt x="134" y="583"/>
                  </a:cubicBezTo>
                  <a:lnTo>
                    <a:pt x="38" y="1518"/>
                  </a:lnTo>
                  <a:cubicBezTo>
                    <a:pt x="0" y="1785"/>
                    <a:pt x="143" y="2052"/>
                    <a:pt x="391" y="2176"/>
                  </a:cubicBezTo>
                  <a:lnTo>
                    <a:pt x="1002" y="2481"/>
                  </a:lnTo>
                  <a:cubicBezTo>
                    <a:pt x="1093" y="2524"/>
                    <a:pt x="1193" y="2546"/>
                    <a:pt x="1294" y="2546"/>
                  </a:cubicBezTo>
                  <a:cubicBezTo>
                    <a:pt x="1395" y="2546"/>
                    <a:pt x="1498" y="2524"/>
                    <a:pt x="1593" y="2481"/>
                  </a:cubicBezTo>
                  <a:lnTo>
                    <a:pt x="1221" y="2243"/>
                  </a:lnTo>
                  <a:cubicBezTo>
                    <a:pt x="964" y="2061"/>
                    <a:pt x="821" y="1747"/>
                    <a:pt x="859" y="1432"/>
                  </a:cubicBezTo>
                  <a:lnTo>
                    <a:pt x="964" y="287"/>
                  </a:lnTo>
                  <a:cubicBezTo>
                    <a:pt x="973" y="192"/>
                    <a:pt x="1002" y="96"/>
                    <a:pt x="1031" y="1"/>
                  </a:cubicBezTo>
                  <a:close/>
                </a:path>
              </a:pathLst>
            </a:cu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6" name="Google Shape;1046;p45"/>
            <p:cNvSpPr/>
            <p:nvPr/>
          </p:nvSpPr>
          <p:spPr>
            <a:xfrm>
              <a:off x="4256718" y="1939054"/>
              <a:ext cx="45967" cy="20616"/>
            </a:xfrm>
            <a:custGeom>
              <a:avLst/>
              <a:gdLst/>
              <a:ahLst/>
              <a:cxnLst/>
              <a:rect l="l" t="t" r="r" b="b"/>
              <a:pathLst>
                <a:path w="1427" h="640" extrusionOk="0">
                  <a:moveTo>
                    <a:pt x="355" y="1"/>
                  </a:moveTo>
                  <a:cubicBezTo>
                    <a:pt x="199" y="1"/>
                    <a:pt x="0" y="191"/>
                    <a:pt x="127" y="324"/>
                  </a:cubicBezTo>
                  <a:cubicBezTo>
                    <a:pt x="265" y="517"/>
                    <a:pt x="482" y="639"/>
                    <a:pt x="720" y="639"/>
                  </a:cubicBezTo>
                  <a:cubicBezTo>
                    <a:pt x="729" y="639"/>
                    <a:pt x="738" y="639"/>
                    <a:pt x="747" y="639"/>
                  </a:cubicBezTo>
                  <a:cubicBezTo>
                    <a:pt x="985" y="639"/>
                    <a:pt x="1214" y="524"/>
                    <a:pt x="1357" y="324"/>
                  </a:cubicBezTo>
                  <a:cubicBezTo>
                    <a:pt x="1427" y="164"/>
                    <a:pt x="1293" y="19"/>
                    <a:pt x="1149" y="19"/>
                  </a:cubicBezTo>
                  <a:cubicBezTo>
                    <a:pt x="1096" y="19"/>
                    <a:pt x="1041" y="39"/>
                    <a:pt x="995" y="86"/>
                  </a:cubicBezTo>
                  <a:cubicBezTo>
                    <a:pt x="928" y="162"/>
                    <a:pt x="835" y="200"/>
                    <a:pt x="742" y="200"/>
                  </a:cubicBezTo>
                  <a:cubicBezTo>
                    <a:pt x="649" y="200"/>
                    <a:pt x="556" y="162"/>
                    <a:pt x="489" y="86"/>
                  </a:cubicBezTo>
                  <a:cubicBezTo>
                    <a:pt x="461" y="25"/>
                    <a:pt x="411" y="1"/>
                    <a:pt x="35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7" name="Google Shape;1047;p45"/>
            <p:cNvSpPr/>
            <p:nvPr/>
          </p:nvSpPr>
          <p:spPr>
            <a:xfrm>
              <a:off x="4222057" y="1840064"/>
              <a:ext cx="39976" cy="14174"/>
            </a:xfrm>
            <a:custGeom>
              <a:avLst/>
              <a:gdLst/>
              <a:ahLst/>
              <a:cxnLst/>
              <a:rect l="l" t="t" r="r" b="b"/>
              <a:pathLst>
                <a:path w="1241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41" y="440"/>
                    <a:pt x="124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8" name="Google Shape;1048;p45"/>
            <p:cNvSpPr/>
            <p:nvPr/>
          </p:nvSpPr>
          <p:spPr>
            <a:xfrm>
              <a:off x="4299497" y="1840064"/>
              <a:ext cx="39686" cy="14174"/>
            </a:xfrm>
            <a:custGeom>
              <a:avLst/>
              <a:gdLst/>
              <a:ahLst/>
              <a:cxnLst/>
              <a:rect l="l" t="t" r="r" b="b"/>
              <a:pathLst>
                <a:path w="1232" h="440" extrusionOk="0">
                  <a:moveTo>
                    <a:pt x="287" y="1"/>
                  </a:moveTo>
                  <a:cubicBezTo>
                    <a:pt x="1" y="1"/>
                    <a:pt x="1" y="440"/>
                    <a:pt x="287" y="440"/>
                  </a:cubicBezTo>
                  <a:lnTo>
                    <a:pt x="945" y="440"/>
                  </a:lnTo>
                  <a:cubicBezTo>
                    <a:pt x="1231" y="440"/>
                    <a:pt x="1231" y="1"/>
                    <a:pt x="945" y="1"/>
                  </a:cubicBezTo>
                  <a:close/>
                </a:path>
              </a:pathLst>
            </a:custGeom>
            <a:solidFill>
              <a:srgbClr val="E3E9E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9" name="Google Shape;1049;p45"/>
            <p:cNvSpPr/>
            <p:nvPr/>
          </p:nvSpPr>
          <p:spPr>
            <a:xfrm>
              <a:off x="4172901" y="1868347"/>
              <a:ext cx="53795" cy="13851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86" y="1"/>
                  </a:moveTo>
                  <a:cubicBezTo>
                    <a:pt x="0" y="1"/>
                    <a:pt x="0" y="430"/>
                    <a:pt x="28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0" name="Google Shape;1050;p45"/>
            <p:cNvSpPr/>
            <p:nvPr/>
          </p:nvSpPr>
          <p:spPr>
            <a:xfrm>
              <a:off x="4334545" y="1868347"/>
              <a:ext cx="53795" cy="13851"/>
            </a:xfrm>
            <a:custGeom>
              <a:avLst/>
              <a:gdLst/>
              <a:ahLst/>
              <a:cxnLst/>
              <a:rect l="l" t="t" r="r" b="b"/>
              <a:pathLst>
                <a:path w="1670" h="430" extrusionOk="0">
                  <a:moveTo>
                    <a:pt x="296" y="1"/>
                  </a:moveTo>
                  <a:cubicBezTo>
                    <a:pt x="0" y="1"/>
                    <a:pt x="0" y="430"/>
                    <a:pt x="296" y="430"/>
                  </a:cubicBezTo>
                  <a:lnTo>
                    <a:pt x="1383" y="430"/>
                  </a:lnTo>
                  <a:cubicBezTo>
                    <a:pt x="1670" y="430"/>
                    <a:pt x="1670" y="1"/>
                    <a:pt x="138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1" name="Google Shape;1051;p45"/>
            <p:cNvSpPr/>
            <p:nvPr/>
          </p:nvSpPr>
          <p:spPr>
            <a:xfrm>
              <a:off x="4259553" y="1868347"/>
              <a:ext cx="42424" cy="28089"/>
            </a:xfrm>
            <a:custGeom>
              <a:avLst/>
              <a:gdLst/>
              <a:ahLst/>
              <a:cxnLst/>
              <a:rect l="l" t="t" r="r" b="b"/>
              <a:pathLst>
                <a:path w="1317" h="872" extrusionOk="0">
                  <a:moveTo>
                    <a:pt x="659" y="1"/>
                  </a:moveTo>
                  <a:cubicBezTo>
                    <a:pt x="296" y="1"/>
                    <a:pt x="0" y="287"/>
                    <a:pt x="0" y="649"/>
                  </a:cubicBezTo>
                  <a:cubicBezTo>
                    <a:pt x="0" y="797"/>
                    <a:pt x="110" y="871"/>
                    <a:pt x="220" y="871"/>
                  </a:cubicBezTo>
                  <a:cubicBezTo>
                    <a:pt x="330" y="871"/>
                    <a:pt x="439" y="797"/>
                    <a:pt x="439" y="649"/>
                  </a:cubicBezTo>
                  <a:cubicBezTo>
                    <a:pt x="439" y="506"/>
                    <a:pt x="549" y="435"/>
                    <a:pt x="659" y="435"/>
                  </a:cubicBezTo>
                  <a:cubicBezTo>
                    <a:pt x="768" y="435"/>
                    <a:pt x="878" y="506"/>
                    <a:pt x="878" y="649"/>
                  </a:cubicBezTo>
                  <a:cubicBezTo>
                    <a:pt x="878" y="773"/>
                    <a:pt x="974" y="869"/>
                    <a:pt x="1088" y="869"/>
                  </a:cubicBezTo>
                  <a:cubicBezTo>
                    <a:pt x="1212" y="869"/>
                    <a:pt x="1317" y="773"/>
                    <a:pt x="1317" y="649"/>
                  </a:cubicBezTo>
                  <a:cubicBezTo>
                    <a:pt x="1317" y="287"/>
                    <a:pt x="1021" y="1"/>
                    <a:pt x="6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2" name="Google Shape;1052;p45"/>
            <p:cNvSpPr/>
            <p:nvPr/>
          </p:nvSpPr>
          <p:spPr>
            <a:xfrm>
              <a:off x="4210396" y="1861293"/>
              <a:ext cx="63330" cy="49188"/>
            </a:xfrm>
            <a:custGeom>
              <a:avLst/>
              <a:gdLst/>
              <a:ahLst/>
              <a:cxnLst/>
              <a:rect l="l" t="t" r="r" b="b"/>
              <a:pathLst>
                <a:path w="1966" h="1527" extrusionOk="0">
                  <a:moveTo>
                    <a:pt x="1526" y="429"/>
                  </a:moveTo>
                  <a:lnTo>
                    <a:pt x="1526" y="868"/>
                  </a:lnTo>
                  <a:cubicBezTo>
                    <a:pt x="1526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39" y="992"/>
                    <a:pt x="439" y="868"/>
                  </a:cubicBezTo>
                  <a:lnTo>
                    <a:pt x="439" y="429"/>
                  </a:lnTo>
                  <a:close/>
                  <a:moveTo>
                    <a:pt x="219" y="0"/>
                  </a:moveTo>
                  <a:cubicBezTo>
                    <a:pt x="95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65" y="1231"/>
                    <a:pt x="1965" y="868"/>
                  </a:cubicBezTo>
                  <a:lnTo>
                    <a:pt x="1965" y="210"/>
                  </a:lnTo>
                  <a:cubicBezTo>
                    <a:pt x="1965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3" name="Google Shape;1053;p45"/>
            <p:cNvSpPr/>
            <p:nvPr/>
          </p:nvSpPr>
          <p:spPr>
            <a:xfrm>
              <a:off x="4287836" y="1861293"/>
              <a:ext cx="63008" cy="49188"/>
            </a:xfrm>
            <a:custGeom>
              <a:avLst/>
              <a:gdLst/>
              <a:ahLst/>
              <a:cxnLst/>
              <a:rect l="l" t="t" r="r" b="b"/>
              <a:pathLst>
                <a:path w="1956" h="1527" extrusionOk="0">
                  <a:moveTo>
                    <a:pt x="1527" y="429"/>
                  </a:moveTo>
                  <a:lnTo>
                    <a:pt x="1527" y="868"/>
                  </a:lnTo>
                  <a:cubicBezTo>
                    <a:pt x="1527" y="992"/>
                    <a:pt x="1431" y="1088"/>
                    <a:pt x="1307" y="1088"/>
                  </a:cubicBezTo>
                  <a:lnTo>
                    <a:pt x="649" y="1088"/>
                  </a:lnTo>
                  <a:cubicBezTo>
                    <a:pt x="534" y="1088"/>
                    <a:pt x="429" y="992"/>
                    <a:pt x="429" y="868"/>
                  </a:cubicBezTo>
                  <a:lnTo>
                    <a:pt x="429" y="429"/>
                  </a:lnTo>
                  <a:close/>
                  <a:moveTo>
                    <a:pt x="210" y="0"/>
                  </a:moveTo>
                  <a:cubicBezTo>
                    <a:pt x="96" y="0"/>
                    <a:pt x="0" y="96"/>
                    <a:pt x="0" y="210"/>
                  </a:cubicBezTo>
                  <a:lnTo>
                    <a:pt x="0" y="868"/>
                  </a:lnTo>
                  <a:cubicBezTo>
                    <a:pt x="0" y="1231"/>
                    <a:pt x="286" y="1527"/>
                    <a:pt x="649" y="1527"/>
                  </a:cubicBezTo>
                  <a:lnTo>
                    <a:pt x="1307" y="1527"/>
                  </a:lnTo>
                  <a:cubicBezTo>
                    <a:pt x="1670" y="1527"/>
                    <a:pt x="1956" y="1231"/>
                    <a:pt x="1956" y="868"/>
                  </a:cubicBezTo>
                  <a:lnTo>
                    <a:pt x="1956" y="210"/>
                  </a:lnTo>
                  <a:cubicBezTo>
                    <a:pt x="1956" y="96"/>
                    <a:pt x="1860" y="0"/>
                    <a:pt x="174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4" name="Google Shape;1054;p45"/>
            <p:cNvSpPr/>
            <p:nvPr/>
          </p:nvSpPr>
          <p:spPr>
            <a:xfrm>
              <a:off x="4234975" y="1875434"/>
              <a:ext cx="14174" cy="13916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10" y="432"/>
                    <a:pt x="220" y="432"/>
                  </a:cubicBezTo>
                  <a:cubicBezTo>
                    <a:pt x="329" y="432"/>
                    <a:pt x="439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5" name="Google Shape;1055;p45"/>
            <p:cNvSpPr/>
            <p:nvPr/>
          </p:nvSpPr>
          <p:spPr>
            <a:xfrm>
              <a:off x="4312414" y="1875434"/>
              <a:ext cx="14174" cy="13916"/>
            </a:xfrm>
            <a:custGeom>
              <a:avLst/>
              <a:gdLst/>
              <a:ahLst/>
              <a:cxnLst/>
              <a:rect l="l" t="t" r="r" b="b"/>
              <a:pathLst>
                <a:path w="440" h="432" extrusionOk="0">
                  <a:moveTo>
                    <a:pt x="0" y="0"/>
                  </a:moveTo>
                  <a:lnTo>
                    <a:pt x="0" y="210"/>
                  </a:lnTo>
                  <a:cubicBezTo>
                    <a:pt x="0" y="358"/>
                    <a:pt x="108" y="432"/>
                    <a:pt x="216" y="432"/>
                  </a:cubicBezTo>
                  <a:cubicBezTo>
                    <a:pt x="325" y="432"/>
                    <a:pt x="434" y="358"/>
                    <a:pt x="439" y="210"/>
                  </a:cubicBezTo>
                  <a:lnTo>
                    <a:pt x="439" y="0"/>
                  </a:ln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56" name="Google Shape;1056;p45"/>
          <p:cNvGrpSpPr/>
          <p:nvPr/>
        </p:nvGrpSpPr>
        <p:grpSpPr>
          <a:xfrm>
            <a:off x="2737170" y="2179711"/>
            <a:ext cx="323936" cy="436313"/>
            <a:chOff x="4610420" y="1747636"/>
            <a:chExt cx="323936" cy="436313"/>
          </a:xfrm>
        </p:grpSpPr>
        <p:sp>
          <p:nvSpPr>
            <p:cNvPr id="1057" name="Google Shape;1057;p45"/>
            <p:cNvSpPr/>
            <p:nvPr/>
          </p:nvSpPr>
          <p:spPr>
            <a:xfrm>
              <a:off x="4807417" y="1923378"/>
              <a:ext cx="84841" cy="154874"/>
            </a:xfrm>
            <a:custGeom>
              <a:avLst/>
              <a:gdLst/>
              <a:ahLst/>
              <a:cxnLst/>
              <a:rect l="l" t="t" r="r" b="b"/>
              <a:pathLst>
                <a:path w="2634" h="4809" extrusionOk="0">
                  <a:moveTo>
                    <a:pt x="0" y="1"/>
                  </a:moveTo>
                  <a:lnTo>
                    <a:pt x="0" y="4809"/>
                  </a:lnTo>
                  <a:lnTo>
                    <a:pt x="2633" y="4809"/>
                  </a:lnTo>
                  <a:cubicBezTo>
                    <a:pt x="2471" y="3635"/>
                    <a:pt x="1803" y="2758"/>
                    <a:pt x="1574" y="1699"/>
                  </a:cubicBezTo>
                  <a:cubicBezTo>
                    <a:pt x="1412" y="945"/>
                    <a:pt x="1536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8" name="Google Shape;1058;p45"/>
            <p:cNvSpPr/>
            <p:nvPr/>
          </p:nvSpPr>
          <p:spPr>
            <a:xfrm>
              <a:off x="4610420" y="1986661"/>
              <a:ext cx="323936" cy="197288"/>
            </a:xfrm>
            <a:custGeom>
              <a:avLst/>
              <a:gdLst/>
              <a:ahLst/>
              <a:cxnLst/>
              <a:rect l="l" t="t" r="r" b="b"/>
              <a:pathLst>
                <a:path w="10057" h="6126" extrusionOk="0">
                  <a:moveTo>
                    <a:pt x="3712" y="1"/>
                  </a:moveTo>
                  <a:lnTo>
                    <a:pt x="3712" y="1346"/>
                  </a:lnTo>
                  <a:cubicBezTo>
                    <a:pt x="3712" y="1718"/>
                    <a:pt x="3483" y="2052"/>
                    <a:pt x="3130" y="2176"/>
                  </a:cubicBezTo>
                  <a:lnTo>
                    <a:pt x="879" y="2968"/>
                  </a:lnTo>
                  <a:cubicBezTo>
                    <a:pt x="354" y="3159"/>
                    <a:pt x="1" y="3655"/>
                    <a:pt x="1" y="4208"/>
                  </a:cubicBezTo>
                  <a:lnTo>
                    <a:pt x="1" y="5467"/>
                  </a:lnTo>
                  <a:cubicBezTo>
                    <a:pt x="1" y="5830"/>
                    <a:pt x="297" y="6125"/>
                    <a:pt x="659" y="6125"/>
                  </a:cubicBezTo>
                  <a:lnTo>
                    <a:pt x="9398" y="6125"/>
                  </a:lnTo>
                  <a:cubicBezTo>
                    <a:pt x="9760" y="6125"/>
                    <a:pt x="10056" y="5830"/>
                    <a:pt x="10056" y="5467"/>
                  </a:cubicBezTo>
                  <a:lnTo>
                    <a:pt x="10056" y="4208"/>
                  </a:lnTo>
                  <a:cubicBezTo>
                    <a:pt x="10056" y="3655"/>
                    <a:pt x="9703" y="3159"/>
                    <a:pt x="9178" y="2968"/>
                  </a:cubicBezTo>
                  <a:lnTo>
                    <a:pt x="6917" y="2176"/>
                  </a:lnTo>
                  <a:cubicBezTo>
                    <a:pt x="6574" y="2052"/>
                    <a:pt x="6335" y="1718"/>
                    <a:pt x="6335" y="1355"/>
                  </a:cubicBezTo>
                  <a:lnTo>
                    <a:pt x="6335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9" name="Google Shape;1059;p45"/>
            <p:cNvSpPr/>
            <p:nvPr/>
          </p:nvSpPr>
          <p:spPr>
            <a:xfrm>
              <a:off x="4687885" y="2056706"/>
              <a:ext cx="246471" cy="127242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4512" y="1"/>
                  </a:moveTo>
                  <a:cubicBezTo>
                    <a:pt x="4207" y="583"/>
                    <a:pt x="3005" y="2596"/>
                    <a:pt x="0" y="3950"/>
                  </a:cubicBezTo>
                  <a:lnTo>
                    <a:pt x="6993" y="3950"/>
                  </a:lnTo>
                  <a:cubicBezTo>
                    <a:pt x="7355" y="3950"/>
                    <a:pt x="7651" y="3655"/>
                    <a:pt x="7651" y="3292"/>
                  </a:cubicBezTo>
                  <a:lnTo>
                    <a:pt x="7651" y="2033"/>
                  </a:lnTo>
                  <a:cubicBezTo>
                    <a:pt x="7642" y="1470"/>
                    <a:pt x="7298" y="984"/>
                    <a:pt x="6773" y="793"/>
                  </a:cubicBezTo>
                  <a:lnTo>
                    <a:pt x="4512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0" name="Google Shape;1060;p45"/>
            <p:cNvSpPr/>
            <p:nvPr/>
          </p:nvSpPr>
          <p:spPr>
            <a:xfrm>
              <a:off x="4800041" y="2064081"/>
              <a:ext cx="67319" cy="119545"/>
            </a:xfrm>
            <a:custGeom>
              <a:avLst/>
              <a:gdLst/>
              <a:ahLst/>
              <a:cxnLst/>
              <a:rect l="l" t="t" r="r" b="b"/>
              <a:pathLst>
                <a:path w="2090" h="3712" extrusionOk="0">
                  <a:moveTo>
                    <a:pt x="1679" y="1"/>
                  </a:moveTo>
                  <a:cubicBezTo>
                    <a:pt x="1364" y="955"/>
                    <a:pt x="773" y="2643"/>
                    <a:pt x="0" y="3712"/>
                  </a:cubicBezTo>
                  <a:lnTo>
                    <a:pt x="525" y="3712"/>
                  </a:lnTo>
                  <a:cubicBezTo>
                    <a:pt x="1174" y="2729"/>
                    <a:pt x="1679" y="1394"/>
                    <a:pt x="2089" y="144"/>
                  </a:cubicBezTo>
                  <a:lnTo>
                    <a:pt x="1679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1" name="Google Shape;1061;p45"/>
            <p:cNvSpPr/>
            <p:nvPr/>
          </p:nvSpPr>
          <p:spPr>
            <a:xfrm>
              <a:off x="4610420" y="2056706"/>
              <a:ext cx="246471" cy="127242"/>
            </a:xfrm>
            <a:custGeom>
              <a:avLst/>
              <a:gdLst/>
              <a:ahLst/>
              <a:cxnLst/>
              <a:rect l="l" t="t" r="r" b="b"/>
              <a:pathLst>
                <a:path w="7652" h="3951" extrusionOk="0">
                  <a:moveTo>
                    <a:pt x="3140" y="1"/>
                  </a:moveTo>
                  <a:lnTo>
                    <a:pt x="879" y="793"/>
                  </a:lnTo>
                  <a:cubicBezTo>
                    <a:pt x="354" y="984"/>
                    <a:pt x="1" y="1480"/>
                    <a:pt x="1" y="2033"/>
                  </a:cubicBezTo>
                  <a:lnTo>
                    <a:pt x="1" y="3292"/>
                  </a:lnTo>
                  <a:cubicBezTo>
                    <a:pt x="1" y="3655"/>
                    <a:pt x="297" y="3950"/>
                    <a:pt x="659" y="3950"/>
                  </a:cubicBezTo>
                  <a:lnTo>
                    <a:pt x="7652" y="3950"/>
                  </a:lnTo>
                  <a:cubicBezTo>
                    <a:pt x="4647" y="2596"/>
                    <a:pt x="3435" y="583"/>
                    <a:pt x="314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2" name="Google Shape;1062;p45"/>
            <p:cNvSpPr/>
            <p:nvPr/>
          </p:nvSpPr>
          <p:spPr>
            <a:xfrm>
              <a:off x="4729984" y="1986661"/>
              <a:ext cx="84519" cy="35232"/>
            </a:xfrm>
            <a:custGeom>
              <a:avLst/>
              <a:gdLst/>
              <a:ahLst/>
              <a:cxnLst/>
              <a:rect l="l" t="t" r="r" b="b"/>
              <a:pathLst>
                <a:path w="2624" h="1094" extrusionOk="0">
                  <a:moveTo>
                    <a:pt x="0" y="1"/>
                  </a:moveTo>
                  <a:lnTo>
                    <a:pt x="0" y="821"/>
                  </a:lnTo>
                  <a:cubicBezTo>
                    <a:pt x="420" y="1003"/>
                    <a:pt x="868" y="1093"/>
                    <a:pt x="1315" y="1093"/>
                  </a:cubicBezTo>
                  <a:cubicBezTo>
                    <a:pt x="1763" y="1093"/>
                    <a:pt x="2208" y="1003"/>
                    <a:pt x="2623" y="821"/>
                  </a:cubicBezTo>
                  <a:lnTo>
                    <a:pt x="2623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3" name="Google Shape;1063;p45"/>
            <p:cNvSpPr/>
            <p:nvPr/>
          </p:nvSpPr>
          <p:spPr>
            <a:xfrm>
              <a:off x="4652519" y="1937516"/>
              <a:ext cx="56593" cy="56262"/>
            </a:xfrm>
            <a:custGeom>
              <a:avLst/>
              <a:gdLst/>
              <a:ahLst/>
              <a:cxnLst/>
              <a:rect l="l" t="t" r="r" b="b"/>
              <a:pathLst>
                <a:path w="1757" h="1747" extrusionOk="0">
                  <a:moveTo>
                    <a:pt x="879" y="0"/>
                  </a:moveTo>
                  <a:cubicBezTo>
                    <a:pt x="402" y="0"/>
                    <a:pt x="1" y="392"/>
                    <a:pt x="1" y="878"/>
                  </a:cubicBezTo>
                  <a:cubicBezTo>
                    <a:pt x="1" y="1355"/>
                    <a:pt x="402" y="1746"/>
                    <a:pt x="879" y="1746"/>
                  </a:cubicBezTo>
                  <a:cubicBezTo>
                    <a:pt x="1365" y="1746"/>
                    <a:pt x="1756" y="1355"/>
                    <a:pt x="1756" y="878"/>
                  </a:cubicBezTo>
                  <a:cubicBezTo>
                    <a:pt x="1756" y="392"/>
                    <a:pt x="1365" y="0"/>
                    <a:pt x="87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4" name="Google Shape;1064;p45"/>
            <p:cNvSpPr/>
            <p:nvPr/>
          </p:nvSpPr>
          <p:spPr>
            <a:xfrm>
              <a:off x="4666659" y="1951654"/>
              <a:ext cx="28313" cy="27986"/>
            </a:xfrm>
            <a:custGeom>
              <a:avLst/>
              <a:gdLst/>
              <a:ahLst/>
              <a:cxnLst/>
              <a:rect l="l" t="t" r="r" b="b"/>
              <a:pathLst>
                <a:path w="879" h="869" extrusionOk="0">
                  <a:moveTo>
                    <a:pt x="440" y="0"/>
                  </a:moveTo>
                  <a:cubicBezTo>
                    <a:pt x="201" y="0"/>
                    <a:pt x="1" y="191"/>
                    <a:pt x="1" y="439"/>
                  </a:cubicBezTo>
                  <a:cubicBezTo>
                    <a:pt x="1" y="678"/>
                    <a:pt x="201" y="868"/>
                    <a:pt x="440" y="868"/>
                  </a:cubicBezTo>
                  <a:cubicBezTo>
                    <a:pt x="678" y="868"/>
                    <a:pt x="878" y="678"/>
                    <a:pt x="878" y="439"/>
                  </a:cubicBezTo>
                  <a:cubicBezTo>
                    <a:pt x="878" y="191"/>
                    <a:pt x="678" y="0"/>
                    <a:pt x="44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5" name="Google Shape;1065;p45"/>
            <p:cNvSpPr/>
            <p:nvPr/>
          </p:nvSpPr>
          <p:spPr>
            <a:xfrm>
              <a:off x="4835666" y="1937516"/>
              <a:ext cx="56271" cy="56262"/>
            </a:xfrm>
            <a:custGeom>
              <a:avLst/>
              <a:gdLst/>
              <a:ahLst/>
              <a:cxnLst/>
              <a:rect l="l" t="t" r="r" b="b"/>
              <a:pathLst>
                <a:path w="1747" h="1747" extrusionOk="0">
                  <a:moveTo>
                    <a:pt x="878" y="0"/>
                  </a:moveTo>
                  <a:cubicBezTo>
                    <a:pt x="392" y="0"/>
                    <a:pt x="1" y="392"/>
                    <a:pt x="1" y="878"/>
                  </a:cubicBezTo>
                  <a:cubicBezTo>
                    <a:pt x="1" y="1355"/>
                    <a:pt x="392" y="1746"/>
                    <a:pt x="878" y="1746"/>
                  </a:cubicBezTo>
                  <a:cubicBezTo>
                    <a:pt x="1355" y="1746"/>
                    <a:pt x="1747" y="1355"/>
                    <a:pt x="1747" y="878"/>
                  </a:cubicBezTo>
                  <a:cubicBezTo>
                    <a:pt x="1747" y="392"/>
                    <a:pt x="1355" y="0"/>
                    <a:pt x="8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6" name="Google Shape;1066;p45"/>
            <p:cNvSpPr/>
            <p:nvPr/>
          </p:nvSpPr>
          <p:spPr>
            <a:xfrm>
              <a:off x="4849806" y="1951654"/>
              <a:ext cx="27990" cy="27986"/>
            </a:xfrm>
            <a:custGeom>
              <a:avLst/>
              <a:gdLst/>
              <a:ahLst/>
              <a:cxnLst/>
              <a:rect l="l" t="t" r="r" b="b"/>
              <a:pathLst>
                <a:path w="869" h="869" extrusionOk="0">
                  <a:moveTo>
                    <a:pt x="439" y="0"/>
                  </a:moveTo>
                  <a:cubicBezTo>
                    <a:pt x="191" y="0"/>
                    <a:pt x="1" y="191"/>
                    <a:pt x="1" y="439"/>
                  </a:cubicBezTo>
                  <a:cubicBezTo>
                    <a:pt x="1" y="678"/>
                    <a:pt x="191" y="868"/>
                    <a:pt x="439" y="868"/>
                  </a:cubicBezTo>
                  <a:cubicBezTo>
                    <a:pt x="678" y="868"/>
                    <a:pt x="869" y="678"/>
                    <a:pt x="869" y="439"/>
                  </a:cubicBezTo>
                  <a:cubicBezTo>
                    <a:pt x="869" y="191"/>
                    <a:pt x="678" y="0"/>
                    <a:pt x="4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7" name="Google Shape;1067;p45"/>
            <p:cNvSpPr/>
            <p:nvPr/>
          </p:nvSpPr>
          <p:spPr>
            <a:xfrm>
              <a:off x="4659605" y="1747636"/>
              <a:ext cx="225277" cy="165340"/>
            </a:xfrm>
            <a:custGeom>
              <a:avLst/>
              <a:gdLst/>
              <a:ahLst/>
              <a:cxnLst/>
              <a:rect l="l" t="t" r="r" b="b"/>
              <a:pathLst>
                <a:path w="6994" h="5134" extrusionOk="0">
                  <a:moveTo>
                    <a:pt x="3484" y="1"/>
                  </a:moveTo>
                  <a:cubicBezTo>
                    <a:pt x="1555" y="1"/>
                    <a:pt x="0" y="1571"/>
                    <a:pt x="0" y="3492"/>
                  </a:cubicBezTo>
                  <a:lnTo>
                    <a:pt x="0" y="5133"/>
                  </a:lnTo>
                  <a:lnTo>
                    <a:pt x="6993" y="5133"/>
                  </a:lnTo>
                  <a:lnTo>
                    <a:pt x="6993" y="3492"/>
                  </a:lnTo>
                  <a:cubicBezTo>
                    <a:pt x="6993" y="1571"/>
                    <a:pt x="5438" y="1"/>
                    <a:pt x="3519" y="1"/>
                  </a:cubicBezTo>
                  <a:cubicBezTo>
                    <a:pt x="3513" y="1"/>
                    <a:pt x="3507" y="1"/>
                    <a:pt x="3502" y="1"/>
                  </a:cubicBezTo>
                  <a:cubicBezTo>
                    <a:pt x="3496" y="1"/>
                    <a:pt x="3490" y="1"/>
                    <a:pt x="3484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8" name="Google Shape;1068;p45"/>
            <p:cNvSpPr/>
            <p:nvPr/>
          </p:nvSpPr>
          <p:spPr>
            <a:xfrm>
              <a:off x="4658671" y="1831658"/>
              <a:ext cx="227403" cy="176258"/>
            </a:xfrm>
            <a:custGeom>
              <a:avLst/>
              <a:gdLst/>
              <a:ahLst/>
              <a:cxnLst/>
              <a:rect l="l" t="t" r="r" b="b"/>
              <a:pathLst>
                <a:path w="7060" h="5473" extrusionOk="0">
                  <a:moveTo>
                    <a:pt x="3531" y="1"/>
                  </a:moveTo>
                  <a:cubicBezTo>
                    <a:pt x="3461" y="1"/>
                    <a:pt x="3392" y="34"/>
                    <a:pt x="3349" y="101"/>
                  </a:cubicBezTo>
                  <a:cubicBezTo>
                    <a:pt x="2529" y="1351"/>
                    <a:pt x="1460" y="1780"/>
                    <a:pt x="964" y="1914"/>
                  </a:cubicBezTo>
                  <a:cubicBezTo>
                    <a:pt x="869" y="1942"/>
                    <a:pt x="583" y="1980"/>
                    <a:pt x="583" y="1980"/>
                  </a:cubicBezTo>
                  <a:cubicBezTo>
                    <a:pt x="258" y="1980"/>
                    <a:pt x="1" y="2257"/>
                    <a:pt x="39" y="2581"/>
                  </a:cubicBezTo>
                  <a:cubicBezTo>
                    <a:pt x="76" y="2861"/>
                    <a:pt x="314" y="3068"/>
                    <a:pt x="593" y="3068"/>
                  </a:cubicBezTo>
                  <a:cubicBezTo>
                    <a:pt x="599" y="3068"/>
                    <a:pt x="605" y="3068"/>
                    <a:pt x="611" y="3068"/>
                  </a:cubicBezTo>
                  <a:lnTo>
                    <a:pt x="726" y="3068"/>
                  </a:lnTo>
                  <a:cubicBezTo>
                    <a:pt x="945" y="4451"/>
                    <a:pt x="2138" y="5472"/>
                    <a:pt x="3531" y="5472"/>
                  </a:cubicBezTo>
                  <a:cubicBezTo>
                    <a:pt x="4933" y="5472"/>
                    <a:pt x="6116" y="4451"/>
                    <a:pt x="6335" y="3068"/>
                  </a:cubicBezTo>
                  <a:lnTo>
                    <a:pt x="6450" y="3068"/>
                  </a:lnTo>
                  <a:cubicBezTo>
                    <a:pt x="6456" y="3068"/>
                    <a:pt x="6463" y="3068"/>
                    <a:pt x="6469" y="3068"/>
                  </a:cubicBezTo>
                  <a:cubicBezTo>
                    <a:pt x="6756" y="3068"/>
                    <a:pt x="6994" y="2861"/>
                    <a:pt x="7032" y="2581"/>
                  </a:cubicBezTo>
                  <a:cubicBezTo>
                    <a:pt x="7060" y="2262"/>
                    <a:pt x="6811" y="1980"/>
                    <a:pt x="6494" y="1980"/>
                  </a:cubicBezTo>
                  <a:cubicBezTo>
                    <a:pt x="6489" y="1980"/>
                    <a:pt x="6484" y="1980"/>
                    <a:pt x="6478" y="1980"/>
                  </a:cubicBezTo>
                  <a:cubicBezTo>
                    <a:pt x="6478" y="1980"/>
                    <a:pt x="6183" y="1942"/>
                    <a:pt x="6097" y="1914"/>
                  </a:cubicBezTo>
                  <a:cubicBezTo>
                    <a:pt x="5601" y="1780"/>
                    <a:pt x="4523" y="1351"/>
                    <a:pt x="3712" y="101"/>
                  </a:cubicBezTo>
                  <a:cubicBezTo>
                    <a:pt x="3669" y="34"/>
                    <a:pt x="3600" y="1"/>
                    <a:pt x="353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9" name="Google Shape;1069;p45"/>
            <p:cNvSpPr/>
            <p:nvPr/>
          </p:nvSpPr>
          <p:spPr>
            <a:xfrm>
              <a:off x="4723059" y="1895360"/>
              <a:ext cx="14011" cy="21288"/>
            </a:xfrm>
            <a:custGeom>
              <a:avLst/>
              <a:gdLst/>
              <a:ahLst/>
              <a:cxnLst/>
              <a:rect l="l" t="t" r="r" b="b"/>
              <a:pathLst>
                <a:path w="435" h="661" extrusionOk="0">
                  <a:moveTo>
                    <a:pt x="216" y="0"/>
                  </a:moveTo>
                  <a:cubicBezTo>
                    <a:pt x="108" y="0"/>
                    <a:pt x="0" y="74"/>
                    <a:pt x="5" y="222"/>
                  </a:cubicBezTo>
                  <a:lnTo>
                    <a:pt x="5" y="441"/>
                  </a:lnTo>
                  <a:cubicBezTo>
                    <a:pt x="5" y="556"/>
                    <a:pt x="101" y="661"/>
                    <a:pt x="215" y="661"/>
                  </a:cubicBezTo>
                  <a:cubicBezTo>
                    <a:pt x="339" y="661"/>
                    <a:pt x="434" y="556"/>
                    <a:pt x="434" y="441"/>
                  </a:cubicBezTo>
                  <a:lnTo>
                    <a:pt x="434" y="222"/>
                  </a:lnTo>
                  <a:cubicBezTo>
                    <a:pt x="434" y="74"/>
                    <a:pt x="325" y="0"/>
                    <a:pt x="216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0" name="Google Shape;1070;p45"/>
            <p:cNvSpPr/>
            <p:nvPr/>
          </p:nvSpPr>
          <p:spPr>
            <a:xfrm>
              <a:off x="4807417" y="1895360"/>
              <a:ext cx="14140" cy="21288"/>
            </a:xfrm>
            <a:custGeom>
              <a:avLst/>
              <a:gdLst/>
              <a:ahLst/>
              <a:cxnLst/>
              <a:rect l="l" t="t" r="r" b="b"/>
              <a:pathLst>
                <a:path w="439" h="661" extrusionOk="0">
                  <a:moveTo>
                    <a:pt x="219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5" y="661"/>
                    <a:pt x="219" y="661"/>
                  </a:cubicBezTo>
                  <a:cubicBezTo>
                    <a:pt x="34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19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1" name="Google Shape;1071;p45"/>
            <p:cNvSpPr/>
            <p:nvPr/>
          </p:nvSpPr>
          <p:spPr>
            <a:xfrm>
              <a:off x="4740710" y="1940897"/>
              <a:ext cx="63357" cy="28308"/>
            </a:xfrm>
            <a:custGeom>
              <a:avLst/>
              <a:gdLst/>
              <a:ahLst/>
              <a:cxnLst/>
              <a:rect l="l" t="t" r="r" b="b"/>
              <a:pathLst>
                <a:path w="1967" h="879" extrusionOk="0">
                  <a:moveTo>
                    <a:pt x="144" y="0"/>
                  </a:moveTo>
                  <a:cubicBezTo>
                    <a:pt x="58" y="0"/>
                    <a:pt x="1" y="77"/>
                    <a:pt x="10" y="163"/>
                  </a:cubicBezTo>
                  <a:cubicBezTo>
                    <a:pt x="96" y="563"/>
                    <a:pt x="497" y="878"/>
                    <a:pt x="984" y="878"/>
                  </a:cubicBezTo>
                  <a:cubicBezTo>
                    <a:pt x="1461" y="878"/>
                    <a:pt x="1861" y="563"/>
                    <a:pt x="1947" y="163"/>
                  </a:cubicBezTo>
                  <a:cubicBezTo>
                    <a:pt x="1966" y="77"/>
                    <a:pt x="1899" y="0"/>
                    <a:pt x="1823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2" name="Google Shape;1072;p45"/>
            <p:cNvSpPr/>
            <p:nvPr/>
          </p:nvSpPr>
          <p:spPr>
            <a:xfrm>
              <a:off x="4658993" y="1831658"/>
              <a:ext cx="208656" cy="176258"/>
            </a:xfrm>
            <a:custGeom>
              <a:avLst/>
              <a:gdLst/>
              <a:ahLst/>
              <a:cxnLst/>
              <a:rect l="l" t="t" r="r" b="b"/>
              <a:pathLst>
                <a:path w="6478" h="5473" extrusionOk="0">
                  <a:moveTo>
                    <a:pt x="3516" y="1"/>
                  </a:moveTo>
                  <a:cubicBezTo>
                    <a:pt x="3444" y="1"/>
                    <a:pt x="3373" y="34"/>
                    <a:pt x="3330" y="101"/>
                  </a:cubicBezTo>
                  <a:cubicBezTo>
                    <a:pt x="2900" y="788"/>
                    <a:pt x="2280" y="1332"/>
                    <a:pt x="1546" y="1694"/>
                  </a:cubicBezTo>
                  <a:cubicBezTo>
                    <a:pt x="1355" y="1780"/>
                    <a:pt x="1155" y="1856"/>
                    <a:pt x="954" y="1914"/>
                  </a:cubicBezTo>
                  <a:cubicBezTo>
                    <a:pt x="868" y="1942"/>
                    <a:pt x="573" y="1980"/>
                    <a:pt x="573" y="1980"/>
                  </a:cubicBezTo>
                  <a:cubicBezTo>
                    <a:pt x="248" y="1980"/>
                    <a:pt x="0" y="2257"/>
                    <a:pt x="29" y="2581"/>
                  </a:cubicBezTo>
                  <a:cubicBezTo>
                    <a:pt x="66" y="2861"/>
                    <a:pt x="304" y="3068"/>
                    <a:pt x="583" y="3068"/>
                  </a:cubicBezTo>
                  <a:cubicBezTo>
                    <a:pt x="589" y="3068"/>
                    <a:pt x="595" y="3068"/>
                    <a:pt x="601" y="3068"/>
                  </a:cubicBezTo>
                  <a:lnTo>
                    <a:pt x="725" y="3068"/>
                  </a:lnTo>
                  <a:cubicBezTo>
                    <a:pt x="931" y="4467"/>
                    <a:pt x="2133" y="5472"/>
                    <a:pt x="3505" y="5472"/>
                  </a:cubicBezTo>
                  <a:cubicBezTo>
                    <a:pt x="3658" y="5472"/>
                    <a:pt x="3813" y="5460"/>
                    <a:pt x="3969" y="5434"/>
                  </a:cubicBezTo>
                  <a:cubicBezTo>
                    <a:pt x="2643" y="5234"/>
                    <a:pt x="1641" y="4127"/>
                    <a:pt x="1565" y="2791"/>
                  </a:cubicBezTo>
                  <a:cubicBezTo>
                    <a:pt x="1555" y="2686"/>
                    <a:pt x="1574" y="2581"/>
                    <a:pt x="1603" y="2486"/>
                  </a:cubicBezTo>
                  <a:cubicBezTo>
                    <a:pt x="1670" y="2248"/>
                    <a:pt x="1832" y="2057"/>
                    <a:pt x="2032" y="1933"/>
                  </a:cubicBezTo>
                  <a:cubicBezTo>
                    <a:pt x="2624" y="1599"/>
                    <a:pt x="3129" y="1151"/>
                    <a:pt x="3521" y="597"/>
                  </a:cubicBezTo>
                  <a:cubicBezTo>
                    <a:pt x="3978" y="1236"/>
                    <a:pt x="4589" y="1742"/>
                    <a:pt x="5295" y="2076"/>
                  </a:cubicBezTo>
                  <a:cubicBezTo>
                    <a:pt x="5457" y="2157"/>
                    <a:pt x="5631" y="2197"/>
                    <a:pt x="5804" y="2197"/>
                  </a:cubicBezTo>
                  <a:cubicBezTo>
                    <a:pt x="6040" y="2197"/>
                    <a:pt x="6275" y="2123"/>
                    <a:pt x="6478" y="1980"/>
                  </a:cubicBezTo>
                  <a:cubicBezTo>
                    <a:pt x="6478" y="1980"/>
                    <a:pt x="6173" y="1942"/>
                    <a:pt x="6087" y="1923"/>
                  </a:cubicBezTo>
                  <a:cubicBezTo>
                    <a:pt x="5591" y="1780"/>
                    <a:pt x="4513" y="1351"/>
                    <a:pt x="3702" y="101"/>
                  </a:cubicBezTo>
                  <a:cubicBezTo>
                    <a:pt x="3659" y="34"/>
                    <a:pt x="3587" y="1"/>
                    <a:pt x="3516" y="1"/>
                  </a:cubicBez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3" name="Google Shape;1073;p45"/>
            <p:cNvSpPr/>
            <p:nvPr/>
          </p:nvSpPr>
          <p:spPr>
            <a:xfrm>
              <a:off x="4768991" y="1749503"/>
              <a:ext cx="115892" cy="124762"/>
            </a:xfrm>
            <a:custGeom>
              <a:avLst/>
              <a:gdLst/>
              <a:ahLst/>
              <a:cxnLst/>
              <a:rect l="l" t="t" r="r" b="b"/>
              <a:pathLst>
                <a:path w="3598" h="3874" extrusionOk="0">
                  <a:moveTo>
                    <a:pt x="735" y="0"/>
                  </a:moveTo>
                  <a:lnTo>
                    <a:pt x="735" y="0"/>
                  </a:lnTo>
                  <a:cubicBezTo>
                    <a:pt x="1" y="1860"/>
                    <a:pt x="1384" y="3873"/>
                    <a:pt x="3378" y="3873"/>
                  </a:cubicBezTo>
                  <a:cubicBezTo>
                    <a:pt x="3454" y="3873"/>
                    <a:pt x="3530" y="3873"/>
                    <a:pt x="3597" y="3864"/>
                  </a:cubicBezTo>
                  <a:lnTo>
                    <a:pt x="3597" y="3434"/>
                  </a:lnTo>
                  <a:cubicBezTo>
                    <a:pt x="3597" y="1755"/>
                    <a:pt x="2395" y="305"/>
                    <a:pt x="735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4" name="Google Shape;1074;p45"/>
            <p:cNvSpPr/>
            <p:nvPr/>
          </p:nvSpPr>
          <p:spPr>
            <a:xfrm>
              <a:off x="4677127" y="2064081"/>
              <a:ext cx="67609" cy="119545"/>
            </a:xfrm>
            <a:custGeom>
              <a:avLst/>
              <a:gdLst/>
              <a:ahLst/>
              <a:cxnLst/>
              <a:rect l="l" t="t" r="r" b="b"/>
              <a:pathLst>
                <a:path w="2099" h="3712" extrusionOk="0">
                  <a:moveTo>
                    <a:pt x="410" y="1"/>
                  </a:moveTo>
                  <a:lnTo>
                    <a:pt x="0" y="144"/>
                  </a:lnTo>
                  <a:cubicBezTo>
                    <a:pt x="420" y="1394"/>
                    <a:pt x="916" y="2729"/>
                    <a:pt x="1565" y="3712"/>
                  </a:cubicBezTo>
                  <a:lnTo>
                    <a:pt x="2099" y="3712"/>
                  </a:lnTo>
                  <a:cubicBezTo>
                    <a:pt x="1317" y="2643"/>
                    <a:pt x="725" y="955"/>
                    <a:pt x="4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5" name="Google Shape;1075;p45"/>
            <p:cNvSpPr/>
            <p:nvPr/>
          </p:nvSpPr>
          <p:spPr>
            <a:xfrm>
              <a:off x="4655611" y="2071778"/>
              <a:ext cx="42421" cy="111848"/>
            </a:xfrm>
            <a:custGeom>
              <a:avLst/>
              <a:gdLst/>
              <a:ahLst/>
              <a:cxnLst/>
              <a:rect l="l" t="t" r="r" b="b"/>
              <a:pathLst>
                <a:path w="1317" h="3473" extrusionOk="0">
                  <a:moveTo>
                    <a:pt x="411" y="0"/>
                  </a:moveTo>
                  <a:lnTo>
                    <a:pt x="0" y="143"/>
                  </a:lnTo>
                  <a:cubicBezTo>
                    <a:pt x="267" y="1250"/>
                    <a:pt x="554" y="2395"/>
                    <a:pt x="868" y="3473"/>
                  </a:cubicBezTo>
                  <a:lnTo>
                    <a:pt x="1317" y="3473"/>
                  </a:lnTo>
                  <a:cubicBezTo>
                    <a:pt x="992" y="2357"/>
                    <a:pt x="687" y="1155"/>
                    <a:pt x="41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76" name="Google Shape;1076;p45"/>
          <p:cNvGrpSpPr/>
          <p:nvPr/>
        </p:nvGrpSpPr>
        <p:grpSpPr>
          <a:xfrm>
            <a:off x="871645" y="2172479"/>
            <a:ext cx="343730" cy="450776"/>
            <a:chOff x="5223345" y="1741441"/>
            <a:chExt cx="343730" cy="450776"/>
          </a:xfrm>
        </p:grpSpPr>
        <p:sp>
          <p:nvSpPr>
            <p:cNvPr id="1077" name="Google Shape;1077;p45"/>
            <p:cNvSpPr/>
            <p:nvPr/>
          </p:nvSpPr>
          <p:spPr>
            <a:xfrm>
              <a:off x="5223345" y="1999059"/>
              <a:ext cx="343730" cy="19315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8" name="Google Shape;1078;p45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9" name="Google Shape;1079;p45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0" name="Google Shape;1080;p45"/>
            <p:cNvSpPr/>
            <p:nvPr/>
          </p:nvSpPr>
          <p:spPr>
            <a:xfrm>
              <a:off x="5445402" y="2034620"/>
              <a:ext cx="121669" cy="157597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1" name="Google Shape;1081;p45"/>
            <p:cNvSpPr/>
            <p:nvPr/>
          </p:nvSpPr>
          <p:spPr>
            <a:xfrm>
              <a:off x="5445402" y="2032722"/>
              <a:ext cx="56239" cy="159495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2" name="Google Shape;1082;p45"/>
            <p:cNvSpPr/>
            <p:nvPr/>
          </p:nvSpPr>
          <p:spPr>
            <a:xfrm>
              <a:off x="5223345" y="2034620"/>
              <a:ext cx="121702" cy="157597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3" name="Google Shape;1083;p45"/>
            <p:cNvSpPr/>
            <p:nvPr/>
          </p:nvSpPr>
          <p:spPr>
            <a:xfrm>
              <a:off x="5288474" y="2032722"/>
              <a:ext cx="56572" cy="159495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4" name="Google Shape;1084;p45"/>
            <p:cNvSpPr/>
            <p:nvPr/>
          </p:nvSpPr>
          <p:spPr>
            <a:xfrm>
              <a:off x="5345345" y="2088328"/>
              <a:ext cx="100092" cy="103888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5" name="Google Shape;1085;p45"/>
            <p:cNvSpPr/>
            <p:nvPr/>
          </p:nvSpPr>
          <p:spPr>
            <a:xfrm>
              <a:off x="5345012" y="2067983"/>
              <a:ext cx="100425" cy="52610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6" name="Google Shape;1086;p45"/>
            <p:cNvSpPr/>
            <p:nvPr/>
          </p:nvSpPr>
          <p:spPr>
            <a:xfrm>
              <a:off x="5237663" y="1741441"/>
              <a:ext cx="315128" cy="250364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7" name="Google Shape;1087;p45"/>
            <p:cNvSpPr/>
            <p:nvPr/>
          </p:nvSpPr>
          <p:spPr>
            <a:xfrm>
              <a:off x="5279251" y="1827214"/>
              <a:ext cx="231284" cy="186166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8" name="Google Shape;1088;p45"/>
            <p:cNvSpPr/>
            <p:nvPr/>
          </p:nvSpPr>
          <p:spPr>
            <a:xfrm>
              <a:off x="5279583" y="1827214"/>
              <a:ext cx="180139" cy="186166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45"/>
            <p:cNvSpPr/>
            <p:nvPr/>
          </p:nvSpPr>
          <p:spPr>
            <a:xfrm>
              <a:off x="5363691" y="1948614"/>
              <a:ext cx="63365" cy="2191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45"/>
            <p:cNvSpPr/>
            <p:nvPr/>
          </p:nvSpPr>
          <p:spPr>
            <a:xfrm>
              <a:off x="5312581" y="1884385"/>
              <a:ext cx="165588" cy="55407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45"/>
            <p:cNvSpPr/>
            <p:nvPr/>
          </p:nvSpPr>
          <p:spPr>
            <a:xfrm>
              <a:off x="5330727" y="1898669"/>
              <a:ext cx="42920" cy="26705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45"/>
            <p:cNvSpPr/>
            <p:nvPr/>
          </p:nvSpPr>
          <p:spPr>
            <a:xfrm>
              <a:off x="5416800" y="1898669"/>
              <a:ext cx="42920" cy="26804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45"/>
            <p:cNvSpPr/>
            <p:nvPr/>
          </p:nvSpPr>
          <p:spPr>
            <a:xfrm>
              <a:off x="5345012" y="1898669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45"/>
            <p:cNvSpPr/>
            <p:nvPr/>
          </p:nvSpPr>
          <p:spPr>
            <a:xfrm>
              <a:off x="5431084" y="1898669"/>
              <a:ext cx="14351" cy="14351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095" name="Google Shape;1095;p45"/>
          <p:cNvGrpSpPr/>
          <p:nvPr/>
        </p:nvGrpSpPr>
        <p:grpSpPr>
          <a:xfrm>
            <a:off x="4822847" y="2172331"/>
            <a:ext cx="354851" cy="451074"/>
            <a:chOff x="872760" y="1741183"/>
            <a:chExt cx="354851" cy="451074"/>
          </a:xfrm>
        </p:grpSpPr>
        <p:sp>
          <p:nvSpPr>
            <p:cNvPr id="1096" name="Google Shape;1096;p45"/>
            <p:cNvSpPr/>
            <p:nvPr/>
          </p:nvSpPr>
          <p:spPr>
            <a:xfrm>
              <a:off x="872760" y="2049621"/>
              <a:ext cx="354851" cy="142636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45"/>
            <p:cNvSpPr/>
            <p:nvPr/>
          </p:nvSpPr>
          <p:spPr>
            <a:xfrm>
              <a:off x="924203" y="1985130"/>
              <a:ext cx="251296" cy="133113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45"/>
            <p:cNvSpPr/>
            <p:nvPr/>
          </p:nvSpPr>
          <p:spPr>
            <a:xfrm>
              <a:off x="948343" y="2007371"/>
              <a:ext cx="203348" cy="84270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45"/>
            <p:cNvSpPr/>
            <p:nvPr/>
          </p:nvSpPr>
          <p:spPr>
            <a:xfrm>
              <a:off x="980442" y="1992755"/>
              <a:ext cx="139483" cy="98886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45"/>
            <p:cNvSpPr/>
            <p:nvPr/>
          </p:nvSpPr>
          <p:spPr>
            <a:xfrm>
              <a:off x="998222" y="1992755"/>
              <a:ext cx="103589" cy="29399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45"/>
            <p:cNvSpPr/>
            <p:nvPr/>
          </p:nvSpPr>
          <p:spPr>
            <a:xfrm>
              <a:off x="925801" y="1792956"/>
              <a:ext cx="242406" cy="214453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45"/>
            <p:cNvSpPr/>
            <p:nvPr/>
          </p:nvSpPr>
          <p:spPr>
            <a:xfrm>
              <a:off x="930563" y="1800580"/>
              <a:ext cx="186166" cy="20679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45"/>
            <p:cNvSpPr/>
            <p:nvPr/>
          </p:nvSpPr>
          <p:spPr>
            <a:xfrm>
              <a:off x="998222" y="1881818"/>
              <a:ext cx="14951" cy="22041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45"/>
            <p:cNvSpPr/>
            <p:nvPr/>
          </p:nvSpPr>
          <p:spPr>
            <a:xfrm>
              <a:off x="1087158" y="1881818"/>
              <a:ext cx="14651" cy="22041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45"/>
            <p:cNvSpPr/>
            <p:nvPr/>
          </p:nvSpPr>
          <p:spPr>
            <a:xfrm>
              <a:off x="988067" y="1856681"/>
              <a:ext cx="35728" cy="17646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45"/>
            <p:cNvSpPr/>
            <p:nvPr/>
          </p:nvSpPr>
          <p:spPr>
            <a:xfrm>
              <a:off x="1076636" y="1856947"/>
              <a:ext cx="35329" cy="17680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45"/>
            <p:cNvSpPr/>
            <p:nvPr/>
          </p:nvSpPr>
          <p:spPr>
            <a:xfrm>
              <a:off x="954070" y="1741183"/>
              <a:ext cx="221761" cy="66756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45"/>
            <p:cNvSpPr/>
            <p:nvPr/>
          </p:nvSpPr>
          <p:spPr>
            <a:xfrm>
              <a:off x="1013139" y="1741183"/>
              <a:ext cx="162692" cy="51807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45"/>
            <p:cNvSpPr/>
            <p:nvPr/>
          </p:nvSpPr>
          <p:spPr>
            <a:xfrm>
              <a:off x="1005847" y="2096266"/>
              <a:ext cx="14651" cy="95989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45"/>
            <p:cNvSpPr/>
            <p:nvPr/>
          </p:nvSpPr>
          <p:spPr>
            <a:xfrm>
              <a:off x="1079533" y="2096266"/>
              <a:ext cx="14984" cy="95989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45"/>
            <p:cNvSpPr/>
            <p:nvPr/>
          </p:nvSpPr>
          <p:spPr>
            <a:xfrm>
              <a:off x="1017035" y="1933324"/>
              <a:ext cx="65962" cy="22341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12" name="Google Shape;1112;p45"/>
          <p:cNvGrpSpPr/>
          <p:nvPr/>
        </p:nvGrpSpPr>
        <p:grpSpPr>
          <a:xfrm>
            <a:off x="7648972" y="958826"/>
            <a:ext cx="691037" cy="938850"/>
            <a:chOff x="7648972" y="958826"/>
            <a:chExt cx="691037" cy="938850"/>
          </a:xfrm>
        </p:grpSpPr>
        <p:sp>
          <p:nvSpPr>
            <p:cNvPr id="1113" name="Google Shape;1113;p45"/>
            <p:cNvSpPr/>
            <p:nvPr/>
          </p:nvSpPr>
          <p:spPr>
            <a:xfrm rot="-2343918">
              <a:off x="8108721" y="1658021"/>
              <a:ext cx="188385" cy="20298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114" name="Google Shape;1114;p45"/>
            <p:cNvGrpSpPr/>
            <p:nvPr/>
          </p:nvGrpSpPr>
          <p:grpSpPr>
            <a:xfrm rot="5834665">
              <a:off x="7662843" y="1008885"/>
              <a:ext cx="560629" cy="521841"/>
              <a:chOff x="7360821" y="714464"/>
              <a:chExt cx="560639" cy="521850"/>
            </a:xfrm>
          </p:grpSpPr>
          <p:sp>
            <p:nvSpPr>
              <p:cNvPr id="1115" name="Google Shape;1115;p45"/>
              <p:cNvSpPr/>
              <p:nvPr/>
            </p:nvSpPr>
            <p:spPr>
              <a:xfrm rot="-2344060">
                <a:off x="7610747" y="975994"/>
                <a:ext cx="281244" cy="193305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3469" extrusionOk="0">
                    <a:moveTo>
                      <a:pt x="2464" y="1"/>
                    </a:moveTo>
                    <a:cubicBezTo>
                      <a:pt x="2110" y="1"/>
                      <a:pt x="1754" y="159"/>
                      <a:pt x="1436" y="551"/>
                    </a:cubicBezTo>
                    <a:cubicBezTo>
                      <a:pt x="1436" y="551"/>
                      <a:pt x="0" y="2488"/>
                      <a:pt x="1273" y="3336"/>
                    </a:cubicBezTo>
                    <a:cubicBezTo>
                      <a:pt x="1413" y="3428"/>
                      <a:pt x="1546" y="3469"/>
                      <a:pt x="1672" y="3469"/>
                    </a:cubicBezTo>
                    <a:cubicBezTo>
                      <a:pt x="2202" y="3469"/>
                      <a:pt x="2597" y="2747"/>
                      <a:pt x="2742" y="2105"/>
                    </a:cubicBezTo>
                    <a:lnTo>
                      <a:pt x="2742" y="2105"/>
                    </a:lnTo>
                    <a:cubicBezTo>
                      <a:pt x="3056" y="2448"/>
                      <a:pt x="3494" y="2752"/>
                      <a:pt x="3905" y="2752"/>
                    </a:cubicBezTo>
                    <a:cubicBezTo>
                      <a:pt x="4049" y="2752"/>
                      <a:pt x="4189" y="2715"/>
                      <a:pt x="4319" y="2629"/>
                    </a:cubicBezTo>
                    <a:cubicBezTo>
                      <a:pt x="5047" y="2150"/>
                      <a:pt x="3768" y="1"/>
                      <a:pt x="24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6" name="Google Shape;1116;p45"/>
              <p:cNvSpPr/>
              <p:nvPr/>
            </p:nvSpPr>
            <p:spPr>
              <a:xfrm rot="-2344060">
                <a:off x="7633309" y="963409"/>
                <a:ext cx="242571" cy="212808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819" extrusionOk="0">
                    <a:moveTo>
                      <a:pt x="2122" y="1491"/>
                    </a:moveTo>
                    <a:cubicBezTo>
                      <a:pt x="2133" y="1491"/>
                      <a:pt x="2133" y="1491"/>
                      <a:pt x="2144" y="1502"/>
                    </a:cubicBezTo>
                    <a:cubicBezTo>
                      <a:pt x="2176" y="1545"/>
                      <a:pt x="2209" y="1654"/>
                      <a:pt x="2198" y="1850"/>
                    </a:cubicBezTo>
                    <a:cubicBezTo>
                      <a:pt x="2089" y="1665"/>
                      <a:pt x="2046" y="1534"/>
                      <a:pt x="2046" y="1512"/>
                    </a:cubicBezTo>
                    <a:cubicBezTo>
                      <a:pt x="2078" y="1502"/>
                      <a:pt x="2100" y="1491"/>
                      <a:pt x="2122" y="1491"/>
                    </a:cubicBezTo>
                    <a:close/>
                    <a:moveTo>
                      <a:pt x="2046" y="359"/>
                    </a:moveTo>
                    <a:cubicBezTo>
                      <a:pt x="2873" y="359"/>
                      <a:pt x="3667" y="1328"/>
                      <a:pt x="3873" y="2024"/>
                    </a:cubicBezTo>
                    <a:cubicBezTo>
                      <a:pt x="3917" y="2165"/>
                      <a:pt x="4004" y="2535"/>
                      <a:pt x="3797" y="2666"/>
                    </a:cubicBezTo>
                    <a:cubicBezTo>
                      <a:pt x="3699" y="2731"/>
                      <a:pt x="3601" y="2753"/>
                      <a:pt x="3482" y="2753"/>
                    </a:cubicBezTo>
                    <a:cubicBezTo>
                      <a:pt x="3188" y="2753"/>
                      <a:pt x="2829" y="2568"/>
                      <a:pt x="2514" y="2230"/>
                    </a:cubicBezTo>
                    <a:cubicBezTo>
                      <a:pt x="2557" y="1969"/>
                      <a:pt x="2611" y="1512"/>
                      <a:pt x="2427" y="1273"/>
                    </a:cubicBezTo>
                    <a:cubicBezTo>
                      <a:pt x="2350" y="1183"/>
                      <a:pt x="2246" y="1135"/>
                      <a:pt x="2130" y="1135"/>
                    </a:cubicBezTo>
                    <a:cubicBezTo>
                      <a:pt x="2049" y="1135"/>
                      <a:pt x="1961" y="1159"/>
                      <a:pt x="1872" y="1208"/>
                    </a:cubicBezTo>
                    <a:cubicBezTo>
                      <a:pt x="1785" y="1251"/>
                      <a:pt x="1730" y="1338"/>
                      <a:pt x="1719" y="1436"/>
                    </a:cubicBezTo>
                    <a:cubicBezTo>
                      <a:pt x="1676" y="1697"/>
                      <a:pt x="1883" y="2056"/>
                      <a:pt x="2122" y="2339"/>
                    </a:cubicBezTo>
                    <a:cubicBezTo>
                      <a:pt x="1970" y="2905"/>
                      <a:pt x="1632" y="3471"/>
                      <a:pt x="1252" y="3471"/>
                    </a:cubicBezTo>
                    <a:cubicBezTo>
                      <a:pt x="1154" y="3471"/>
                      <a:pt x="1056" y="3438"/>
                      <a:pt x="947" y="3373"/>
                    </a:cubicBezTo>
                    <a:cubicBezTo>
                      <a:pt x="708" y="3210"/>
                      <a:pt x="566" y="3003"/>
                      <a:pt x="523" y="2731"/>
                    </a:cubicBezTo>
                    <a:cubicBezTo>
                      <a:pt x="370" y="1904"/>
                      <a:pt x="1143" y="849"/>
                      <a:pt x="1154" y="849"/>
                    </a:cubicBezTo>
                    <a:cubicBezTo>
                      <a:pt x="1415" y="523"/>
                      <a:pt x="1709" y="359"/>
                      <a:pt x="2046" y="359"/>
                    </a:cubicBezTo>
                    <a:close/>
                    <a:moveTo>
                      <a:pt x="2046" y="0"/>
                    </a:moveTo>
                    <a:cubicBezTo>
                      <a:pt x="1600" y="0"/>
                      <a:pt x="1208" y="207"/>
                      <a:pt x="871" y="631"/>
                    </a:cubicBezTo>
                    <a:cubicBezTo>
                      <a:pt x="838" y="675"/>
                      <a:pt x="1" y="1817"/>
                      <a:pt x="175" y="2785"/>
                    </a:cubicBezTo>
                    <a:cubicBezTo>
                      <a:pt x="240" y="3155"/>
                      <a:pt x="436" y="3449"/>
                      <a:pt x="751" y="3666"/>
                    </a:cubicBezTo>
                    <a:cubicBezTo>
                      <a:pt x="914" y="3764"/>
                      <a:pt x="1078" y="3819"/>
                      <a:pt x="1252" y="3819"/>
                    </a:cubicBezTo>
                    <a:cubicBezTo>
                      <a:pt x="1785" y="3819"/>
                      <a:pt x="2198" y="3264"/>
                      <a:pt x="2405" y="2622"/>
                    </a:cubicBezTo>
                    <a:cubicBezTo>
                      <a:pt x="2666" y="2851"/>
                      <a:pt x="3047" y="3112"/>
                      <a:pt x="3482" y="3112"/>
                    </a:cubicBezTo>
                    <a:cubicBezTo>
                      <a:pt x="3667" y="3112"/>
                      <a:pt x="3841" y="3057"/>
                      <a:pt x="3993" y="2959"/>
                    </a:cubicBezTo>
                    <a:cubicBezTo>
                      <a:pt x="4276" y="2774"/>
                      <a:pt x="4352" y="2394"/>
                      <a:pt x="4211" y="1926"/>
                    </a:cubicBezTo>
                    <a:cubicBezTo>
                      <a:pt x="3982" y="1132"/>
                      <a:pt x="3068" y="0"/>
                      <a:pt x="2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7" name="Google Shape;1117;p45"/>
              <p:cNvSpPr/>
              <p:nvPr/>
            </p:nvSpPr>
            <p:spPr>
              <a:xfrm rot="-2344060">
                <a:off x="7393505" y="874551"/>
                <a:ext cx="256892" cy="194753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3495" extrusionOk="0">
                    <a:moveTo>
                      <a:pt x="3223" y="0"/>
                    </a:moveTo>
                    <a:cubicBezTo>
                      <a:pt x="3204" y="0"/>
                      <a:pt x="3186" y="2"/>
                      <a:pt x="3167" y="4"/>
                    </a:cubicBezTo>
                    <a:cubicBezTo>
                      <a:pt x="2569" y="87"/>
                      <a:pt x="2335" y="810"/>
                      <a:pt x="2319" y="1437"/>
                    </a:cubicBezTo>
                    <a:lnTo>
                      <a:pt x="2319" y="1437"/>
                    </a:lnTo>
                    <a:cubicBezTo>
                      <a:pt x="1957" y="1172"/>
                      <a:pt x="1484" y="956"/>
                      <a:pt x="1094" y="956"/>
                    </a:cubicBezTo>
                    <a:cubicBezTo>
                      <a:pt x="777" y="956"/>
                      <a:pt x="516" y="1098"/>
                      <a:pt x="414" y="1473"/>
                    </a:cubicBezTo>
                    <a:cubicBezTo>
                      <a:pt x="1" y="2941"/>
                      <a:pt x="2351" y="3463"/>
                      <a:pt x="2351" y="3463"/>
                    </a:cubicBezTo>
                    <a:cubicBezTo>
                      <a:pt x="2468" y="3485"/>
                      <a:pt x="2578" y="3495"/>
                      <a:pt x="2682" y="3495"/>
                    </a:cubicBezTo>
                    <a:cubicBezTo>
                      <a:pt x="4610" y="3495"/>
                      <a:pt x="4225" y="0"/>
                      <a:pt x="3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8" name="Google Shape;1118;p45"/>
              <p:cNvSpPr/>
              <p:nvPr/>
            </p:nvSpPr>
            <p:spPr>
              <a:xfrm rot="-2344060">
                <a:off x="7402882" y="868871"/>
                <a:ext cx="227971" cy="214368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3847" extrusionOk="0">
                    <a:moveTo>
                      <a:pt x="2383" y="2019"/>
                    </a:moveTo>
                    <a:cubicBezTo>
                      <a:pt x="2524" y="2171"/>
                      <a:pt x="2579" y="2291"/>
                      <a:pt x="2568" y="2334"/>
                    </a:cubicBezTo>
                    <a:cubicBezTo>
                      <a:pt x="2568" y="2334"/>
                      <a:pt x="2546" y="2356"/>
                      <a:pt x="2513" y="2378"/>
                    </a:cubicBezTo>
                    <a:cubicBezTo>
                      <a:pt x="2481" y="2356"/>
                      <a:pt x="2415" y="2236"/>
                      <a:pt x="2383" y="2019"/>
                    </a:cubicBezTo>
                    <a:close/>
                    <a:moveTo>
                      <a:pt x="3090" y="354"/>
                    </a:moveTo>
                    <a:cubicBezTo>
                      <a:pt x="3427" y="354"/>
                      <a:pt x="3732" y="1072"/>
                      <a:pt x="3732" y="1855"/>
                    </a:cubicBezTo>
                    <a:cubicBezTo>
                      <a:pt x="3732" y="2650"/>
                      <a:pt x="3416" y="3498"/>
                      <a:pt x="2535" y="3498"/>
                    </a:cubicBezTo>
                    <a:cubicBezTo>
                      <a:pt x="2448" y="3498"/>
                      <a:pt x="2350" y="3487"/>
                      <a:pt x="2252" y="3465"/>
                    </a:cubicBezTo>
                    <a:cubicBezTo>
                      <a:pt x="2241" y="3465"/>
                      <a:pt x="958" y="3172"/>
                      <a:pt x="533" y="2465"/>
                    </a:cubicBezTo>
                    <a:cubicBezTo>
                      <a:pt x="392" y="2225"/>
                      <a:pt x="359" y="1975"/>
                      <a:pt x="435" y="1692"/>
                    </a:cubicBezTo>
                    <a:cubicBezTo>
                      <a:pt x="512" y="1431"/>
                      <a:pt x="675" y="1311"/>
                      <a:pt x="947" y="1311"/>
                    </a:cubicBezTo>
                    <a:cubicBezTo>
                      <a:pt x="1251" y="1311"/>
                      <a:pt x="1643" y="1464"/>
                      <a:pt x="2002" y="1703"/>
                    </a:cubicBezTo>
                    <a:cubicBezTo>
                      <a:pt x="2002" y="2040"/>
                      <a:pt x="2067" y="2443"/>
                      <a:pt x="2252" y="2617"/>
                    </a:cubicBezTo>
                    <a:cubicBezTo>
                      <a:pt x="2339" y="2704"/>
                      <a:pt x="2426" y="2726"/>
                      <a:pt x="2491" y="2726"/>
                    </a:cubicBezTo>
                    <a:cubicBezTo>
                      <a:pt x="2502" y="2726"/>
                      <a:pt x="2546" y="2726"/>
                      <a:pt x="2557" y="2715"/>
                    </a:cubicBezTo>
                    <a:cubicBezTo>
                      <a:pt x="2829" y="2660"/>
                      <a:pt x="2894" y="2497"/>
                      <a:pt x="2916" y="2410"/>
                    </a:cubicBezTo>
                    <a:cubicBezTo>
                      <a:pt x="2981" y="2073"/>
                      <a:pt x="2600" y="1714"/>
                      <a:pt x="2361" y="1529"/>
                    </a:cubicBezTo>
                    <a:cubicBezTo>
                      <a:pt x="2394" y="1007"/>
                      <a:pt x="2589" y="419"/>
                      <a:pt x="3090" y="354"/>
                    </a:cubicBezTo>
                    <a:close/>
                    <a:moveTo>
                      <a:pt x="3085" y="1"/>
                    </a:moveTo>
                    <a:cubicBezTo>
                      <a:pt x="3058" y="1"/>
                      <a:pt x="3031" y="2"/>
                      <a:pt x="3003" y="6"/>
                    </a:cubicBezTo>
                    <a:cubicBezTo>
                      <a:pt x="2394" y="93"/>
                      <a:pt x="2111" y="680"/>
                      <a:pt x="2024" y="1301"/>
                    </a:cubicBezTo>
                    <a:cubicBezTo>
                      <a:pt x="1654" y="1083"/>
                      <a:pt x="1273" y="952"/>
                      <a:pt x="947" y="952"/>
                    </a:cubicBezTo>
                    <a:cubicBezTo>
                      <a:pt x="512" y="952"/>
                      <a:pt x="218" y="1181"/>
                      <a:pt x="98" y="1605"/>
                    </a:cubicBezTo>
                    <a:cubicBezTo>
                      <a:pt x="0" y="1975"/>
                      <a:pt x="44" y="2323"/>
                      <a:pt x="229" y="2639"/>
                    </a:cubicBezTo>
                    <a:cubicBezTo>
                      <a:pt x="740" y="3487"/>
                      <a:pt x="2122" y="3803"/>
                      <a:pt x="2187" y="3814"/>
                    </a:cubicBezTo>
                    <a:cubicBezTo>
                      <a:pt x="2307" y="3835"/>
                      <a:pt x="2426" y="3846"/>
                      <a:pt x="2535" y="3846"/>
                    </a:cubicBezTo>
                    <a:cubicBezTo>
                      <a:pt x="3688" y="3846"/>
                      <a:pt x="4091" y="2769"/>
                      <a:pt x="4091" y="1855"/>
                    </a:cubicBezTo>
                    <a:cubicBezTo>
                      <a:pt x="4091" y="948"/>
                      <a:pt x="3711" y="1"/>
                      <a:pt x="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19" name="Google Shape;1119;p45"/>
              <p:cNvSpPr/>
              <p:nvPr/>
            </p:nvSpPr>
            <p:spPr>
              <a:xfrm rot="-2344060">
                <a:off x="7598305" y="768963"/>
                <a:ext cx="235215" cy="175529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3150" extrusionOk="0">
                    <a:moveTo>
                      <a:pt x="2200" y="0"/>
                    </a:moveTo>
                    <a:cubicBezTo>
                      <a:pt x="1685" y="0"/>
                      <a:pt x="1157" y="180"/>
                      <a:pt x="772" y="636"/>
                    </a:cubicBezTo>
                    <a:cubicBezTo>
                      <a:pt x="0" y="1538"/>
                      <a:pt x="239" y="2605"/>
                      <a:pt x="609" y="2790"/>
                    </a:cubicBezTo>
                    <a:cubicBezTo>
                      <a:pt x="609" y="2790"/>
                      <a:pt x="1147" y="3149"/>
                      <a:pt x="1782" y="3149"/>
                    </a:cubicBezTo>
                    <a:cubicBezTo>
                      <a:pt x="2077" y="3149"/>
                      <a:pt x="2394" y="3072"/>
                      <a:pt x="2687" y="2844"/>
                    </a:cubicBezTo>
                    <a:cubicBezTo>
                      <a:pt x="3601" y="2126"/>
                      <a:pt x="4221" y="984"/>
                      <a:pt x="3557" y="451"/>
                    </a:cubicBezTo>
                    <a:cubicBezTo>
                      <a:pt x="3224" y="183"/>
                      <a:pt x="2719" y="0"/>
                      <a:pt x="2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0" name="Google Shape;1120;p45"/>
              <p:cNvSpPr/>
              <p:nvPr/>
            </p:nvSpPr>
            <p:spPr>
              <a:xfrm rot="-2344060">
                <a:off x="7656732" y="853445"/>
                <a:ext cx="69768" cy="118858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133" extrusionOk="0">
                    <a:moveTo>
                      <a:pt x="0" y="0"/>
                    </a:moveTo>
                    <a:lnTo>
                      <a:pt x="1251" y="2132"/>
                    </a:lnTo>
                    <a:cubicBezTo>
                      <a:pt x="1251" y="2132"/>
                      <a:pt x="338" y="18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1" name="Google Shape;1121;p45"/>
              <p:cNvSpPr/>
              <p:nvPr/>
            </p:nvSpPr>
            <p:spPr>
              <a:xfrm rot="-2344060">
                <a:off x="7645110" y="843502"/>
                <a:ext cx="92838" cy="138528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486" extrusionOk="0">
                    <a:moveTo>
                      <a:pt x="203" y="0"/>
                    </a:moveTo>
                    <a:cubicBezTo>
                      <a:pt x="142" y="0"/>
                      <a:pt x="84" y="34"/>
                      <a:pt x="55" y="92"/>
                    </a:cubicBezTo>
                    <a:cubicBezTo>
                      <a:pt x="1" y="179"/>
                      <a:pt x="33" y="288"/>
                      <a:pt x="120" y="332"/>
                    </a:cubicBezTo>
                    <a:cubicBezTo>
                      <a:pt x="305" y="429"/>
                      <a:pt x="871" y="1474"/>
                      <a:pt x="1306" y="2388"/>
                    </a:cubicBezTo>
                    <a:cubicBezTo>
                      <a:pt x="1328" y="2453"/>
                      <a:pt x="1393" y="2486"/>
                      <a:pt x="1458" y="2486"/>
                    </a:cubicBezTo>
                    <a:cubicBezTo>
                      <a:pt x="1491" y="2486"/>
                      <a:pt x="1513" y="2486"/>
                      <a:pt x="1535" y="2464"/>
                    </a:cubicBezTo>
                    <a:cubicBezTo>
                      <a:pt x="1622" y="2431"/>
                      <a:pt x="1665" y="2322"/>
                      <a:pt x="1622" y="2235"/>
                    </a:cubicBezTo>
                    <a:cubicBezTo>
                      <a:pt x="1404" y="1768"/>
                      <a:pt x="653" y="223"/>
                      <a:pt x="294" y="27"/>
                    </a:cubicBezTo>
                    <a:cubicBezTo>
                      <a:pt x="265" y="9"/>
                      <a:pt x="234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2" name="Google Shape;1122;p45"/>
              <p:cNvSpPr/>
              <p:nvPr/>
            </p:nvSpPr>
            <p:spPr>
              <a:xfrm rot="-2344060">
                <a:off x="7663378" y="790499"/>
                <a:ext cx="87377" cy="137637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470" extrusionOk="0">
                    <a:moveTo>
                      <a:pt x="1" y="1"/>
                    </a:moveTo>
                    <a:lnTo>
                      <a:pt x="1567" y="2470"/>
                    </a:lnTo>
                    <a:cubicBezTo>
                      <a:pt x="1567" y="2470"/>
                      <a:pt x="436" y="24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3" name="Google Shape;1123;p45"/>
              <p:cNvSpPr/>
              <p:nvPr/>
            </p:nvSpPr>
            <p:spPr>
              <a:xfrm rot="-2344060">
                <a:off x="7651822" y="780531"/>
                <a:ext cx="110391" cy="157363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824" extrusionOk="0">
                    <a:moveTo>
                      <a:pt x="194" y="1"/>
                    </a:moveTo>
                    <a:cubicBezTo>
                      <a:pt x="136" y="1"/>
                      <a:pt x="80" y="34"/>
                      <a:pt x="44" y="93"/>
                    </a:cubicBezTo>
                    <a:cubicBezTo>
                      <a:pt x="0" y="180"/>
                      <a:pt x="33" y="288"/>
                      <a:pt x="120" y="332"/>
                    </a:cubicBezTo>
                    <a:cubicBezTo>
                      <a:pt x="381" y="484"/>
                      <a:pt x="1153" y="1822"/>
                      <a:pt x="1621" y="2725"/>
                    </a:cubicBezTo>
                    <a:cubicBezTo>
                      <a:pt x="1643" y="2790"/>
                      <a:pt x="1708" y="2823"/>
                      <a:pt x="1773" y="2823"/>
                    </a:cubicBezTo>
                    <a:cubicBezTo>
                      <a:pt x="1806" y="2823"/>
                      <a:pt x="1828" y="2823"/>
                      <a:pt x="1850" y="2801"/>
                    </a:cubicBezTo>
                    <a:cubicBezTo>
                      <a:pt x="1937" y="2758"/>
                      <a:pt x="1980" y="2660"/>
                      <a:pt x="1937" y="2573"/>
                    </a:cubicBezTo>
                    <a:cubicBezTo>
                      <a:pt x="1741" y="2192"/>
                      <a:pt x="751" y="277"/>
                      <a:pt x="283" y="27"/>
                    </a:cubicBezTo>
                    <a:cubicBezTo>
                      <a:pt x="254" y="9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4" name="Google Shape;1124;p45"/>
              <p:cNvSpPr/>
              <p:nvPr/>
            </p:nvSpPr>
            <p:spPr>
              <a:xfrm rot="-2344060">
                <a:off x="7604611" y="1082908"/>
                <a:ext cx="72777" cy="115236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068" extrusionOk="0">
                    <a:moveTo>
                      <a:pt x="1306" y="1"/>
                    </a:moveTo>
                    <a:cubicBezTo>
                      <a:pt x="1305" y="1"/>
                      <a:pt x="0" y="567"/>
                      <a:pt x="131" y="2068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5" name="Google Shape;1125;p45"/>
              <p:cNvSpPr/>
              <p:nvPr/>
            </p:nvSpPr>
            <p:spPr>
              <a:xfrm rot="-2344060">
                <a:off x="7594147" y="1072776"/>
                <a:ext cx="94621" cy="134683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417" extrusionOk="0">
                    <a:moveTo>
                      <a:pt x="1493" y="0"/>
                    </a:moveTo>
                    <a:cubicBezTo>
                      <a:pt x="1470" y="0"/>
                      <a:pt x="1447" y="5"/>
                      <a:pt x="1425" y="13"/>
                    </a:cubicBezTo>
                    <a:cubicBezTo>
                      <a:pt x="1414" y="24"/>
                      <a:pt x="0" y="644"/>
                      <a:pt x="142" y="2254"/>
                    </a:cubicBezTo>
                    <a:cubicBezTo>
                      <a:pt x="142" y="2341"/>
                      <a:pt x="229" y="2417"/>
                      <a:pt x="316" y="2417"/>
                    </a:cubicBezTo>
                    <a:lnTo>
                      <a:pt x="327" y="2417"/>
                    </a:lnTo>
                    <a:cubicBezTo>
                      <a:pt x="425" y="2406"/>
                      <a:pt x="501" y="2319"/>
                      <a:pt x="490" y="2221"/>
                    </a:cubicBezTo>
                    <a:cubicBezTo>
                      <a:pt x="370" y="872"/>
                      <a:pt x="1512" y="361"/>
                      <a:pt x="1567" y="339"/>
                    </a:cubicBezTo>
                    <a:cubicBezTo>
                      <a:pt x="1654" y="296"/>
                      <a:pt x="1697" y="198"/>
                      <a:pt x="1654" y="111"/>
                    </a:cubicBezTo>
                    <a:cubicBezTo>
                      <a:pt x="1629" y="37"/>
                      <a:pt x="156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6" name="Google Shape;1126;p45"/>
              <p:cNvSpPr/>
              <p:nvPr/>
            </p:nvSpPr>
            <p:spPr>
              <a:xfrm rot="-2344060">
                <a:off x="7685050" y="756682"/>
                <a:ext cx="69155" cy="109162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959" extrusionOk="0">
                    <a:moveTo>
                      <a:pt x="0" y="1"/>
                    </a:moveTo>
                    <a:lnTo>
                      <a:pt x="1240" y="1959"/>
                    </a:lnTo>
                    <a:cubicBezTo>
                      <a:pt x="1240" y="1959"/>
                      <a:pt x="533" y="26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7" name="Google Shape;1127;p45"/>
              <p:cNvSpPr/>
              <p:nvPr/>
            </p:nvSpPr>
            <p:spPr>
              <a:xfrm rot="-2344060">
                <a:off x="7673636" y="747328"/>
                <a:ext cx="91612" cy="128387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04" extrusionOk="0">
                    <a:moveTo>
                      <a:pt x="197" y="0"/>
                    </a:moveTo>
                    <a:cubicBezTo>
                      <a:pt x="132" y="0"/>
                      <a:pt x="74" y="34"/>
                      <a:pt x="44" y="95"/>
                    </a:cubicBezTo>
                    <a:cubicBezTo>
                      <a:pt x="0" y="182"/>
                      <a:pt x="33" y="291"/>
                      <a:pt x="131" y="335"/>
                    </a:cubicBezTo>
                    <a:cubicBezTo>
                      <a:pt x="479" y="498"/>
                      <a:pt x="1023" y="1564"/>
                      <a:pt x="1284" y="2195"/>
                    </a:cubicBezTo>
                    <a:cubicBezTo>
                      <a:pt x="1306" y="2260"/>
                      <a:pt x="1371" y="2304"/>
                      <a:pt x="1447" y="2304"/>
                    </a:cubicBezTo>
                    <a:cubicBezTo>
                      <a:pt x="1469" y="2304"/>
                      <a:pt x="1491" y="2293"/>
                      <a:pt x="1513" y="2293"/>
                    </a:cubicBezTo>
                    <a:cubicBezTo>
                      <a:pt x="1600" y="2249"/>
                      <a:pt x="1643" y="2151"/>
                      <a:pt x="1610" y="2054"/>
                    </a:cubicBezTo>
                    <a:cubicBezTo>
                      <a:pt x="1534" y="1880"/>
                      <a:pt x="860" y="291"/>
                      <a:pt x="283" y="19"/>
                    </a:cubicBezTo>
                    <a:cubicBezTo>
                      <a:pt x="254" y="6"/>
                      <a:pt x="225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8" name="Google Shape;1128;p45"/>
              <p:cNvSpPr/>
              <p:nvPr/>
            </p:nvSpPr>
            <p:spPr>
              <a:xfrm rot="-2344060">
                <a:off x="7499072" y="1096480"/>
                <a:ext cx="135802" cy="24964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448" extrusionOk="0">
                    <a:moveTo>
                      <a:pt x="0" y="0"/>
                    </a:moveTo>
                    <a:cubicBezTo>
                      <a:pt x="0" y="0"/>
                      <a:pt x="437" y="447"/>
                      <a:pt x="1184" y="447"/>
                    </a:cubicBezTo>
                    <a:cubicBezTo>
                      <a:pt x="1537" y="447"/>
                      <a:pt x="1959" y="347"/>
                      <a:pt x="2437" y="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129" name="Google Shape;1129;p45"/>
              <p:cNvSpPr/>
              <p:nvPr/>
            </p:nvSpPr>
            <p:spPr>
              <a:xfrm rot="-2344060">
                <a:off x="7488081" y="1086646"/>
                <a:ext cx="158259" cy="44244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794" extrusionOk="0">
                    <a:moveTo>
                      <a:pt x="200" y="0"/>
                    </a:moveTo>
                    <a:cubicBezTo>
                      <a:pt x="157" y="0"/>
                      <a:pt x="113" y="17"/>
                      <a:pt x="76" y="53"/>
                    </a:cubicBezTo>
                    <a:cubicBezTo>
                      <a:pt x="11" y="119"/>
                      <a:pt x="0" y="228"/>
                      <a:pt x="76" y="304"/>
                    </a:cubicBezTo>
                    <a:cubicBezTo>
                      <a:pt x="76" y="304"/>
                      <a:pt x="566" y="793"/>
                      <a:pt x="1393" y="793"/>
                    </a:cubicBezTo>
                    <a:cubicBezTo>
                      <a:pt x="1773" y="793"/>
                      <a:pt x="2219" y="695"/>
                      <a:pt x="2731" y="380"/>
                    </a:cubicBezTo>
                    <a:cubicBezTo>
                      <a:pt x="2818" y="336"/>
                      <a:pt x="2840" y="228"/>
                      <a:pt x="2785" y="140"/>
                    </a:cubicBezTo>
                    <a:cubicBezTo>
                      <a:pt x="2756" y="82"/>
                      <a:pt x="2698" y="53"/>
                      <a:pt x="2637" y="53"/>
                    </a:cubicBezTo>
                    <a:cubicBezTo>
                      <a:pt x="2606" y="53"/>
                      <a:pt x="2575" y="61"/>
                      <a:pt x="2546" y="75"/>
                    </a:cubicBezTo>
                    <a:cubicBezTo>
                      <a:pt x="2095" y="351"/>
                      <a:pt x="1702" y="444"/>
                      <a:pt x="1376" y="444"/>
                    </a:cubicBezTo>
                    <a:cubicBezTo>
                      <a:pt x="727" y="444"/>
                      <a:pt x="348" y="75"/>
                      <a:pt x="327" y="53"/>
                    </a:cubicBezTo>
                    <a:cubicBezTo>
                      <a:pt x="293" y="20"/>
                      <a:pt x="247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46"/>
          <p:cNvSpPr txBox="1">
            <a:spLocks noGrp="1"/>
          </p:cNvSpPr>
          <p:nvPr>
            <p:ph type="subTitle" idx="2"/>
          </p:nvPr>
        </p:nvSpPr>
        <p:spPr>
          <a:xfrm>
            <a:off x="3626988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extremely high temperatures</a:t>
            </a:r>
            <a:endParaRPr/>
          </a:p>
        </p:txBody>
      </p:sp>
      <p:sp>
        <p:nvSpPr>
          <p:cNvPr id="1135" name="Google Shape;1135;p46"/>
          <p:cNvSpPr txBox="1">
            <a:spLocks noGrp="1"/>
          </p:cNvSpPr>
          <p:nvPr>
            <p:ph type="subTitle" idx="5"/>
          </p:nvPr>
        </p:nvSpPr>
        <p:spPr>
          <a:xfrm>
            <a:off x="6289727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 is the farthest planet from the Sun</a:t>
            </a:r>
            <a:endParaRPr/>
          </a:p>
        </p:txBody>
      </p:sp>
      <p:sp>
        <p:nvSpPr>
          <p:cNvPr id="1136" name="Google Shape;1136;p46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Reasons </a:t>
            </a:r>
            <a:r>
              <a:rPr lang="en"/>
              <a:t>to volunteer</a:t>
            </a:r>
            <a:endParaRPr/>
          </a:p>
        </p:txBody>
      </p:sp>
      <p:sp>
        <p:nvSpPr>
          <p:cNvPr id="1137" name="Google Shape;1137;p46"/>
          <p:cNvSpPr txBox="1">
            <a:spLocks noGrp="1"/>
          </p:cNvSpPr>
          <p:nvPr>
            <p:ph type="subTitle" idx="1"/>
          </p:nvPr>
        </p:nvSpPr>
        <p:spPr>
          <a:xfrm>
            <a:off x="964250" y="2311258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 is actually a very cold place</a:t>
            </a:r>
            <a:endParaRPr/>
          </a:p>
        </p:txBody>
      </p:sp>
      <p:sp>
        <p:nvSpPr>
          <p:cNvPr id="1138" name="Google Shape;1138;p46"/>
          <p:cNvSpPr txBox="1">
            <a:spLocks noGrp="1"/>
          </p:cNvSpPr>
          <p:nvPr>
            <p:ph type="subTitle" idx="3"/>
          </p:nvPr>
        </p:nvSpPr>
        <p:spPr>
          <a:xfrm>
            <a:off x="964250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</a:t>
            </a:r>
            <a:endParaRPr/>
          </a:p>
        </p:txBody>
      </p:sp>
      <p:sp>
        <p:nvSpPr>
          <p:cNvPr id="1139" name="Google Shape;1139;p46"/>
          <p:cNvSpPr txBox="1">
            <a:spLocks noGrp="1"/>
          </p:cNvSpPr>
          <p:nvPr>
            <p:ph type="subTitle" idx="4"/>
          </p:nvPr>
        </p:nvSpPr>
        <p:spPr>
          <a:xfrm>
            <a:off x="3626988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 is a gas giant with several rings</a:t>
            </a:r>
            <a:endParaRPr/>
          </a:p>
        </p:txBody>
      </p:sp>
      <p:sp>
        <p:nvSpPr>
          <p:cNvPr id="1140" name="Google Shape;1140;p46"/>
          <p:cNvSpPr txBox="1">
            <a:spLocks noGrp="1"/>
          </p:cNvSpPr>
          <p:nvPr>
            <p:ph type="subTitle" idx="6"/>
          </p:nvPr>
        </p:nvSpPr>
        <p:spPr>
          <a:xfrm>
            <a:off x="6289727" y="4132636"/>
            <a:ext cx="2140800" cy="53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 is the biggest planet of them all</a:t>
            </a:r>
            <a:endParaRPr/>
          </a:p>
        </p:txBody>
      </p:sp>
      <p:sp>
        <p:nvSpPr>
          <p:cNvPr id="1141" name="Google Shape;1141;p46"/>
          <p:cNvSpPr txBox="1">
            <a:spLocks noGrp="1"/>
          </p:cNvSpPr>
          <p:nvPr>
            <p:ph type="subTitle" idx="7"/>
          </p:nvPr>
        </p:nvSpPr>
        <p:spPr>
          <a:xfrm>
            <a:off x="968460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142" name="Google Shape;1142;p46"/>
          <p:cNvSpPr txBox="1">
            <a:spLocks noGrp="1"/>
          </p:cNvSpPr>
          <p:nvPr>
            <p:ph type="subTitle" idx="8"/>
          </p:nvPr>
        </p:nvSpPr>
        <p:spPr>
          <a:xfrm>
            <a:off x="3631195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143" name="Google Shape;1143;p46"/>
          <p:cNvSpPr txBox="1">
            <a:spLocks noGrp="1"/>
          </p:cNvSpPr>
          <p:nvPr>
            <p:ph type="subTitle" idx="9"/>
          </p:nvPr>
        </p:nvSpPr>
        <p:spPr>
          <a:xfrm>
            <a:off x="6293929" y="203576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Neptune</a:t>
            </a:r>
            <a:endParaRPr/>
          </a:p>
        </p:txBody>
      </p:sp>
      <p:sp>
        <p:nvSpPr>
          <p:cNvPr id="1144" name="Google Shape;1144;p46"/>
          <p:cNvSpPr txBox="1">
            <a:spLocks noGrp="1"/>
          </p:cNvSpPr>
          <p:nvPr>
            <p:ph type="subTitle" idx="13"/>
          </p:nvPr>
        </p:nvSpPr>
        <p:spPr>
          <a:xfrm>
            <a:off x="968460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145" name="Google Shape;1145;p46"/>
          <p:cNvSpPr txBox="1">
            <a:spLocks noGrp="1"/>
          </p:cNvSpPr>
          <p:nvPr>
            <p:ph type="subTitle" idx="14"/>
          </p:nvPr>
        </p:nvSpPr>
        <p:spPr>
          <a:xfrm>
            <a:off x="3631195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Saturn</a:t>
            </a:r>
            <a:endParaRPr/>
          </a:p>
        </p:txBody>
      </p:sp>
      <p:sp>
        <p:nvSpPr>
          <p:cNvPr id="1146" name="Google Shape;1146;p46"/>
          <p:cNvSpPr txBox="1">
            <a:spLocks noGrp="1"/>
          </p:cNvSpPr>
          <p:nvPr>
            <p:ph type="subTitle" idx="15"/>
          </p:nvPr>
        </p:nvSpPr>
        <p:spPr>
          <a:xfrm>
            <a:off x="6293929" y="3847671"/>
            <a:ext cx="2132700" cy="377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</a:t>
            </a:r>
            <a:endParaRPr/>
          </a:p>
        </p:txBody>
      </p:sp>
      <p:sp>
        <p:nvSpPr>
          <p:cNvPr id="1147" name="Google Shape;1147;p46"/>
          <p:cNvSpPr/>
          <p:nvPr/>
        </p:nvSpPr>
        <p:spPr>
          <a:xfrm rot="869370">
            <a:off x="991620" y="1180686"/>
            <a:ext cx="1071831" cy="73275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8" name="Google Shape;1148;p46"/>
          <p:cNvSpPr/>
          <p:nvPr/>
        </p:nvSpPr>
        <p:spPr>
          <a:xfrm>
            <a:off x="879825" y="3006954"/>
            <a:ext cx="1071846" cy="73274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49" name="Google Shape;1149;p46"/>
          <p:cNvSpPr/>
          <p:nvPr/>
        </p:nvSpPr>
        <p:spPr>
          <a:xfrm rot="10040344">
            <a:off x="3583021" y="1183495"/>
            <a:ext cx="1071818" cy="73275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0" name="Google Shape;1150;p46"/>
          <p:cNvSpPr/>
          <p:nvPr/>
        </p:nvSpPr>
        <p:spPr>
          <a:xfrm rot="8100000">
            <a:off x="3548180" y="2989013"/>
            <a:ext cx="1071849" cy="73274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1" name="Google Shape;1151;p46"/>
          <p:cNvSpPr/>
          <p:nvPr/>
        </p:nvSpPr>
        <p:spPr>
          <a:xfrm rot="10040344">
            <a:off x="6232284" y="1183495"/>
            <a:ext cx="1071818" cy="73275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2" name="Google Shape;1152;p46"/>
          <p:cNvSpPr/>
          <p:nvPr/>
        </p:nvSpPr>
        <p:spPr>
          <a:xfrm rot="869370">
            <a:off x="6291145" y="3006954"/>
            <a:ext cx="1071831" cy="73275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53" name="Google Shape;1153;p46"/>
          <p:cNvGrpSpPr/>
          <p:nvPr/>
        </p:nvGrpSpPr>
        <p:grpSpPr>
          <a:xfrm>
            <a:off x="6552338" y="1317968"/>
            <a:ext cx="431703" cy="451073"/>
            <a:chOff x="5742188" y="1741121"/>
            <a:chExt cx="431703" cy="451073"/>
          </a:xfrm>
        </p:grpSpPr>
        <p:sp>
          <p:nvSpPr>
            <p:cNvPr id="1154" name="Google Shape;1154;p46"/>
            <p:cNvSpPr/>
            <p:nvPr/>
          </p:nvSpPr>
          <p:spPr>
            <a:xfrm>
              <a:off x="5742188" y="1741121"/>
              <a:ext cx="431703" cy="43646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5" name="Google Shape;1155;p46"/>
            <p:cNvSpPr/>
            <p:nvPr/>
          </p:nvSpPr>
          <p:spPr>
            <a:xfrm>
              <a:off x="5742188" y="1741121"/>
              <a:ext cx="216051" cy="43646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6" name="Google Shape;1156;p46"/>
            <p:cNvSpPr/>
            <p:nvPr/>
          </p:nvSpPr>
          <p:spPr>
            <a:xfrm>
              <a:off x="5790798" y="2003193"/>
              <a:ext cx="334515" cy="18900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7" name="Google Shape;1157;p46"/>
            <p:cNvSpPr/>
            <p:nvPr/>
          </p:nvSpPr>
          <p:spPr>
            <a:xfrm>
              <a:off x="5790798" y="2076867"/>
              <a:ext cx="334515" cy="11532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8" name="Google Shape;1158;p46"/>
            <p:cNvSpPr/>
            <p:nvPr/>
          </p:nvSpPr>
          <p:spPr>
            <a:xfrm>
              <a:off x="5914352" y="2002860"/>
              <a:ext cx="87399" cy="29331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9" name="Google Shape;1159;p46"/>
            <p:cNvSpPr/>
            <p:nvPr/>
          </p:nvSpPr>
          <p:spPr>
            <a:xfrm>
              <a:off x="5863545" y="1799614"/>
              <a:ext cx="189016" cy="217899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0" name="Google Shape;1160;p46"/>
            <p:cNvSpPr/>
            <p:nvPr/>
          </p:nvSpPr>
          <p:spPr>
            <a:xfrm>
              <a:off x="5862946" y="1799614"/>
              <a:ext cx="189615" cy="218166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1" name="Google Shape;1161;p46"/>
            <p:cNvSpPr/>
            <p:nvPr/>
          </p:nvSpPr>
          <p:spPr>
            <a:xfrm>
              <a:off x="5925839" y="1951957"/>
              <a:ext cx="64426" cy="22073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2" name="Google Shape;1162;p46"/>
            <p:cNvSpPr/>
            <p:nvPr/>
          </p:nvSpPr>
          <p:spPr>
            <a:xfrm>
              <a:off x="5907061" y="1901154"/>
              <a:ext cx="14650" cy="22040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3" name="Google Shape;1163;p46"/>
            <p:cNvSpPr/>
            <p:nvPr/>
          </p:nvSpPr>
          <p:spPr>
            <a:xfrm>
              <a:off x="5994392" y="1901154"/>
              <a:ext cx="14650" cy="22040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4" name="Google Shape;1164;p46"/>
            <p:cNvSpPr/>
            <p:nvPr/>
          </p:nvSpPr>
          <p:spPr>
            <a:xfrm>
              <a:off x="5897206" y="1879315"/>
              <a:ext cx="34027" cy="14649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5" name="Google Shape;1165;p46"/>
            <p:cNvSpPr/>
            <p:nvPr/>
          </p:nvSpPr>
          <p:spPr>
            <a:xfrm>
              <a:off x="5984537" y="1879315"/>
              <a:ext cx="34027" cy="14649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6" name="Google Shape;1166;p46"/>
            <p:cNvSpPr/>
            <p:nvPr/>
          </p:nvSpPr>
          <p:spPr>
            <a:xfrm>
              <a:off x="5797157" y="2101969"/>
              <a:ext cx="59432" cy="90223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7" name="Google Shape;1167;p46"/>
            <p:cNvSpPr/>
            <p:nvPr/>
          </p:nvSpPr>
          <p:spPr>
            <a:xfrm>
              <a:off x="6059815" y="2101969"/>
              <a:ext cx="59432" cy="90223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8" name="Google Shape;1168;p46"/>
            <p:cNvSpPr/>
            <p:nvPr/>
          </p:nvSpPr>
          <p:spPr>
            <a:xfrm>
              <a:off x="5958201" y="1741121"/>
              <a:ext cx="190614" cy="326267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9" name="Google Shape;1169;p46"/>
            <p:cNvSpPr/>
            <p:nvPr/>
          </p:nvSpPr>
          <p:spPr>
            <a:xfrm>
              <a:off x="5767292" y="1741121"/>
              <a:ext cx="190614" cy="325934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70" name="Google Shape;1170;p46"/>
          <p:cNvGrpSpPr/>
          <p:nvPr/>
        </p:nvGrpSpPr>
        <p:grpSpPr>
          <a:xfrm>
            <a:off x="1245482" y="3151815"/>
            <a:ext cx="340518" cy="436482"/>
            <a:chOff x="2781620" y="1748469"/>
            <a:chExt cx="340518" cy="436482"/>
          </a:xfrm>
        </p:grpSpPr>
        <p:sp>
          <p:nvSpPr>
            <p:cNvPr id="1171" name="Google Shape;1171;p46"/>
            <p:cNvSpPr/>
            <p:nvPr/>
          </p:nvSpPr>
          <p:spPr>
            <a:xfrm>
              <a:off x="2781620" y="2014676"/>
              <a:ext cx="340518" cy="170275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2" name="Google Shape;1172;p46"/>
            <p:cNvSpPr/>
            <p:nvPr/>
          </p:nvSpPr>
          <p:spPr>
            <a:xfrm>
              <a:off x="2859671" y="2014676"/>
              <a:ext cx="184417" cy="113420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3" name="Google Shape;1173;p46"/>
            <p:cNvSpPr/>
            <p:nvPr/>
          </p:nvSpPr>
          <p:spPr>
            <a:xfrm>
              <a:off x="2875939" y="2014676"/>
              <a:ext cx="152172" cy="42521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4" name="Google Shape;1174;p46"/>
            <p:cNvSpPr/>
            <p:nvPr/>
          </p:nvSpPr>
          <p:spPr>
            <a:xfrm>
              <a:off x="2832612" y="1822913"/>
              <a:ext cx="232961" cy="191181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5" name="Google Shape;1175;p46"/>
            <p:cNvSpPr/>
            <p:nvPr/>
          </p:nvSpPr>
          <p:spPr>
            <a:xfrm>
              <a:off x="2902385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6" name="Google Shape;1176;p46"/>
            <p:cNvSpPr/>
            <p:nvPr/>
          </p:nvSpPr>
          <p:spPr>
            <a:xfrm>
              <a:off x="2987492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7" name="Google Shape;1177;p46"/>
            <p:cNvSpPr/>
            <p:nvPr/>
          </p:nvSpPr>
          <p:spPr>
            <a:xfrm>
              <a:off x="2893462" y="1872714"/>
              <a:ext cx="31697" cy="14141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8" name="Google Shape;1178;p46"/>
            <p:cNvSpPr/>
            <p:nvPr/>
          </p:nvSpPr>
          <p:spPr>
            <a:xfrm>
              <a:off x="2978601" y="1872714"/>
              <a:ext cx="31665" cy="14141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9" name="Google Shape;1179;p46"/>
            <p:cNvSpPr/>
            <p:nvPr/>
          </p:nvSpPr>
          <p:spPr>
            <a:xfrm>
              <a:off x="2835995" y="1822913"/>
              <a:ext cx="172756" cy="191761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0" name="Google Shape;1180;p46"/>
            <p:cNvSpPr/>
            <p:nvPr/>
          </p:nvSpPr>
          <p:spPr>
            <a:xfrm>
              <a:off x="2842437" y="1760839"/>
              <a:ext cx="130654" cy="13371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1" name="Google Shape;1181;p46"/>
            <p:cNvSpPr/>
            <p:nvPr/>
          </p:nvSpPr>
          <p:spPr>
            <a:xfrm>
              <a:off x="2873813" y="1936624"/>
              <a:ext cx="156134" cy="106366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2" name="Google Shape;1182;p46"/>
            <p:cNvSpPr/>
            <p:nvPr/>
          </p:nvSpPr>
          <p:spPr>
            <a:xfrm>
              <a:off x="2919909" y="1957369"/>
              <a:ext cx="62943" cy="21776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3" name="Google Shape;1183;p46"/>
            <p:cNvSpPr/>
            <p:nvPr/>
          </p:nvSpPr>
          <p:spPr>
            <a:xfrm>
              <a:off x="2873813" y="1936624"/>
              <a:ext cx="96219" cy="106366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4" name="Google Shape;1184;p46"/>
            <p:cNvSpPr/>
            <p:nvPr/>
          </p:nvSpPr>
          <p:spPr>
            <a:xfrm>
              <a:off x="2859059" y="1748469"/>
              <a:ext cx="202520" cy="146084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85" name="Google Shape;1185;p46"/>
          <p:cNvGrpSpPr/>
          <p:nvPr/>
        </p:nvGrpSpPr>
        <p:grpSpPr>
          <a:xfrm>
            <a:off x="6649647" y="3144519"/>
            <a:ext cx="354851" cy="451074"/>
            <a:chOff x="872760" y="1741183"/>
            <a:chExt cx="354851" cy="451074"/>
          </a:xfrm>
        </p:grpSpPr>
        <p:sp>
          <p:nvSpPr>
            <p:cNvPr id="1186" name="Google Shape;1186;p46"/>
            <p:cNvSpPr/>
            <p:nvPr/>
          </p:nvSpPr>
          <p:spPr>
            <a:xfrm>
              <a:off x="872760" y="2049621"/>
              <a:ext cx="354851" cy="142636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7" name="Google Shape;1187;p46"/>
            <p:cNvSpPr/>
            <p:nvPr/>
          </p:nvSpPr>
          <p:spPr>
            <a:xfrm>
              <a:off x="924203" y="1985130"/>
              <a:ext cx="251296" cy="133113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8" name="Google Shape;1188;p46"/>
            <p:cNvSpPr/>
            <p:nvPr/>
          </p:nvSpPr>
          <p:spPr>
            <a:xfrm>
              <a:off x="948343" y="2007371"/>
              <a:ext cx="203348" cy="84270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9" name="Google Shape;1189;p46"/>
            <p:cNvSpPr/>
            <p:nvPr/>
          </p:nvSpPr>
          <p:spPr>
            <a:xfrm>
              <a:off x="980442" y="1992755"/>
              <a:ext cx="139483" cy="98886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0" name="Google Shape;1190;p46"/>
            <p:cNvSpPr/>
            <p:nvPr/>
          </p:nvSpPr>
          <p:spPr>
            <a:xfrm>
              <a:off x="998222" y="1992755"/>
              <a:ext cx="103589" cy="29399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1" name="Google Shape;1191;p46"/>
            <p:cNvSpPr/>
            <p:nvPr/>
          </p:nvSpPr>
          <p:spPr>
            <a:xfrm>
              <a:off x="925801" y="1792956"/>
              <a:ext cx="242406" cy="214453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2" name="Google Shape;1192;p46"/>
            <p:cNvSpPr/>
            <p:nvPr/>
          </p:nvSpPr>
          <p:spPr>
            <a:xfrm>
              <a:off x="930563" y="1800580"/>
              <a:ext cx="186166" cy="20679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3" name="Google Shape;1193;p46"/>
            <p:cNvSpPr/>
            <p:nvPr/>
          </p:nvSpPr>
          <p:spPr>
            <a:xfrm>
              <a:off x="998222" y="1881818"/>
              <a:ext cx="14951" cy="22041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4" name="Google Shape;1194;p46"/>
            <p:cNvSpPr/>
            <p:nvPr/>
          </p:nvSpPr>
          <p:spPr>
            <a:xfrm>
              <a:off x="1087158" y="1881818"/>
              <a:ext cx="14651" cy="22041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5" name="Google Shape;1195;p46"/>
            <p:cNvSpPr/>
            <p:nvPr/>
          </p:nvSpPr>
          <p:spPr>
            <a:xfrm>
              <a:off x="988067" y="1856681"/>
              <a:ext cx="35728" cy="17646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6" name="Google Shape;1196;p46"/>
            <p:cNvSpPr/>
            <p:nvPr/>
          </p:nvSpPr>
          <p:spPr>
            <a:xfrm>
              <a:off x="1076636" y="1856947"/>
              <a:ext cx="35329" cy="17680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7" name="Google Shape;1197;p46"/>
            <p:cNvSpPr/>
            <p:nvPr/>
          </p:nvSpPr>
          <p:spPr>
            <a:xfrm>
              <a:off x="954070" y="1741183"/>
              <a:ext cx="221761" cy="66756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8" name="Google Shape;1198;p46"/>
            <p:cNvSpPr/>
            <p:nvPr/>
          </p:nvSpPr>
          <p:spPr>
            <a:xfrm>
              <a:off x="1013139" y="1741183"/>
              <a:ext cx="162692" cy="51807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9" name="Google Shape;1199;p46"/>
            <p:cNvSpPr/>
            <p:nvPr/>
          </p:nvSpPr>
          <p:spPr>
            <a:xfrm>
              <a:off x="1005847" y="2096266"/>
              <a:ext cx="14651" cy="95989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0" name="Google Shape;1200;p46"/>
            <p:cNvSpPr/>
            <p:nvPr/>
          </p:nvSpPr>
          <p:spPr>
            <a:xfrm>
              <a:off x="1079533" y="2096266"/>
              <a:ext cx="14984" cy="95989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1" name="Google Shape;1201;p46"/>
            <p:cNvSpPr/>
            <p:nvPr/>
          </p:nvSpPr>
          <p:spPr>
            <a:xfrm>
              <a:off x="1017035" y="1933324"/>
              <a:ext cx="65962" cy="22341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02" name="Google Shape;1202;p46"/>
          <p:cNvGrpSpPr/>
          <p:nvPr/>
        </p:nvGrpSpPr>
        <p:grpSpPr>
          <a:xfrm>
            <a:off x="3916544" y="1317967"/>
            <a:ext cx="335139" cy="451075"/>
            <a:chOff x="1456919" y="1741183"/>
            <a:chExt cx="335139" cy="451075"/>
          </a:xfrm>
        </p:grpSpPr>
        <p:sp>
          <p:nvSpPr>
            <p:cNvPr id="1203" name="Google Shape;1203;p46"/>
            <p:cNvSpPr/>
            <p:nvPr/>
          </p:nvSpPr>
          <p:spPr>
            <a:xfrm>
              <a:off x="1456919" y="1995918"/>
              <a:ext cx="335139" cy="196341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4" name="Google Shape;1204;p46"/>
            <p:cNvSpPr/>
            <p:nvPr/>
          </p:nvSpPr>
          <p:spPr>
            <a:xfrm>
              <a:off x="1481992" y="1741183"/>
              <a:ext cx="284660" cy="305282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5" name="Google Shape;1205;p46"/>
            <p:cNvSpPr/>
            <p:nvPr/>
          </p:nvSpPr>
          <p:spPr>
            <a:xfrm>
              <a:off x="1500438" y="2002909"/>
              <a:ext cx="247800" cy="130916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6" name="Google Shape;1206;p46"/>
            <p:cNvSpPr/>
            <p:nvPr/>
          </p:nvSpPr>
          <p:spPr>
            <a:xfrm>
              <a:off x="1523813" y="2024817"/>
              <a:ext cx="201350" cy="82938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7" name="Google Shape;1207;p46"/>
            <p:cNvSpPr/>
            <p:nvPr/>
          </p:nvSpPr>
          <p:spPr>
            <a:xfrm>
              <a:off x="1566166" y="1741183"/>
              <a:ext cx="181105" cy="108675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8" name="Google Shape;1208;p46"/>
            <p:cNvSpPr/>
            <p:nvPr/>
          </p:nvSpPr>
          <p:spPr>
            <a:xfrm>
              <a:off x="1559207" y="1995918"/>
              <a:ext cx="130260" cy="111838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9" name="Google Shape;1209;p46"/>
            <p:cNvSpPr/>
            <p:nvPr/>
          </p:nvSpPr>
          <p:spPr>
            <a:xfrm>
              <a:off x="1580784" y="1995918"/>
              <a:ext cx="87406" cy="35925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0" name="Google Shape;1210;p46"/>
            <p:cNvSpPr/>
            <p:nvPr/>
          </p:nvSpPr>
          <p:spPr>
            <a:xfrm>
              <a:off x="1529640" y="1834174"/>
              <a:ext cx="189696" cy="183189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1" name="Google Shape;1211;p46"/>
            <p:cNvSpPr/>
            <p:nvPr/>
          </p:nvSpPr>
          <p:spPr>
            <a:xfrm>
              <a:off x="1529640" y="1834174"/>
              <a:ext cx="160461" cy="183289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2" name="Google Shape;1212;p46"/>
            <p:cNvSpPr/>
            <p:nvPr/>
          </p:nvSpPr>
          <p:spPr>
            <a:xfrm>
              <a:off x="1563636" y="1879055"/>
              <a:ext cx="34030" cy="14650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3" name="Google Shape;1213;p46"/>
            <p:cNvSpPr/>
            <p:nvPr/>
          </p:nvSpPr>
          <p:spPr>
            <a:xfrm>
              <a:off x="1651007" y="1879055"/>
              <a:ext cx="33997" cy="14650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4" name="Google Shape;1214;p46"/>
            <p:cNvSpPr/>
            <p:nvPr/>
          </p:nvSpPr>
          <p:spPr>
            <a:xfrm>
              <a:off x="1573492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5" name="Google Shape;1215;p46"/>
            <p:cNvSpPr/>
            <p:nvPr/>
          </p:nvSpPr>
          <p:spPr>
            <a:xfrm>
              <a:off x="1660829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6" name="Google Shape;1216;p46"/>
            <p:cNvSpPr/>
            <p:nvPr/>
          </p:nvSpPr>
          <p:spPr>
            <a:xfrm>
              <a:off x="1461048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7" name="Google Shape;1217;p46"/>
            <p:cNvSpPr/>
            <p:nvPr/>
          </p:nvSpPr>
          <p:spPr>
            <a:xfrm>
              <a:off x="1726291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8" name="Google Shape;1218;p46"/>
            <p:cNvSpPr/>
            <p:nvPr/>
          </p:nvSpPr>
          <p:spPr>
            <a:xfrm>
              <a:off x="1591605" y="1948939"/>
              <a:ext cx="65463" cy="29233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9" name="Google Shape;1219;p46"/>
            <p:cNvSpPr/>
            <p:nvPr/>
          </p:nvSpPr>
          <p:spPr>
            <a:xfrm>
              <a:off x="1580784" y="2112181"/>
              <a:ext cx="14318" cy="80074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0" name="Google Shape;1220;p46"/>
            <p:cNvSpPr/>
            <p:nvPr/>
          </p:nvSpPr>
          <p:spPr>
            <a:xfrm>
              <a:off x="1653537" y="2112181"/>
              <a:ext cx="14651" cy="80074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21" name="Google Shape;1221;p46"/>
          <p:cNvGrpSpPr/>
          <p:nvPr/>
        </p:nvGrpSpPr>
        <p:grpSpPr>
          <a:xfrm>
            <a:off x="3912233" y="3144668"/>
            <a:ext cx="343730" cy="450776"/>
            <a:chOff x="5223345" y="1741441"/>
            <a:chExt cx="343730" cy="450776"/>
          </a:xfrm>
        </p:grpSpPr>
        <p:sp>
          <p:nvSpPr>
            <p:cNvPr id="1222" name="Google Shape;1222;p46"/>
            <p:cNvSpPr/>
            <p:nvPr/>
          </p:nvSpPr>
          <p:spPr>
            <a:xfrm>
              <a:off x="5223345" y="1999059"/>
              <a:ext cx="343730" cy="19315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3" name="Google Shape;1223;p46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4" name="Google Shape;1224;p46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5" name="Google Shape;1225;p46"/>
            <p:cNvSpPr/>
            <p:nvPr/>
          </p:nvSpPr>
          <p:spPr>
            <a:xfrm>
              <a:off x="5445402" y="2034620"/>
              <a:ext cx="121669" cy="157597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6" name="Google Shape;1226;p46"/>
            <p:cNvSpPr/>
            <p:nvPr/>
          </p:nvSpPr>
          <p:spPr>
            <a:xfrm>
              <a:off x="5445402" y="2032722"/>
              <a:ext cx="56239" cy="159495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7" name="Google Shape;1227;p46"/>
            <p:cNvSpPr/>
            <p:nvPr/>
          </p:nvSpPr>
          <p:spPr>
            <a:xfrm>
              <a:off x="5223345" y="2034620"/>
              <a:ext cx="121702" cy="157597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8" name="Google Shape;1228;p46"/>
            <p:cNvSpPr/>
            <p:nvPr/>
          </p:nvSpPr>
          <p:spPr>
            <a:xfrm>
              <a:off x="5288474" y="2032722"/>
              <a:ext cx="56572" cy="159495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9" name="Google Shape;1229;p46"/>
            <p:cNvSpPr/>
            <p:nvPr/>
          </p:nvSpPr>
          <p:spPr>
            <a:xfrm>
              <a:off x="5345345" y="2088328"/>
              <a:ext cx="100092" cy="103888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0" name="Google Shape;1230;p46"/>
            <p:cNvSpPr/>
            <p:nvPr/>
          </p:nvSpPr>
          <p:spPr>
            <a:xfrm>
              <a:off x="5345012" y="2067983"/>
              <a:ext cx="100425" cy="52610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1" name="Google Shape;1231;p46"/>
            <p:cNvSpPr/>
            <p:nvPr/>
          </p:nvSpPr>
          <p:spPr>
            <a:xfrm>
              <a:off x="5237663" y="1741441"/>
              <a:ext cx="315128" cy="250364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2" name="Google Shape;1232;p46"/>
            <p:cNvSpPr/>
            <p:nvPr/>
          </p:nvSpPr>
          <p:spPr>
            <a:xfrm>
              <a:off x="5279251" y="1827214"/>
              <a:ext cx="231284" cy="186166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3" name="Google Shape;1233;p46"/>
            <p:cNvSpPr/>
            <p:nvPr/>
          </p:nvSpPr>
          <p:spPr>
            <a:xfrm>
              <a:off x="5279583" y="1827214"/>
              <a:ext cx="180139" cy="186166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4" name="Google Shape;1234;p46"/>
            <p:cNvSpPr/>
            <p:nvPr/>
          </p:nvSpPr>
          <p:spPr>
            <a:xfrm>
              <a:off x="5363691" y="1948614"/>
              <a:ext cx="63365" cy="2191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5" name="Google Shape;1235;p46"/>
            <p:cNvSpPr/>
            <p:nvPr/>
          </p:nvSpPr>
          <p:spPr>
            <a:xfrm>
              <a:off x="5312581" y="1884385"/>
              <a:ext cx="165588" cy="55407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6" name="Google Shape;1236;p46"/>
            <p:cNvSpPr/>
            <p:nvPr/>
          </p:nvSpPr>
          <p:spPr>
            <a:xfrm>
              <a:off x="5330727" y="1898669"/>
              <a:ext cx="42920" cy="26705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7" name="Google Shape;1237;p46"/>
            <p:cNvSpPr/>
            <p:nvPr/>
          </p:nvSpPr>
          <p:spPr>
            <a:xfrm>
              <a:off x="5416800" y="1898669"/>
              <a:ext cx="42920" cy="26804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8" name="Google Shape;1238;p46"/>
            <p:cNvSpPr/>
            <p:nvPr/>
          </p:nvSpPr>
          <p:spPr>
            <a:xfrm>
              <a:off x="5345012" y="1898669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9" name="Google Shape;1239;p46"/>
            <p:cNvSpPr/>
            <p:nvPr/>
          </p:nvSpPr>
          <p:spPr>
            <a:xfrm>
              <a:off x="5431084" y="1898669"/>
              <a:ext cx="14351" cy="14351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40" name="Google Shape;1240;p46"/>
          <p:cNvGrpSpPr/>
          <p:nvPr/>
        </p:nvGrpSpPr>
        <p:grpSpPr>
          <a:xfrm>
            <a:off x="1336391" y="1317967"/>
            <a:ext cx="349124" cy="451075"/>
            <a:chOff x="3219878" y="1741141"/>
            <a:chExt cx="349124" cy="451075"/>
          </a:xfrm>
        </p:grpSpPr>
        <p:sp>
          <p:nvSpPr>
            <p:cNvPr id="1241" name="Google Shape;1241;p46"/>
            <p:cNvSpPr/>
            <p:nvPr/>
          </p:nvSpPr>
          <p:spPr>
            <a:xfrm>
              <a:off x="3259235" y="1741141"/>
              <a:ext cx="271008" cy="262085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2" name="Google Shape;1242;p46"/>
            <p:cNvSpPr/>
            <p:nvPr/>
          </p:nvSpPr>
          <p:spPr>
            <a:xfrm>
              <a:off x="3343742" y="1973953"/>
              <a:ext cx="101990" cy="8740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3" name="Google Shape;1243;p46"/>
            <p:cNvSpPr/>
            <p:nvPr/>
          </p:nvSpPr>
          <p:spPr>
            <a:xfrm>
              <a:off x="3343742" y="1973953"/>
              <a:ext cx="101990" cy="43720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4" name="Google Shape;1244;p46"/>
            <p:cNvSpPr/>
            <p:nvPr/>
          </p:nvSpPr>
          <p:spPr>
            <a:xfrm>
              <a:off x="3272587" y="1791220"/>
              <a:ext cx="244637" cy="211672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5" name="Google Shape;1245;p46"/>
            <p:cNvSpPr/>
            <p:nvPr/>
          </p:nvSpPr>
          <p:spPr>
            <a:xfrm>
              <a:off x="3272287" y="1807202"/>
              <a:ext cx="137252" cy="195989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6" name="Google Shape;1246;p46"/>
            <p:cNvSpPr/>
            <p:nvPr/>
          </p:nvSpPr>
          <p:spPr>
            <a:xfrm>
              <a:off x="3343742" y="1879457"/>
              <a:ext cx="14651" cy="21810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7" name="Google Shape;1247;p46"/>
            <p:cNvSpPr/>
            <p:nvPr/>
          </p:nvSpPr>
          <p:spPr>
            <a:xfrm>
              <a:off x="3431113" y="1879457"/>
              <a:ext cx="14618" cy="21810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8" name="Google Shape;1248;p46"/>
            <p:cNvSpPr/>
            <p:nvPr/>
          </p:nvSpPr>
          <p:spPr>
            <a:xfrm>
              <a:off x="3334219" y="1857714"/>
              <a:ext cx="33697" cy="1465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9" name="Google Shape;1249;p46"/>
            <p:cNvSpPr/>
            <p:nvPr/>
          </p:nvSpPr>
          <p:spPr>
            <a:xfrm>
              <a:off x="3421257" y="1857714"/>
              <a:ext cx="34030" cy="1465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0" name="Google Shape;1250;p46"/>
            <p:cNvSpPr/>
            <p:nvPr/>
          </p:nvSpPr>
          <p:spPr>
            <a:xfrm>
              <a:off x="3219878" y="2046707"/>
              <a:ext cx="349124" cy="145510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1" name="Google Shape;1251;p46"/>
            <p:cNvSpPr/>
            <p:nvPr/>
          </p:nvSpPr>
          <p:spPr>
            <a:xfrm>
              <a:off x="3374242" y="1980945"/>
              <a:ext cx="41023" cy="3656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2" name="Google Shape;1252;p46"/>
            <p:cNvSpPr/>
            <p:nvPr/>
          </p:nvSpPr>
          <p:spPr>
            <a:xfrm>
              <a:off x="3365652" y="1937759"/>
              <a:ext cx="58171" cy="21610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3" name="Google Shape;1253;p46"/>
            <p:cNvSpPr/>
            <p:nvPr/>
          </p:nvSpPr>
          <p:spPr>
            <a:xfrm>
              <a:off x="3343742" y="1930434"/>
              <a:ext cx="101691" cy="3632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4" name="Google Shape;1254;p46"/>
            <p:cNvSpPr/>
            <p:nvPr/>
          </p:nvSpPr>
          <p:spPr>
            <a:xfrm>
              <a:off x="3229068" y="2076874"/>
              <a:ext cx="63898" cy="115343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5" name="Google Shape;1255;p46"/>
            <p:cNvSpPr/>
            <p:nvPr/>
          </p:nvSpPr>
          <p:spPr>
            <a:xfrm>
              <a:off x="3496542" y="2076874"/>
              <a:ext cx="63565" cy="115343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6" name="Google Shape;1256;p46"/>
            <p:cNvSpPr/>
            <p:nvPr/>
          </p:nvSpPr>
          <p:spPr>
            <a:xfrm>
              <a:off x="3387594" y="2097518"/>
              <a:ext cx="14318" cy="1465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7" name="Google Shape;1257;p46"/>
            <p:cNvSpPr/>
            <p:nvPr/>
          </p:nvSpPr>
          <p:spPr>
            <a:xfrm>
              <a:off x="3387594" y="2148662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8" name="Google Shape;1258;p46"/>
            <p:cNvSpPr/>
            <p:nvPr/>
          </p:nvSpPr>
          <p:spPr>
            <a:xfrm>
              <a:off x="3300556" y="2046707"/>
              <a:ext cx="188397" cy="61667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9" name="Google Shape;1259;p46"/>
            <p:cNvSpPr/>
            <p:nvPr/>
          </p:nvSpPr>
          <p:spPr>
            <a:xfrm>
              <a:off x="3314508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0" name="Google Shape;1260;p46"/>
            <p:cNvSpPr/>
            <p:nvPr/>
          </p:nvSpPr>
          <p:spPr>
            <a:xfrm>
              <a:off x="3394587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5" name="Google Shape;1265;p47"/>
          <p:cNvSpPr txBox="1">
            <a:spLocks noGrp="1"/>
          </p:cNvSpPr>
          <p:nvPr>
            <p:ph type="title"/>
          </p:nvPr>
        </p:nvSpPr>
        <p:spPr>
          <a:xfrm>
            <a:off x="713225" y="1550325"/>
            <a:ext cx="7717500" cy="2529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Awesome</a:t>
            </a:r>
            <a:r>
              <a:rPr lang="en"/>
              <a:t> words</a:t>
            </a:r>
            <a:endParaRPr/>
          </a:p>
        </p:txBody>
      </p:sp>
      <p:grpSp>
        <p:nvGrpSpPr>
          <p:cNvPr id="1266" name="Google Shape;1266;p47"/>
          <p:cNvGrpSpPr/>
          <p:nvPr/>
        </p:nvGrpSpPr>
        <p:grpSpPr>
          <a:xfrm>
            <a:off x="403700" y="303700"/>
            <a:ext cx="1892005" cy="1279941"/>
            <a:chOff x="432275" y="332275"/>
            <a:chExt cx="1892005" cy="1279941"/>
          </a:xfrm>
        </p:grpSpPr>
        <p:grpSp>
          <p:nvGrpSpPr>
            <p:cNvPr id="1267" name="Google Shape;1267;p47"/>
            <p:cNvGrpSpPr/>
            <p:nvPr/>
          </p:nvGrpSpPr>
          <p:grpSpPr>
            <a:xfrm>
              <a:off x="433982" y="334051"/>
              <a:ext cx="1890298" cy="1278165"/>
              <a:chOff x="6404450" y="5191162"/>
              <a:chExt cx="1890298" cy="1278165"/>
            </a:xfrm>
          </p:grpSpPr>
          <p:sp>
            <p:nvSpPr>
              <p:cNvPr id="1268" name="Google Shape;1268;p47"/>
              <p:cNvSpPr/>
              <p:nvPr/>
            </p:nvSpPr>
            <p:spPr>
              <a:xfrm>
                <a:off x="6404450" y="5191162"/>
                <a:ext cx="966795" cy="1183494"/>
              </a:xfrm>
              <a:custGeom>
                <a:avLst/>
                <a:gdLst/>
                <a:ahLst/>
                <a:cxnLst/>
                <a:rect l="l" t="t" r="r" b="b"/>
                <a:pathLst>
                  <a:path w="26336" h="32239" extrusionOk="0">
                    <a:moveTo>
                      <a:pt x="11316" y="1"/>
                    </a:moveTo>
                    <a:cubicBezTo>
                      <a:pt x="7676" y="1"/>
                      <a:pt x="2474" y="923"/>
                      <a:pt x="2584" y="3406"/>
                    </a:cubicBezTo>
                    <a:cubicBezTo>
                      <a:pt x="2732" y="7035"/>
                      <a:pt x="1186" y="13419"/>
                      <a:pt x="608" y="20355"/>
                    </a:cubicBezTo>
                    <a:cubicBezTo>
                      <a:pt x="1" y="27679"/>
                      <a:pt x="5936" y="32239"/>
                      <a:pt x="8456" y="32239"/>
                    </a:cubicBezTo>
                    <a:cubicBezTo>
                      <a:pt x="8780" y="32239"/>
                      <a:pt x="9048" y="32163"/>
                      <a:pt x="9238" y="32009"/>
                    </a:cubicBezTo>
                    <a:cubicBezTo>
                      <a:pt x="9708" y="31619"/>
                      <a:pt x="9775" y="31242"/>
                      <a:pt x="9627" y="30906"/>
                    </a:cubicBezTo>
                    <a:cubicBezTo>
                      <a:pt x="9641" y="30893"/>
                      <a:pt x="9654" y="30893"/>
                      <a:pt x="9668" y="30893"/>
                    </a:cubicBezTo>
                    <a:cubicBezTo>
                      <a:pt x="10292" y="31228"/>
                      <a:pt x="10973" y="31490"/>
                      <a:pt x="11568" y="31490"/>
                    </a:cubicBezTo>
                    <a:cubicBezTo>
                      <a:pt x="12023" y="31490"/>
                      <a:pt x="12428" y="31337"/>
                      <a:pt x="12719" y="30947"/>
                    </a:cubicBezTo>
                    <a:cubicBezTo>
                      <a:pt x="13042" y="30503"/>
                      <a:pt x="13082" y="30127"/>
                      <a:pt x="12947" y="29791"/>
                    </a:cubicBezTo>
                    <a:lnTo>
                      <a:pt x="12947" y="29791"/>
                    </a:lnTo>
                    <a:cubicBezTo>
                      <a:pt x="13082" y="29831"/>
                      <a:pt x="13216" y="29871"/>
                      <a:pt x="13351" y="29885"/>
                    </a:cubicBezTo>
                    <a:lnTo>
                      <a:pt x="13364" y="29885"/>
                    </a:lnTo>
                    <a:cubicBezTo>
                      <a:pt x="13418" y="29885"/>
                      <a:pt x="13458" y="29844"/>
                      <a:pt x="13472" y="29791"/>
                    </a:cubicBezTo>
                    <a:cubicBezTo>
                      <a:pt x="13472" y="29791"/>
                      <a:pt x="13472" y="29777"/>
                      <a:pt x="13472" y="29777"/>
                    </a:cubicBezTo>
                    <a:cubicBezTo>
                      <a:pt x="13840" y="29892"/>
                      <a:pt x="14205" y="29963"/>
                      <a:pt x="14541" y="29963"/>
                    </a:cubicBezTo>
                    <a:cubicBezTo>
                      <a:pt x="14953" y="29963"/>
                      <a:pt x="15321" y="29856"/>
                      <a:pt x="15595" y="29589"/>
                    </a:cubicBezTo>
                    <a:cubicBezTo>
                      <a:pt x="15784" y="29387"/>
                      <a:pt x="15891" y="29159"/>
                      <a:pt x="15918" y="28917"/>
                    </a:cubicBezTo>
                    <a:cubicBezTo>
                      <a:pt x="16469" y="29441"/>
                      <a:pt x="17020" y="29818"/>
                      <a:pt x="17518" y="29952"/>
                    </a:cubicBezTo>
                    <a:cubicBezTo>
                      <a:pt x="18818" y="30621"/>
                      <a:pt x="20228" y="30988"/>
                      <a:pt x="21397" y="30988"/>
                    </a:cubicBezTo>
                    <a:cubicBezTo>
                      <a:pt x="22318" y="30988"/>
                      <a:pt x="23089" y="30760"/>
                      <a:pt x="23539" y="30275"/>
                    </a:cubicBezTo>
                    <a:cubicBezTo>
                      <a:pt x="23539" y="30275"/>
                      <a:pt x="23553" y="30288"/>
                      <a:pt x="23553" y="30288"/>
                    </a:cubicBezTo>
                    <a:cubicBezTo>
                      <a:pt x="23566" y="30288"/>
                      <a:pt x="23593" y="30301"/>
                      <a:pt x="23607" y="30301"/>
                    </a:cubicBezTo>
                    <a:cubicBezTo>
                      <a:pt x="23647" y="30301"/>
                      <a:pt x="23687" y="30275"/>
                      <a:pt x="23701" y="30248"/>
                    </a:cubicBezTo>
                    <a:cubicBezTo>
                      <a:pt x="23741" y="30194"/>
                      <a:pt x="23714" y="30127"/>
                      <a:pt x="23674" y="30100"/>
                    </a:cubicBezTo>
                    <a:cubicBezTo>
                      <a:pt x="25125" y="28070"/>
                      <a:pt x="20528" y="27976"/>
                      <a:pt x="16953" y="21565"/>
                    </a:cubicBezTo>
                    <a:cubicBezTo>
                      <a:pt x="13324" y="15059"/>
                      <a:pt x="13982" y="13648"/>
                      <a:pt x="16805" y="12331"/>
                    </a:cubicBezTo>
                    <a:cubicBezTo>
                      <a:pt x="17514" y="12002"/>
                      <a:pt x="18142" y="11868"/>
                      <a:pt x="18706" y="11868"/>
                    </a:cubicBezTo>
                    <a:cubicBezTo>
                      <a:pt x="21184" y="11868"/>
                      <a:pt x="22421" y="14453"/>
                      <a:pt x="23802" y="14453"/>
                    </a:cubicBezTo>
                    <a:cubicBezTo>
                      <a:pt x="23984" y="14453"/>
                      <a:pt x="24169" y="14408"/>
                      <a:pt x="24359" y="14306"/>
                    </a:cubicBezTo>
                    <a:cubicBezTo>
                      <a:pt x="26335" y="13245"/>
                      <a:pt x="25569" y="10220"/>
                      <a:pt x="22397" y="8406"/>
                    </a:cubicBezTo>
                    <a:cubicBezTo>
                      <a:pt x="19225" y="6591"/>
                      <a:pt x="17410" y="6591"/>
                      <a:pt x="17410" y="6591"/>
                    </a:cubicBezTo>
                    <a:cubicBezTo>
                      <a:pt x="16348" y="6134"/>
                      <a:pt x="15743" y="1591"/>
                      <a:pt x="14681" y="529"/>
                    </a:cubicBezTo>
                    <a:cubicBezTo>
                      <a:pt x="14346" y="198"/>
                      <a:pt x="12998" y="1"/>
                      <a:pt x="113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69" name="Google Shape;1269;p47"/>
              <p:cNvSpPr/>
              <p:nvPr/>
            </p:nvSpPr>
            <p:spPr>
              <a:xfrm>
                <a:off x="7316390" y="5275444"/>
                <a:ext cx="978358" cy="1193883"/>
              </a:xfrm>
              <a:custGeom>
                <a:avLst/>
                <a:gdLst/>
                <a:ahLst/>
                <a:cxnLst/>
                <a:rect l="l" t="t" r="r" b="b"/>
                <a:pathLst>
                  <a:path w="26651" h="32522" extrusionOk="0">
                    <a:moveTo>
                      <a:pt x="15761" y="1"/>
                    </a:moveTo>
                    <a:cubicBezTo>
                      <a:pt x="15161" y="1"/>
                      <a:pt x="14722" y="68"/>
                      <a:pt x="14530" y="209"/>
                    </a:cubicBezTo>
                    <a:cubicBezTo>
                      <a:pt x="13321" y="1096"/>
                      <a:pt x="12030" y="5491"/>
                      <a:pt x="10914" y="5774"/>
                    </a:cubicBezTo>
                    <a:cubicBezTo>
                      <a:pt x="10914" y="5774"/>
                      <a:pt x="10754" y="5748"/>
                      <a:pt x="10436" y="5748"/>
                    </a:cubicBezTo>
                    <a:cubicBezTo>
                      <a:pt x="9696" y="5748"/>
                      <a:pt x="8103" y="5887"/>
                      <a:pt x="5713" y="6809"/>
                    </a:cubicBezTo>
                    <a:cubicBezTo>
                      <a:pt x="2285" y="8112"/>
                      <a:pt x="1075" y="10989"/>
                      <a:pt x="2863" y="12333"/>
                    </a:cubicBezTo>
                    <a:cubicBezTo>
                      <a:pt x="3093" y="12507"/>
                      <a:pt x="3328" y="12579"/>
                      <a:pt x="3571" y="12579"/>
                    </a:cubicBezTo>
                    <a:cubicBezTo>
                      <a:pt x="4794" y="12579"/>
                      <a:pt x="6238" y="10754"/>
                      <a:pt x="8293" y="10754"/>
                    </a:cubicBezTo>
                    <a:cubicBezTo>
                      <a:pt x="8996" y="10754"/>
                      <a:pt x="9770" y="10967"/>
                      <a:pt x="10632" y="11540"/>
                    </a:cubicBezTo>
                    <a:cubicBezTo>
                      <a:pt x="13226" y="13274"/>
                      <a:pt x="13657" y="14766"/>
                      <a:pt x="9073" y="20640"/>
                    </a:cubicBezTo>
                    <a:cubicBezTo>
                      <a:pt x="4557" y="26433"/>
                      <a:pt x="0" y="25828"/>
                      <a:pt x="1129" y="28046"/>
                    </a:cubicBezTo>
                    <a:cubicBezTo>
                      <a:pt x="1075" y="28073"/>
                      <a:pt x="1049" y="28140"/>
                      <a:pt x="1075" y="28194"/>
                    </a:cubicBezTo>
                    <a:cubicBezTo>
                      <a:pt x="1095" y="28233"/>
                      <a:pt x="1136" y="28258"/>
                      <a:pt x="1178" y="28258"/>
                    </a:cubicBezTo>
                    <a:cubicBezTo>
                      <a:pt x="1193" y="28258"/>
                      <a:pt x="1209" y="28255"/>
                      <a:pt x="1223" y="28247"/>
                    </a:cubicBezTo>
                    <a:lnTo>
                      <a:pt x="1237" y="28247"/>
                    </a:lnTo>
                    <a:cubicBezTo>
                      <a:pt x="1730" y="28988"/>
                      <a:pt x="2879" y="29351"/>
                      <a:pt x="4248" y="29351"/>
                    </a:cubicBezTo>
                    <a:cubicBezTo>
                      <a:pt x="5190" y="29351"/>
                      <a:pt x="6236" y="29179"/>
                      <a:pt x="7245" y="28839"/>
                    </a:cubicBezTo>
                    <a:cubicBezTo>
                      <a:pt x="7756" y="28785"/>
                      <a:pt x="8347" y="28503"/>
                      <a:pt x="8979" y="28073"/>
                    </a:cubicBezTo>
                    <a:lnTo>
                      <a:pt x="8979" y="28073"/>
                    </a:lnTo>
                    <a:cubicBezTo>
                      <a:pt x="8966" y="28315"/>
                      <a:pt x="9033" y="28543"/>
                      <a:pt x="9194" y="28772"/>
                    </a:cubicBezTo>
                    <a:cubicBezTo>
                      <a:pt x="9505" y="29192"/>
                      <a:pt x="10024" y="29344"/>
                      <a:pt x="10625" y="29344"/>
                    </a:cubicBezTo>
                    <a:cubicBezTo>
                      <a:pt x="10830" y="29344"/>
                      <a:pt x="11045" y="29327"/>
                      <a:pt x="11264" y="29296"/>
                    </a:cubicBezTo>
                    <a:cubicBezTo>
                      <a:pt x="11264" y="29363"/>
                      <a:pt x="11304" y="29417"/>
                      <a:pt x="11372" y="29417"/>
                    </a:cubicBezTo>
                    <a:lnTo>
                      <a:pt x="11439" y="29417"/>
                    </a:lnTo>
                    <a:cubicBezTo>
                      <a:pt x="11546" y="29417"/>
                      <a:pt x="11667" y="29403"/>
                      <a:pt x="11775" y="29390"/>
                    </a:cubicBezTo>
                    <a:lnTo>
                      <a:pt x="11775" y="29390"/>
                    </a:lnTo>
                    <a:cubicBezTo>
                      <a:pt x="11600" y="29699"/>
                      <a:pt x="11573" y="30075"/>
                      <a:pt x="11829" y="30559"/>
                    </a:cubicBezTo>
                    <a:cubicBezTo>
                      <a:pt x="12115" y="31103"/>
                      <a:pt x="12635" y="31301"/>
                      <a:pt x="13242" y="31301"/>
                    </a:cubicBezTo>
                    <a:cubicBezTo>
                      <a:pt x="13746" y="31301"/>
                      <a:pt x="14310" y="31165"/>
                      <a:pt x="14853" y="30976"/>
                    </a:cubicBezTo>
                    <a:cubicBezTo>
                      <a:pt x="14853" y="30976"/>
                      <a:pt x="14866" y="30989"/>
                      <a:pt x="14880" y="30989"/>
                    </a:cubicBezTo>
                    <a:cubicBezTo>
                      <a:pt x="14692" y="31299"/>
                      <a:pt x="14705" y="31688"/>
                      <a:pt x="15108" y="32145"/>
                    </a:cubicBezTo>
                    <a:cubicBezTo>
                      <a:pt x="15334" y="32397"/>
                      <a:pt x="15729" y="32521"/>
                      <a:pt x="16236" y="32521"/>
                    </a:cubicBezTo>
                    <a:cubicBezTo>
                      <a:pt x="18957" y="32521"/>
                      <a:pt x="24917" y="28923"/>
                      <a:pt x="25404" y="21943"/>
                    </a:cubicBezTo>
                    <a:cubicBezTo>
                      <a:pt x="25902" y="15008"/>
                      <a:pt x="25351" y="8462"/>
                      <a:pt x="26063" y="4900"/>
                    </a:cubicBezTo>
                    <a:cubicBezTo>
                      <a:pt x="26651" y="1903"/>
                      <a:pt x="18942" y="1"/>
                      <a:pt x="15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0" name="Google Shape;1270;p47"/>
              <p:cNvSpPr/>
              <p:nvPr/>
            </p:nvSpPr>
            <p:spPr>
              <a:xfrm>
                <a:off x="6994166" y="5728973"/>
                <a:ext cx="692828" cy="465006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2667" extrusionOk="0">
                    <a:moveTo>
                      <a:pt x="5027" y="0"/>
                    </a:moveTo>
                    <a:cubicBezTo>
                      <a:pt x="4215" y="0"/>
                      <a:pt x="3381" y="476"/>
                      <a:pt x="2635" y="1806"/>
                    </a:cubicBezTo>
                    <a:cubicBezTo>
                      <a:pt x="1" y="6470"/>
                      <a:pt x="8603" y="12667"/>
                      <a:pt x="8603" y="12667"/>
                    </a:cubicBezTo>
                    <a:cubicBezTo>
                      <a:pt x="8603" y="12667"/>
                      <a:pt x="18873" y="5220"/>
                      <a:pt x="15929" y="1887"/>
                    </a:cubicBezTo>
                    <a:cubicBezTo>
                      <a:pt x="15046" y="889"/>
                      <a:pt x="14122" y="528"/>
                      <a:pt x="13246" y="528"/>
                    </a:cubicBezTo>
                    <a:cubicBezTo>
                      <a:pt x="10946" y="528"/>
                      <a:pt x="8980" y="3016"/>
                      <a:pt x="8980" y="3016"/>
                    </a:cubicBezTo>
                    <a:cubicBezTo>
                      <a:pt x="8980" y="3016"/>
                      <a:pt x="7073" y="0"/>
                      <a:pt x="50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271" name="Google Shape;1271;p47"/>
            <p:cNvGrpSpPr/>
            <p:nvPr/>
          </p:nvGrpSpPr>
          <p:grpSpPr>
            <a:xfrm>
              <a:off x="432275" y="332275"/>
              <a:ext cx="1890298" cy="1278018"/>
              <a:chOff x="6404450" y="3179225"/>
              <a:chExt cx="1890298" cy="1278018"/>
            </a:xfrm>
          </p:grpSpPr>
          <p:sp>
            <p:nvSpPr>
              <p:cNvPr id="1272" name="Google Shape;1272;p47"/>
              <p:cNvSpPr/>
              <p:nvPr/>
            </p:nvSpPr>
            <p:spPr>
              <a:xfrm>
                <a:off x="6404450" y="3179225"/>
                <a:ext cx="966795" cy="1183347"/>
              </a:xfrm>
              <a:custGeom>
                <a:avLst/>
                <a:gdLst/>
                <a:ahLst/>
                <a:cxnLst/>
                <a:rect l="l" t="t" r="r" b="b"/>
                <a:pathLst>
                  <a:path w="26336" h="32235" extrusionOk="0">
                    <a:moveTo>
                      <a:pt x="11290" y="0"/>
                    </a:moveTo>
                    <a:cubicBezTo>
                      <a:pt x="7652" y="0"/>
                      <a:pt x="2474" y="925"/>
                      <a:pt x="2584" y="3401"/>
                    </a:cubicBezTo>
                    <a:cubicBezTo>
                      <a:pt x="2732" y="7044"/>
                      <a:pt x="1186" y="13415"/>
                      <a:pt x="608" y="20351"/>
                    </a:cubicBezTo>
                    <a:cubicBezTo>
                      <a:pt x="1" y="27675"/>
                      <a:pt x="5936" y="32234"/>
                      <a:pt x="8456" y="32234"/>
                    </a:cubicBezTo>
                    <a:cubicBezTo>
                      <a:pt x="8780" y="32234"/>
                      <a:pt x="9048" y="32159"/>
                      <a:pt x="9238" y="32004"/>
                    </a:cubicBezTo>
                    <a:cubicBezTo>
                      <a:pt x="9735" y="31601"/>
                      <a:pt x="9775" y="31211"/>
                      <a:pt x="9614" y="30862"/>
                    </a:cubicBezTo>
                    <a:lnTo>
                      <a:pt x="9614" y="30862"/>
                    </a:lnTo>
                    <a:cubicBezTo>
                      <a:pt x="10254" y="31209"/>
                      <a:pt x="10956" y="31485"/>
                      <a:pt x="11567" y="31485"/>
                    </a:cubicBezTo>
                    <a:cubicBezTo>
                      <a:pt x="12022" y="31485"/>
                      <a:pt x="12427" y="31332"/>
                      <a:pt x="12719" y="30942"/>
                    </a:cubicBezTo>
                    <a:cubicBezTo>
                      <a:pt x="13122" y="30391"/>
                      <a:pt x="13082" y="29934"/>
                      <a:pt x="12813" y="29544"/>
                    </a:cubicBezTo>
                    <a:lnTo>
                      <a:pt x="12813" y="29544"/>
                    </a:lnTo>
                    <a:cubicBezTo>
                      <a:pt x="13394" y="29786"/>
                      <a:pt x="14006" y="29964"/>
                      <a:pt x="14539" y="29964"/>
                    </a:cubicBezTo>
                    <a:cubicBezTo>
                      <a:pt x="14955" y="29964"/>
                      <a:pt x="15324" y="29856"/>
                      <a:pt x="15595" y="29585"/>
                    </a:cubicBezTo>
                    <a:cubicBezTo>
                      <a:pt x="15797" y="29383"/>
                      <a:pt x="15891" y="29155"/>
                      <a:pt x="15918" y="28913"/>
                    </a:cubicBezTo>
                    <a:cubicBezTo>
                      <a:pt x="17539" y="30226"/>
                      <a:pt x="19727" y="30987"/>
                      <a:pt x="21409" y="30987"/>
                    </a:cubicBezTo>
                    <a:cubicBezTo>
                      <a:pt x="22378" y="30987"/>
                      <a:pt x="23179" y="30735"/>
                      <a:pt x="23607" y="30190"/>
                    </a:cubicBezTo>
                    <a:cubicBezTo>
                      <a:pt x="25273" y="28066"/>
                      <a:pt x="20582" y="28066"/>
                      <a:pt x="16953" y="21560"/>
                    </a:cubicBezTo>
                    <a:cubicBezTo>
                      <a:pt x="13324" y="15055"/>
                      <a:pt x="13982" y="13643"/>
                      <a:pt x="16805" y="12340"/>
                    </a:cubicBezTo>
                    <a:cubicBezTo>
                      <a:pt x="17516" y="12008"/>
                      <a:pt x="18147" y="11873"/>
                      <a:pt x="18712" y="11873"/>
                    </a:cubicBezTo>
                    <a:cubicBezTo>
                      <a:pt x="21183" y="11873"/>
                      <a:pt x="22419" y="14452"/>
                      <a:pt x="23797" y="14452"/>
                    </a:cubicBezTo>
                    <a:cubicBezTo>
                      <a:pt x="23981" y="14452"/>
                      <a:pt x="24167" y="14406"/>
                      <a:pt x="24359" y="14302"/>
                    </a:cubicBezTo>
                    <a:cubicBezTo>
                      <a:pt x="26335" y="13240"/>
                      <a:pt x="25569" y="10216"/>
                      <a:pt x="22397" y="8401"/>
                    </a:cubicBezTo>
                    <a:cubicBezTo>
                      <a:pt x="19225" y="6587"/>
                      <a:pt x="17410" y="6587"/>
                      <a:pt x="17410" y="6587"/>
                    </a:cubicBezTo>
                    <a:cubicBezTo>
                      <a:pt x="16348" y="6130"/>
                      <a:pt x="15743" y="1587"/>
                      <a:pt x="14681" y="538"/>
                    </a:cubicBezTo>
                    <a:cubicBezTo>
                      <a:pt x="14344" y="201"/>
                      <a:pt x="12984" y="0"/>
                      <a:pt x="11290" y="0"/>
                    </a:cubicBezTo>
                    <a:close/>
                  </a:path>
                </a:pathLst>
              </a:custGeom>
              <a:solidFill>
                <a:srgbClr val="E96D5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3" name="Google Shape;1273;p47"/>
              <p:cNvSpPr/>
              <p:nvPr/>
            </p:nvSpPr>
            <p:spPr>
              <a:xfrm>
                <a:off x="6819032" y="3988896"/>
                <a:ext cx="242286" cy="291661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7945" extrusionOk="0">
                    <a:moveTo>
                      <a:pt x="137" y="1"/>
                    </a:moveTo>
                    <a:cubicBezTo>
                      <a:pt x="118" y="1"/>
                      <a:pt x="99" y="5"/>
                      <a:pt x="81" y="14"/>
                    </a:cubicBezTo>
                    <a:cubicBezTo>
                      <a:pt x="27" y="41"/>
                      <a:pt x="0" y="108"/>
                      <a:pt x="41" y="162"/>
                    </a:cubicBezTo>
                    <a:cubicBezTo>
                      <a:pt x="188" y="471"/>
                      <a:pt x="3952" y="7702"/>
                      <a:pt x="6479" y="7944"/>
                    </a:cubicBezTo>
                    <a:lnTo>
                      <a:pt x="6492" y="7944"/>
                    </a:lnTo>
                    <a:cubicBezTo>
                      <a:pt x="6546" y="7944"/>
                      <a:pt x="6600" y="7891"/>
                      <a:pt x="6600" y="7837"/>
                    </a:cubicBezTo>
                    <a:cubicBezTo>
                      <a:pt x="6600" y="7770"/>
                      <a:pt x="6560" y="7716"/>
                      <a:pt x="6506" y="7716"/>
                    </a:cubicBezTo>
                    <a:cubicBezTo>
                      <a:pt x="4086" y="7501"/>
                      <a:pt x="269" y="135"/>
                      <a:pt x="229" y="54"/>
                    </a:cubicBezTo>
                    <a:cubicBezTo>
                      <a:pt x="211" y="18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4" name="Google Shape;1274;p47"/>
              <p:cNvSpPr/>
              <p:nvPr/>
            </p:nvSpPr>
            <p:spPr>
              <a:xfrm>
                <a:off x="6694187" y="4047226"/>
                <a:ext cx="204805" cy="228887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6235" extrusionOk="0">
                    <a:moveTo>
                      <a:pt x="126" y="1"/>
                    </a:moveTo>
                    <a:cubicBezTo>
                      <a:pt x="111" y="1"/>
                      <a:pt x="96" y="4"/>
                      <a:pt x="81" y="11"/>
                    </a:cubicBezTo>
                    <a:cubicBezTo>
                      <a:pt x="27" y="38"/>
                      <a:pt x="1" y="105"/>
                      <a:pt x="27" y="159"/>
                    </a:cubicBezTo>
                    <a:cubicBezTo>
                      <a:pt x="135" y="387"/>
                      <a:pt x="2702" y="5885"/>
                      <a:pt x="5458" y="6234"/>
                    </a:cubicBezTo>
                    <a:lnTo>
                      <a:pt x="5471" y="6234"/>
                    </a:lnTo>
                    <a:cubicBezTo>
                      <a:pt x="5525" y="6234"/>
                      <a:pt x="5565" y="6194"/>
                      <a:pt x="5579" y="6140"/>
                    </a:cubicBezTo>
                    <a:cubicBezTo>
                      <a:pt x="5579" y="6073"/>
                      <a:pt x="5538" y="6019"/>
                      <a:pt x="5485" y="6019"/>
                    </a:cubicBezTo>
                    <a:cubicBezTo>
                      <a:pt x="2850" y="5683"/>
                      <a:pt x="256" y="119"/>
                      <a:pt x="229" y="65"/>
                    </a:cubicBezTo>
                    <a:cubicBezTo>
                      <a:pt x="209" y="25"/>
                      <a:pt x="16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5" name="Google Shape;1275;p47"/>
              <p:cNvSpPr/>
              <p:nvPr/>
            </p:nvSpPr>
            <p:spPr>
              <a:xfrm>
                <a:off x="6602894" y="4130370"/>
                <a:ext cx="158954" cy="183220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991" extrusionOk="0">
                    <a:moveTo>
                      <a:pt x="123" y="1"/>
                    </a:moveTo>
                    <a:cubicBezTo>
                      <a:pt x="113" y="1"/>
                      <a:pt x="104" y="2"/>
                      <a:pt x="95" y="4"/>
                    </a:cubicBezTo>
                    <a:cubicBezTo>
                      <a:pt x="28" y="31"/>
                      <a:pt x="1" y="85"/>
                      <a:pt x="14" y="152"/>
                    </a:cubicBezTo>
                    <a:cubicBezTo>
                      <a:pt x="28" y="192"/>
                      <a:pt x="337" y="1160"/>
                      <a:pt x="1009" y="2262"/>
                    </a:cubicBezTo>
                    <a:cubicBezTo>
                      <a:pt x="1896" y="3714"/>
                      <a:pt x="2985" y="4655"/>
                      <a:pt x="4181" y="4991"/>
                    </a:cubicBezTo>
                    <a:lnTo>
                      <a:pt x="4208" y="4991"/>
                    </a:lnTo>
                    <a:cubicBezTo>
                      <a:pt x="4262" y="4991"/>
                      <a:pt x="4302" y="4964"/>
                      <a:pt x="4316" y="4910"/>
                    </a:cubicBezTo>
                    <a:cubicBezTo>
                      <a:pt x="4329" y="4856"/>
                      <a:pt x="4302" y="4789"/>
                      <a:pt x="4235" y="4776"/>
                    </a:cubicBezTo>
                    <a:cubicBezTo>
                      <a:pt x="1493" y="4010"/>
                      <a:pt x="243" y="125"/>
                      <a:pt x="229" y="85"/>
                    </a:cubicBezTo>
                    <a:cubicBezTo>
                      <a:pt x="218" y="29"/>
                      <a:pt x="17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6" name="Google Shape;1276;p47"/>
              <p:cNvSpPr/>
              <p:nvPr/>
            </p:nvSpPr>
            <p:spPr>
              <a:xfrm>
                <a:off x="7119010" y="4251507"/>
                <a:ext cx="156935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1087" extrusionOk="0">
                    <a:moveTo>
                      <a:pt x="1588" y="1"/>
                    </a:moveTo>
                    <a:cubicBezTo>
                      <a:pt x="1404" y="1"/>
                      <a:pt x="1223" y="20"/>
                      <a:pt x="1049" y="65"/>
                    </a:cubicBezTo>
                    <a:cubicBezTo>
                      <a:pt x="605" y="172"/>
                      <a:pt x="269" y="441"/>
                      <a:pt x="41" y="844"/>
                    </a:cubicBezTo>
                    <a:cubicBezTo>
                      <a:pt x="1" y="898"/>
                      <a:pt x="27" y="965"/>
                      <a:pt x="81" y="992"/>
                    </a:cubicBezTo>
                    <a:cubicBezTo>
                      <a:pt x="99" y="1005"/>
                      <a:pt x="119" y="1011"/>
                      <a:pt x="137" y="1011"/>
                    </a:cubicBezTo>
                    <a:cubicBezTo>
                      <a:pt x="175" y="1011"/>
                      <a:pt x="211" y="987"/>
                      <a:pt x="229" y="952"/>
                    </a:cubicBezTo>
                    <a:cubicBezTo>
                      <a:pt x="431" y="602"/>
                      <a:pt x="726" y="374"/>
                      <a:pt x="1103" y="280"/>
                    </a:cubicBezTo>
                    <a:cubicBezTo>
                      <a:pt x="1255" y="241"/>
                      <a:pt x="1415" y="224"/>
                      <a:pt x="1578" y="224"/>
                    </a:cubicBezTo>
                    <a:cubicBezTo>
                      <a:pt x="2730" y="224"/>
                      <a:pt x="4063" y="1061"/>
                      <a:pt x="4087" y="1073"/>
                    </a:cubicBezTo>
                    <a:cubicBezTo>
                      <a:pt x="4100" y="1086"/>
                      <a:pt x="4127" y="1086"/>
                      <a:pt x="4141" y="1086"/>
                    </a:cubicBezTo>
                    <a:cubicBezTo>
                      <a:pt x="4181" y="1086"/>
                      <a:pt x="4221" y="1073"/>
                      <a:pt x="4235" y="1032"/>
                    </a:cubicBezTo>
                    <a:cubicBezTo>
                      <a:pt x="4275" y="979"/>
                      <a:pt x="4248" y="911"/>
                      <a:pt x="4208" y="884"/>
                    </a:cubicBezTo>
                    <a:cubicBezTo>
                      <a:pt x="4138" y="838"/>
                      <a:pt x="2801" y="1"/>
                      <a:pt x="1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7" name="Google Shape;1277;p47"/>
              <p:cNvSpPr/>
              <p:nvPr/>
            </p:nvSpPr>
            <p:spPr>
              <a:xfrm>
                <a:off x="7227556" y="3568147"/>
                <a:ext cx="91812" cy="11438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116" extrusionOk="0">
                    <a:moveTo>
                      <a:pt x="1143" y="1"/>
                    </a:moveTo>
                    <a:cubicBezTo>
                      <a:pt x="1120" y="1"/>
                      <a:pt x="1097" y="8"/>
                      <a:pt x="1076" y="24"/>
                    </a:cubicBezTo>
                    <a:cubicBezTo>
                      <a:pt x="1036" y="64"/>
                      <a:pt x="1022" y="132"/>
                      <a:pt x="1063" y="185"/>
                    </a:cubicBezTo>
                    <a:cubicBezTo>
                      <a:pt x="1076" y="199"/>
                      <a:pt x="2232" y="1745"/>
                      <a:pt x="1708" y="2887"/>
                    </a:cubicBezTo>
                    <a:cubicBezTo>
                      <a:pt x="1520" y="2887"/>
                      <a:pt x="780" y="1986"/>
                      <a:pt x="216" y="1140"/>
                    </a:cubicBezTo>
                    <a:cubicBezTo>
                      <a:pt x="198" y="1114"/>
                      <a:pt x="159" y="1099"/>
                      <a:pt x="122" y="1099"/>
                    </a:cubicBezTo>
                    <a:cubicBezTo>
                      <a:pt x="101" y="1099"/>
                      <a:pt x="82" y="1103"/>
                      <a:pt x="68" y="1113"/>
                    </a:cubicBezTo>
                    <a:cubicBezTo>
                      <a:pt x="14" y="1153"/>
                      <a:pt x="1" y="1220"/>
                      <a:pt x="28" y="1274"/>
                    </a:cubicBezTo>
                    <a:cubicBezTo>
                      <a:pt x="404" y="1825"/>
                      <a:pt x="1318" y="3116"/>
                      <a:pt x="1708" y="3116"/>
                    </a:cubicBezTo>
                    <a:lnTo>
                      <a:pt x="1721" y="3116"/>
                    </a:lnTo>
                    <a:cubicBezTo>
                      <a:pt x="1802" y="3116"/>
                      <a:pt x="1856" y="3062"/>
                      <a:pt x="1896" y="2995"/>
                    </a:cubicBezTo>
                    <a:cubicBezTo>
                      <a:pt x="2501" y="1718"/>
                      <a:pt x="1291" y="118"/>
                      <a:pt x="1237" y="51"/>
                    </a:cubicBezTo>
                    <a:cubicBezTo>
                      <a:pt x="1213" y="18"/>
                      <a:pt x="1179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8" name="Google Shape;1278;p47"/>
              <p:cNvSpPr/>
              <p:nvPr/>
            </p:nvSpPr>
            <p:spPr>
              <a:xfrm>
                <a:off x="7115560" y="3476377"/>
                <a:ext cx="54808" cy="87737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390" extrusionOk="0">
                    <a:moveTo>
                      <a:pt x="1371" y="1"/>
                    </a:moveTo>
                    <a:cubicBezTo>
                      <a:pt x="1349" y="1"/>
                      <a:pt x="1325" y="8"/>
                      <a:pt x="1304" y="24"/>
                    </a:cubicBezTo>
                    <a:cubicBezTo>
                      <a:pt x="1251" y="51"/>
                      <a:pt x="0" y="871"/>
                      <a:pt x="0" y="2269"/>
                    </a:cubicBezTo>
                    <a:cubicBezTo>
                      <a:pt x="0" y="2336"/>
                      <a:pt x="54" y="2390"/>
                      <a:pt x="108" y="2390"/>
                    </a:cubicBezTo>
                    <a:cubicBezTo>
                      <a:pt x="175" y="2390"/>
                      <a:pt x="229" y="2336"/>
                      <a:pt x="229" y="2269"/>
                    </a:cubicBezTo>
                    <a:cubicBezTo>
                      <a:pt x="229" y="992"/>
                      <a:pt x="1412" y="212"/>
                      <a:pt x="1425" y="212"/>
                    </a:cubicBezTo>
                    <a:cubicBezTo>
                      <a:pt x="1479" y="172"/>
                      <a:pt x="1492" y="105"/>
                      <a:pt x="1452" y="51"/>
                    </a:cubicBezTo>
                    <a:cubicBezTo>
                      <a:pt x="1436" y="18"/>
                      <a:pt x="1405" y="1"/>
                      <a:pt x="1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79" name="Google Shape;1279;p47"/>
              <p:cNvSpPr/>
              <p:nvPr/>
            </p:nvSpPr>
            <p:spPr>
              <a:xfrm>
                <a:off x="7065233" y="3464043"/>
                <a:ext cx="59250" cy="8329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269" extrusionOk="0">
                    <a:moveTo>
                      <a:pt x="1479" y="1"/>
                    </a:moveTo>
                    <a:cubicBezTo>
                      <a:pt x="1456" y="1"/>
                      <a:pt x="1433" y="8"/>
                      <a:pt x="1412" y="24"/>
                    </a:cubicBezTo>
                    <a:cubicBezTo>
                      <a:pt x="1358" y="64"/>
                      <a:pt x="0" y="1099"/>
                      <a:pt x="121" y="2161"/>
                    </a:cubicBezTo>
                    <a:cubicBezTo>
                      <a:pt x="135" y="2228"/>
                      <a:pt x="175" y="2269"/>
                      <a:pt x="242" y="2269"/>
                    </a:cubicBezTo>
                    <a:cubicBezTo>
                      <a:pt x="310" y="2255"/>
                      <a:pt x="350" y="2201"/>
                      <a:pt x="350" y="2148"/>
                    </a:cubicBezTo>
                    <a:cubicBezTo>
                      <a:pt x="242" y="1193"/>
                      <a:pt x="1533" y="212"/>
                      <a:pt x="1546" y="199"/>
                    </a:cubicBezTo>
                    <a:cubicBezTo>
                      <a:pt x="1600" y="158"/>
                      <a:pt x="1613" y="91"/>
                      <a:pt x="1573" y="51"/>
                    </a:cubicBezTo>
                    <a:cubicBezTo>
                      <a:pt x="1549" y="18"/>
                      <a:pt x="1514" y="1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0" name="Google Shape;1280;p47"/>
              <p:cNvSpPr/>
              <p:nvPr/>
            </p:nvSpPr>
            <p:spPr>
              <a:xfrm>
                <a:off x="6940389" y="4059633"/>
                <a:ext cx="75549" cy="6251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703" extrusionOk="0">
                    <a:moveTo>
                      <a:pt x="1938" y="1"/>
                    </a:moveTo>
                    <a:cubicBezTo>
                      <a:pt x="1925" y="1"/>
                      <a:pt x="1911" y="3"/>
                      <a:pt x="1896" y="9"/>
                    </a:cubicBezTo>
                    <a:cubicBezTo>
                      <a:pt x="1829" y="36"/>
                      <a:pt x="1" y="614"/>
                      <a:pt x="1" y="1582"/>
                    </a:cubicBezTo>
                    <a:cubicBezTo>
                      <a:pt x="1" y="1649"/>
                      <a:pt x="55" y="1703"/>
                      <a:pt x="122" y="1703"/>
                    </a:cubicBezTo>
                    <a:cubicBezTo>
                      <a:pt x="176" y="1703"/>
                      <a:pt x="229" y="1649"/>
                      <a:pt x="229" y="1582"/>
                    </a:cubicBezTo>
                    <a:cubicBezTo>
                      <a:pt x="229" y="910"/>
                      <a:pt x="1479" y="372"/>
                      <a:pt x="1963" y="224"/>
                    </a:cubicBezTo>
                    <a:cubicBezTo>
                      <a:pt x="2030" y="197"/>
                      <a:pt x="2057" y="144"/>
                      <a:pt x="2044" y="76"/>
                    </a:cubicBezTo>
                    <a:cubicBezTo>
                      <a:pt x="2023" y="34"/>
                      <a:pt x="1986" y="1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1" name="Google Shape;1281;p47"/>
              <p:cNvSpPr/>
              <p:nvPr/>
            </p:nvSpPr>
            <p:spPr>
              <a:xfrm>
                <a:off x="6911279" y="4022081"/>
                <a:ext cx="96254" cy="6651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12" extrusionOk="0">
                    <a:moveTo>
                      <a:pt x="2504" y="0"/>
                    </a:moveTo>
                    <a:cubicBezTo>
                      <a:pt x="2489" y="0"/>
                      <a:pt x="2474" y="4"/>
                      <a:pt x="2461" y="11"/>
                    </a:cubicBezTo>
                    <a:cubicBezTo>
                      <a:pt x="2219" y="105"/>
                      <a:pt x="122" y="965"/>
                      <a:pt x="14" y="1691"/>
                    </a:cubicBezTo>
                    <a:cubicBezTo>
                      <a:pt x="1" y="1744"/>
                      <a:pt x="41" y="1798"/>
                      <a:pt x="95" y="1812"/>
                    </a:cubicBezTo>
                    <a:lnTo>
                      <a:pt x="122" y="1812"/>
                    </a:lnTo>
                    <a:cubicBezTo>
                      <a:pt x="175" y="1812"/>
                      <a:pt x="216" y="1771"/>
                      <a:pt x="229" y="1718"/>
                    </a:cubicBezTo>
                    <a:cubicBezTo>
                      <a:pt x="310" y="1274"/>
                      <a:pt x="1694" y="562"/>
                      <a:pt x="2541" y="212"/>
                    </a:cubicBezTo>
                    <a:cubicBezTo>
                      <a:pt x="2595" y="199"/>
                      <a:pt x="2622" y="132"/>
                      <a:pt x="2608" y="78"/>
                    </a:cubicBezTo>
                    <a:cubicBezTo>
                      <a:pt x="2588" y="28"/>
                      <a:pt x="2546" y="0"/>
                      <a:pt x="2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2" name="Google Shape;1282;p47"/>
              <p:cNvSpPr/>
              <p:nvPr/>
            </p:nvSpPr>
            <p:spPr>
              <a:xfrm>
                <a:off x="6789922" y="4138776"/>
                <a:ext cx="55285" cy="45557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241" extrusionOk="0">
                    <a:moveTo>
                      <a:pt x="1365" y="0"/>
                    </a:moveTo>
                    <a:cubicBezTo>
                      <a:pt x="1354" y="0"/>
                      <a:pt x="1342" y="1"/>
                      <a:pt x="1331" y="4"/>
                    </a:cubicBezTo>
                    <a:cubicBezTo>
                      <a:pt x="1291" y="31"/>
                      <a:pt x="269" y="488"/>
                      <a:pt x="27" y="1092"/>
                    </a:cubicBezTo>
                    <a:cubicBezTo>
                      <a:pt x="0" y="1146"/>
                      <a:pt x="40" y="1213"/>
                      <a:pt x="94" y="1240"/>
                    </a:cubicBezTo>
                    <a:lnTo>
                      <a:pt x="135" y="1240"/>
                    </a:lnTo>
                    <a:cubicBezTo>
                      <a:pt x="175" y="1240"/>
                      <a:pt x="215" y="1213"/>
                      <a:pt x="242" y="1173"/>
                    </a:cubicBezTo>
                    <a:cubicBezTo>
                      <a:pt x="444" y="662"/>
                      <a:pt x="1412" y="219"/>
                      <a:pt x="1425" y="219"/>
                    </a:cubicBezTo>
                    <a:cubicBezTo>
                      <a:pt x="1479" y="192"/>
                      <a:pt x="1506" y="125"/>
                      <a:pt x="1479" y="71"/>
                    </a:cubicBezTo>
                    <a:cubicBezTo>
                      <a:pt x="1468" y="26"/>
                      <a:pt x="1420" y="0"/>
                      <a:pt x="1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3" name="Google Shape;1283;p47"/>
              <p:cNvSpPr/>
              <p:nvPr/>
            </p:nvSpPr>
            <p:spPr>
              <a:xfrm>
                <a:off x="6773624" y="4101260"/>
                <a:ext cx="76026" cy="49999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362" extrusionOk="0">
                    <a:moveTo>
                      <a:pt x="1924" y="1"/>
                    </a:moveTo>
                    <a:cubicBezTo>
                      <a:pt x="1915" y="1"/>
                      <a:pt x="1905" y="2"/>
                      <a:pt x="1896" y="4"/>
                    </a:cubicBezTo>
                    <a:cubicBezTo>
                      <a:pt x="1735" y="85"/>
                      <a:pt x="256" y="717"/>
                      <a:pt x="27" y="1200"/>
                    </a:cubicBezTo>
                    <a:cubicBezTo>
                      <a:pt x="1" y="1254"/>
                      <a:pt x="14" y="1321"/>
                      <a:pt x="68" y="1348"/>
                    </a:cubicBezTo>
                    <a:cubicBezTo>
                      <a:pt x="95" y="1362"/>
                      <a:pt x="108" y="1362"/>
                      <a:pt x="122" y="1362"/>
                    </a:cubicBezTo>
                    <a:cubicBezTo>
                      <a:pt x="162" y="1362"/>
                      <a:pt x="202" y="1335"/>
                      <a:pt x="229" y="1295"/>
                    </a:cubicBezTo>
                    <a:cubicBezTo>
                      <a:pt x="390" y="958"/>
                      <a:pt x="1546" y="407"/>
                      <a:pt x="1990" y="219"/>
                    </a:cubicBezTo>
                    <a:cubicBezTo>
                      <a:pt x="2044" y="192"/>
                      <a:pt x="2071" y="125"/>
                      <a:pt x="2044" y="71"/>
                    </a:cubicBezTo>
                    <a:cubicBezTo>
                      <a:pt x="2021" y="27"/>
                      <a:pt x="1971" y="1"/>
                      <a:pt x="1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4" name="Google Shape;1284;p47"/>
              <p:cNvSpPr/>
              <p:nvPr/>
            </p:nvSpPr>
            <p:spPr>
              <a:xfrm>
                <a:off x="6668528" y="4180440"/>
                <a:ext cx="5972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100" extrusionOk="0">
                    <a:moveTo>
                      <a:pt x="1511" y="1"/>
                    </a:moveTo>
                    <a:cubicBezTo>
                      <a:pt x="1495" y="1"/>
                      <a:pt x="1480" y="4"/>
                      <a:pt x="1466" y="11"/>
                    </a:cubicBezTo>
                    <a:cubicBezTo>
                      <a:pt x="1425" y="25"/>
                      <a:pt x="565" y="388"/>
                      <a:pt x="54" y="898"/>
                    </a:cubicBezTo>
                    <a:cubicBezTo>
                      <a:pt x="1" y="952"/>
                      <a:pt x="1" y="1019"/>
                      <a:pt x="54" y="1060"/>
                    </a:cubicBezTo>
                    <a:cubicBezTo>
                      <a:pt x="68" y="1087"/>
                      <a:pt x="95" y="1100"/>
                      <a:pt x="135" y="1100"/>
                    </a:cubicBezTo>
                    <a:cubicBezTo>
                      <a:pt x="162" y="1100"/>
                      <a:pt x="189" y="1087"/>
                      <a:pt x="202" y="1060"/>
                    </a:cubicBezTo>
                    <a:cubicBezTo>
                      <a:pt x="700" y="576"/>
                      <a:pt x="1546" y="226"/>
                      <a:pt x="1546" y="213"/>
                    </a:cubicBezTo>
                    <a:cubicBezTo>
                      <a:pt x="1600" y="199"/>
                      <a:pt x="1627" y="132"/>
                      <a:pt x="1614" y="65"/>
                    </a:cubicBezTo>
                    <a:cubicBezTo>
                      <a:pt x="1594" y="26"/>
                      <a:pt x="1553" y="1"/>
                      <a:pt x="1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5" name="Google Shape;1285;p47"/>
              <p:cNvSpPr/>
              <p:nvPr/>
            </p:nvSpPr>
            <p:spPr>
              <a:xfrm>
                <a:off x="6689746" y="4212523"/>
                <a:ext cx="60241" cy="37407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019" extrusionOk="0">
                    <a:moveTo>
                      <a:pt x="1511" y="0"/>
                    </a:moveTo>
                    <a:cubicBezTo>
                      <a:pt x="1495" y="0"/>
                      <a:pt x="1480" y="4"/>
                      <a:pt x="1466" y="11"/>
                    </a:cubicBezTo>
                    <a:cubicBezTo>
                      <a:pt x="1425" y="24"/>
                      <a:pt x="390" y="441"/>
                      <a:pt x="41" y="831"/>
                    </a:cubicBezTo>
                    <a:cubicBezTo>
                      <a:pt x="1" y="885"/>
                      <a:pt x="14" y="952"/>
                      <a:pt x="54" y="992"/>
                    </a:cubicBezTo>
                    <a:cubicBezTo>
                      <a:pt x="81" y="1006"/>
                      <a:pt x="108" y="1019"/>
                      <a:pt x="135" y="1019"/>
                    </a:cubicBezTo>
                    <a:cubicBezTo>
                      <a:pt x="162" y="1019"/>
                      <a:pt x="189" y="1006"/>
                      <a:pt x="216" y="979"/>
                    </a:cubicBezTo>
                    <a:cubicBezTo>
                      <a:pt x="525" y="629"/>
                      <a:pt x="1546" y="213"/>
                      <a:pt x="1546" y="213"/>
                    </a:cubicBezTo>
                    <a:cubicBezTo>
                      <a:pt x="1614" y="186"/>
                      <a:pt x="1640" y="118"/>
                      <a:pt x="1614" y="65"/>
                    </a:cubicBezTo>
                    <a:cubicBezTo>
                      <a:pt x="1594" y="25"/>
                      <a:pt x="1553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6" name="Google Shape;1286;p47"/>
              <p:cNvSpPr/>
              <p:nvPr/>
            </p:nvSpPr>
            <p:spPr>
              <a:xfrm>
                <a:off x="6570334" y="4238952"/>
                <a:ext cx="56790" cy="37628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025" extrusionOk="0">
                    <a:moveTo>
                      <a:pt x="1424" y="1"/>
                    </a:moveTo>
                    <a:cubicBezTo>
                      <a:pt x="1416" y="1"/>
                      <a:pt x="1408" y="2"/>
                      <a:pt x="1399" y="3"/>
                    </a:cubicBezTo>
                    <a:cubicBezTo>
                      <a:pt x="1264" y="44"/>
                      <a:pt x="95" y="326"/>
                      <a:pt x="14" y="890"/>
                    </a:cubicBezTo>
                    <a:cubicBezTo>
                      <a:pt x="1" y="958"/>
                      <a:pt x="41" y="1011"/>
                      <a:pt x="108" y="1025"/>
                    </a:cubicBezTo>
                    <a:lnTo>
                      <a:pt x="122" y="1025"/>
                    </a:lnTo>
                    <a:cubicBezTo>
                      <a:pt x="175" y="1025"/>
                      <a:pt x="229" y="984"/>
                      <a:pt x="229" y="931"/>
                    </a:cubicBezTo>
                    <a:cubicBezTo>
                      <a:pt x="283" y="608"/>
                      <a:pt x="1009" y="326"/>
                      <a:pt x="1452" y="218"/>
                    </a:cubicBezTo>
                    <a:cubicBezTo>
                      <a:pt x="1506" y="205"/>
                      <a:pt x="1547" y="151"/>
                      <a:pt x="1533" y="84"/>
                    </a:cubicBezTo>
                    <a:cubicBezTo>
                      <a:pt x="1521" y="37"/>
                      <a:pt x="1479" y="1"/>
                      <a:pt x="1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7" name="Google Shape;1287;p47"/>
              <p:cNvSpPr/>
              <p:nvPr/>
            </p:nvSpPr>
            <p:spPr>
              <a:xfrm>
                <a:off x="6601940" y="4262923"/>
                <a:ext cx="51835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31" extrusionOk="0">
                    <a:moveTo>
                      <a:pt x="1292" y="0"/>
                    </a:moveTo>
                    <a:cubicBezTo>
                      <a:pt x="1279" y="0"/>
                      <a:pt x="1265" y="3"/>
                      <a:pt x="1250" y="9"/>
                    </a:cubicBezTo>
                    <a:cubicBezTo>
                      <a:pt x="1223" y="22"/>
                      <a:pt x="565" y="237"/>
                      <a:pt x="40" y="842"/>
                    </a:cubicBezTo>
                    <a:cubicBezTo>
                      <a:pt x="0" y="883"/>
                      <a:pt x="13" y="950"/>
                      <a:pt x="54" y="990"/>
                    </a:cubicBezTo>
                    <a:cubicBezTo>
                      <a:pt x="81" y="1017"/>
                      <a:pt x="108" y="1030"/>
                      <a:pt x="134" y="1030"/>
                    </a:cubicBezTo>
                    <a:cubicBezTo>
                      <a:pt x="161" y="1030"/>
                      <a:pt x="188" y="1017"/>
                      <a:pt x="215" y="990"/>
                    </a:cubicBezTo>
                    <a:cubicBezTo>
                      <a:pt x="699" y="439"/>
                      <a:pt x="1317" y="224"/>
                      <a:pt x="1331" y="224"/>
                    </a:cubicBezTo>
                    <a:cubicBezTo>
                      <a:pt x="1384" y="197"/>
                      <a:pt x="1411" y="143"/>
                      <a:pt x="1398" y="76"/>
                    </a:cubicBezTo>
                    <a:cubicBezTo>
                      <a:pt x="1377" y="34"/>
                      <a:pt x="1340" y="0"/>
                      <a:pt x="1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8" name="Google Shape;1288;p47"/>
              <p:cNvSpPr/>
              <p:nvPr/>
            </p:nvSpPr>
            <p:spPr>
              <a:xfrm>
                <a:off x="6555064" y="3503394"/>
                <a:ext cx="197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076" extrusionOk="0">
                    <a:moveTo>
                      <a:pt x="419" y="0"/>
                    </a:moveTo>
                    <a:cubicBezTo>
                      <a:pt x="400" y="0"/>
                      <a:pt x="381" y="5"/>
                      <a:pt x="363" y="14"/>
                    </a:cubicBezTo>
                    <a:cubicBezTo>
                      <a:pt x="188" y="108"/>
                      <a:pt x="81" y="242"/>
                      <a:pt x="54" y="417"/>
                    </a:cubicBezTo>
                    <a:cubicBezTo>
                      <a:pt x="0" y="726"/>
                      <a:pt x="269" y="1035"/>
                      <a:pt x="282" y="1049"/>
                    </a:cubicBezTo>
                    <a:cubicBezTo>
                      <a:pt x="309" y="1076"/>
                      <a:pt x="336" y="1076"/>
                      <a:pt x="363" y="1076"/>
                    </a:cubicBezTo>
                    <a:cubicBezTo>
                      <a:pt x="390" y="1076"/>
                      <a:pt x="417" y="1076"/>
                      <a:pt x="444" y="1049"/>
                    </a:cubicBezTo>
                    <a:cubicBezTo>
                      <a:pt x="484" y="1008"/>
                      <a:pt x="484" y="941"/>
                      <a:pt x="444" y="901"/>
                    </a:cubicBezTo>
                    <a:cubicBezTo>
                      <a:pt x="390" y="834"/>
                      <a:pt x="242" y="619"/>
                      <a:pt x="269" y="444"/>
                    </a:cubicBezTo>
                    <a:cubicBezTo>
                      <a:pt x="296" y="350"/>
                      <a:pt x="350" y="269"/>
                      <a:pt x="471" y="202"/>
                    </a:cubicBezTo>
                    <a:cubicBezTo>
                      <a:pt x="524" y="175"/>
                      <a:pt x="538" y="108"/>
                      <a:pt x="511" y="54"/>
                    </a:cubicBezTo>
                    <a:cubicBezTo>
                      <a:pt x="493" y="18"/>
                      <a:pt x="457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89" name="Google Shape;1289;p47"/>
              <p:cNvSpPr/>
              <p:nvPr/>
            </p:nvSpPr>
            <p:spPr>
              <a:xfrm>
                <a:off x="6544198" y="3450094"/>
                <a:ext cx="19787" cy="3953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7" extrusionOk="0">
                    <a:moveTo>
                      <a:pt x="414" y="1"/>
                    </a:moveTo>
                    <a:cubicBezTo>
                      <a:pt x="395" y="1"/>
                      <a:pt x="377" y="5"/>
                      <a:pt x="363" y="14"/>
                    </a:cubicBezTo>
                    <a:cubicBezTo>
                      <a:pt x="175" y="108"/>
                      <a:pt x="81" y="243"/>
                      <a:pt x="54" y="417"/>
                    </a:cubicBezTo>
                    <a:cubicBezTo>
                      <a:pt x="0" y="727"/>
                      <a:pt x="269" y="1036"/>
                      <a:pt x="283" y="1049"/>
                    </a:cubicBezTo>
                    <a:cubicBezTo>
                      <a:pt x="310" y="1063"/>
                      <a:pt x="336" y="1076"/>
                      <a:pt x="363" y="1076"/>
                    </a:cubicBezTo>
                    <a:cubicBezTo>
                      <a:pt x="390" y="1076"/>
                      <a:pt x="417" y="1076"/>
                      <a:pt x="444" y="1049"/>
                    </a:cubicBezTo>
                    <a:cubicBezTo>
                      <a:pt x="484" y="1009"/>
                      <a:pt x="484" y="942"/>
                      <a:pt x="444" y="888"/>
                    </a:cubicBezTo>
                    <a:cubicBezTo>
                      <a:pt x="444" y="888"/>
                      <a:pt x="242" y="659"/>
                      <a:pt x="269" y="444"/>
                    </a:cubicBezTo>
                    <a:cubicBezTo>
                      <a:pt x="283" y="350"/>
                      <a:pt x="350" y="270"/>
                      <a:pt x="471" y="202"/>
                    </a:cubicBezTo>
                    <a:cubicBezTo>
                      <a:pt x="525" y="175"/>
                      <a:pt x="538" y="108"/>
                      <a:pt x="511" y="54"/>
                    </a:cubicBezTo>
                    <a:cubicBezTo>
                      <a:pt x="493" y="19"/>
                      <a:pt x="451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0" name="Google Shape;1290;p47"/>
              <p:cNvSpPr/>
              <p:nvPr/>
            </p:nvSpPr>
            <p:spPr>
              <a:xfrm>
                <a:off x="6525440" y="3530522"/>
                <a:ext cx="19787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6" extrusionOk="0">
                    <a:moveTo>
                      <a:pt x="407" y="1"/>
                    </a:moveTo>
                    <a:cubicBezTo>
                      <a:pt x="387" y="1"/>
                      <a:pt x="368" y="5"/>
                      <a:pt x="350" y="14"/>
                    </a:cubicBezTo>
                    <a:cubicBezTo>
                      <a:pt x="175" y="108"/>
                      <a:pt x="68" y="243"/>
                      <a:pt x="41" y="417"/>
                    </a:cubicBezTo>
                    <a:cubicBezTo>
                      <a:pt x="1" y="726"/>
                      <a:pt x="269" y="1036"/>
                      <a:pt x="283" y="1049"/>
                    </a:cubicBezTo>
                    <a:cubicBezTo>
                      <a:pt x="296" y="1076"/>
                      <a:pt x="323" y="1076"/>
                      <a:pt x="364" y="1076"/>
                    </a:cubicBezTo>
                    <a:cubicBezTo>
                      <a:pt x="390" y="1076"/>
                      <a:pt x="417" y="1076"/>
                      <a:pt x="431" y="1049"/>
                    </a:cubicBezTo>
                    <a:cubicBezTo>
                      <a:pt x="484" y="1009"/>
                      <a:pt x="484" y="942"/>
                      <a:pt x="444" y="888"/>
                    </a:cubicBezTo>
                    <a:cubicBezTo>
                      <a:pt x="444" y="888"/>
                      <a:pt x="229" y="659"/>
                      <a:pt x="269" y="444"/>
                    </a:cubicBezTo>
                    <a:cubicBezTo>
                      <a:pt x="283" y="350"/>
                      <a:pt x="350" y="269"/>
                      <a:pt x="458" y="202"/>
                    </a:cubicBezTo>
                    <a:cubicBezTo>
                      <a:pt x="511" y="175"/>
                      <a:pt x="538" y="108"/>
                      <a:pt x="511" y="54"/>
                    </a:cubicBezTo>
                    <a:cubicBezTo>
                      <a:pt x="484" y="19"/>
                      <a:pt x="446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1" name="Google Shape;1291;p47"/>
              <p:cNvSpPr/>
              <p:nvPr/>
            </p:nvSpPr>
            <p:spPr>
              <a:xfrm>
                <a:off x="6556018" y="3567046"/>
                <a:ext cx="19787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6" extrusionOk="0">
                    <a:moveTo>
                      <a:pt x="420" y="0"/>
                    </a:moveTo>
                    <a:cubicBezTo>
                      <a:pt x="401" y="0"/>
                      <a:pt x="382" y="5"/>
                      <a:pt x="364" y="14"/>
                    </a:cubicBezTo>
                    <a:cubicBezTo>
                      <a:pt x="189" y="108"/>
                      <a:pt x="82" y="242"/>
                      <a:pt x="55" y="417"/>
                    </a:cubicBezTo>
                    <a:cubicBezTo>
                      <a:pt x="1" y="726"/>
                      <a:pt x="270" y="1035"/>
                      <a:pt x="283" y="1049"/>
                    </a:cubicBezTo>
                    <a:cubicBezTo>
                      <a:pt x="310" y="1076"/>
                      <a:pt x="337" y="1076"/>
                      <a:pt x="364" y="1076"/>
                    </a:cubicBezTo>
                    <a:cubicBezTo>
                      <a:pt x="391" y="1076"/>
                      <a:pt x="418" y="1076"/>
                      <a:pt x="445" y="1049"/>
                    </a:cubicBezTo>
                    <a:cubicBezTo>
                      <a:pt x="485" y="1008"/>
                      <a:pt x="498" y="941"/>
                      <a:pt x="458" y="901"/>
                    </a:cubicBezTo>
                    <a:cubicBezTo>
                      <a:pt x="391" y="834"/>
                      <a:pt x="243" y="619"/>
                      <a:pt x="283" y="444"/>
                    </a:cubicBezTo>
                    <a:cubicBezTo>
                      <a:pt x="297" y="350"/>
                      <a:pt x="350" y="269"/>
                      <a:pt x="471" y="202"/>
                    </a:cubicBezTo>
                    <a:cubicBezTo>
                      <a:pt x="525" y="175"/>
                      <a:pt x="539" y="108"/>
                      <a:pt x="512" y="54"/>
                    </a:cubicBezTo>
                    <a:cubicBezTo>
                      <a:pt x="494" y="18"/>
                      <a:pt x="458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2" name="Google Shape;1292;p47"/>
              <p:cNvSpPr/>
              <p:nvPr/>
            </p:nvSpPr>
            <p:spPr>
              <a:xfrm>
                <a:off x="6513106" y="3580849"/>
                <a:ext cx="20264" cy="4001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090" extrusionOk="0">
                    <a:moveTo>
                      <a:pt x="420" y="1"/>
                    </a:moveTo>
                    <a:cubicBezTo>
                      <a:pt x="401" y="1"/>
                      <a:pt x="381" y="5"/>
                      <a:pt x="363" y="14"/>
                    </a:cubicBezTo>
                    <a:cubicBezTo>
                      <a:pt x="189" y="108"/>
                      <a:pt x="81" y="243"/>
                      <a:pt x="54" y="417"/>
                    </a:cubicBezTo>
                    <a:cubicBezTo>
                      <a:pt x="1" y="726"/>
                      <a:pt x="283" y="1036"/>
                      <a:pt x="283" y="1049"/>
                    </a:cubicBezTo>
                    <a:cubicBezTo>
                      <a:pt x="310" y="1076"/>
                      <a:pt x="337" y="1089"/>
                      <a:pt x="377" y="1089"/>
                    </a:cubicBezTo>
                    <a:cubicBezTo>
                      <a:pt x="404" y="1089"/>
                      <a:pt x="431" y="1076"/>
                      <a:pt x="444" y="1049"/>
                    </a:cubicBezTo>
                    <a:cubicBezTo>
                      <a:pt x="498" y="1009"/>
                      <a:pt x="498" y="942"/>
                      <a:pt x="458" y="901"/>
                    </a:cubicBezTo>
                    <a:cubicBezTo>
                      <a:pt x="390" y="834"/>
                      <a:pt x="256" y="619"/>
                      <a:pt x="283" y="444"/>
                    </a:cubicBezTo>
                    <a:cubicBezTo>
                      <a:pt x="296" y="350"/>
                      <a:pt x="363" y="269"/>
                      <a:pt x="471" y="216"/>
                    </a:cubicBezTo>
                    <a:cubicBezTo>
                      <a:pt x="525" y="175"/>
                      <a:pt x="552" y="108"/>
                      <a:pt x="511" y="54"/>
                    </a:cubicBezTo>
                    <a:cubicBezTo>
                      <a:pt x="493" y="19"/>
                      <a:pt x="458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3" name="Google Shape;1293;p47"/>
              <p:cNvSpPr/>
              <p:nvPr/>
            </p:nvSpPr>
            <p:spPr>
              <a:xfrm>
                <a:off x="6543684" y="3616382"/>
                <a:ext cx="19787" cy="4001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90" extrusionOk="0">
                    <a:moveTo>
                      <a:pt x="407" y="0"/>
                    </a:moveTo>
                    <a:cubicBezTo>
                      <a:pt x="388" y="0"/>
                      <a:pt x="368" y="5"/>
                      <a:pt x="350" y="14"/>
                    </a:cubicBezTo>
                    <a:cubicBezTo>
                      <a:pt x="176" y="121"/>
                      <a:pt x="82" y="256"/>
                      <a:pt x="55" y="417"/>
                    </a:cubicBezTo>
                    <a:cubicBezTo>
                      <a:pt x="1" y="740"/>
                      <a:pt x="270" y="1035"/>
                      <a:pt x="283" y="1049"/>
                    </a:cubicBezTo>
                    <a:cubicBezTo>
                      <a:pt x="297" y="1076"/>
                      <a:pt x="337" y="1089"/>
                      <a:pt x="364" y="1089"/>
                    </a:cubicBezTo>
                    <a:cubicBezTo>
                      <a:pt x="391" y="1089"/>
                      <a:pt x="418" y="1076"/>
                      <a:pt x="431" y="1062"/>
                    </a:cubicBezTo>
                    <a:cubicBezTo>
                      <a:pt x="485" y="1022"/>
                      <a:pt x="485" y="941"/>
                      <a:pt x="444" y="901"/>
                    </a:cubicBezTo>
                    <a:cubicBezTo>
                      <a:pt x="444" y="901"/>
                      <a:pt x="243" y="659"/>
                      <a:pt x="270" y="457"/>
                    </a:cubicBezTo>
                    <a:cubicBezTo>
                      <a:pt x="283" y="363"/>
                      <a:pt x="350" y="283"/>
                      <a:pt x="471" y="215"/>
                    </a:cubicBezTo>
                    <a:cubicBezTo>
                      <a:pt x="525" y="189"/>
                      <a:pt x="539" y="108"/>
                      <a:pt x="512" y="54"/>
                    </a:cubicBezTo>
                    <a:cubicBezTo>
                      <a:pt x="485" y="18"/>
                      <a:pt x="44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4" name="Google Shape;1294;p47"/>
              <p:cNvSpPr/>
              <p:nvPr/>
            </p:nvSpPr>
            <p:spPr>
              <a:xfrm>
                <a:off x="6515088" y="3477992"/>
                <a:ext cx="19750" cy="39757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083" extrusionOk="0">
                    <a:moveTo>
                      <a:pt x="407" y="1"/>
                    </a:moveTo>
                    <a:cubicBezTo>
                      <a:pt x="387" y="1"/>
                      <a:pt x="368" y="7"/>
                      <a:pt x="350" y="20"/>
                    </a:cubicBezTo>
                    <a:cubicBezTo>
                      <a:pt x="175" y="114"/>
                      <a:pt x="81" y="249"/>
                      <a:pt x="54" y="410"/>
                    </a:cubicBezTo>
                    <a:cubicBezTo>
                      <a:pt x="0" y="733"/>
                      <a:pt x="269" y="1028"/>
                      <a:pt x="283" y="1042"/>
                    </a:cubicBezTo>
                    <a:cubicBezTo>
                      <a:pt x="296" y="1069"/>
                      <a:pt x="336" y="1082"/>
                      <a:pt x="363" y="1082"/>
                    </a:cubicBezTo>
                    <a:cubicBezTo>
                      <a:pt x="390" y="1082"/>
                      <a:pt x="417" y="1069"/>
                      <a:pt x="430" y="1055"/>
                    </a:cubicBezTo>
                    <a:cubicBezTo>
                      <a:pt x="484" y="1015"/>
                      <a:pt x="484" y="948"/>
                      <a:pt x="444" y="894"/>
                    </a:cubicBezTo>
                    <a:cubicBezTo>
                      <a:pt x="390" y="827"/>
                      <a:pt x="242" y="625"/>
                      <a:pt x="269" y="450"/>
                    </a:cubicBezTo>
                    <a:cubicBezTo>
                      <a:pt x="283" y="356"/>
                      <a:pt x="350" y="276"/>
                      <a:pt x="471" y="208"/>
                    </a:cubicBezTo>
                    <a:cubicBezTo>
                      <a:pt x="525" y="182"/>
                      <a:pt x="538" y="114"/>
                      <a:pt x="511" y="61"/>
                    </a:cubicBezTo>
                    <a:cubicBezTo>
                      <a:pt x="484" y="25"/>
                      <a:pt x="445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5" name="Google Shape;1295;p47"/>
              <p:cNvSpPr/>
              <p:nvPr/>
            </p:nvSpPr>
            <p:spPr>
              <a:xfrm>
                <a:off x="7311434" y="3263360"/>
                <a:ext cx="983314" cy="1193883"/>
              </a:xfrm>
              <a:custGeom>
                <a:avLst/>
                <a:gdLst/>
                <a:ahLst/>
                <a:cxnLst/>
                <a:rect l="l" t="t" r="r" b="b"/>
                <a:pathLst>
                  <a:path w="26786" h="32522" extrusionOk="0">
                    <a:moveTo>
                      <a:pt x="15896" y="0"/>
                    </a:moveTo>
                    <a:cubicBezTo>
                      <a:pt x="15296" y="0"/>
                      <a:pt x="14857" y="68"/>
                      <a:pt x="14665" y="209"/>
                    </a:cubicBezTo>
                    <a:cubicBezTo>
                      <a:pt x="13456" y="1096"/>
                      <a:pt x="12165" y="5491"/>
                      <a:pt x="11049" y="5773"/>
                    </a:cubicBezTo>
                    <a:cubicBezTo>
                      <a:pt x="11049" y="5773"/>
                      <a:pt x="10889" y="5748"/>
                      <a:pt x="10571" y="5748"/>
                    </a:cubicBezTo>
                    <a:cubicBezTo>
                      <a:pt x="9831" y="5748"/>
                      <a:pt x="8238" y="5886"/>
                      <a:pt x="5848" y="6808"/>
                    </a:cubicBezTo>
                    <a:cubicBezTo>
                      <a:pt x="2420" y="8112"/>
                      <a:pt x="1210" y="10988"/>
                      <a:pt x="2998" y="12333"/>
                    </a:cubicBezTo>
                    <a:cubicBezTo>
                      <a:pt x="3229" y="12509"/>
                      <a:pt x="3466" y="12583"/>
                      <a:pt x="3711" y="12583"/>
                    </a:cubicBezTo>
                    <a:cubicBezTo>
                      <a:pt x="4932" y="12583"/>
                      <a:pt x="6373" y="10762"/>
                      <a:pt x="8424" y="10762"/>
                    </a:cubicBezTo>
                    <a:cubicBezTo>
                      <a:pt x="9128" y="10762"/>
                      <a:pt x="9904" y="10976"/>
                      <a:pt x="10767" y="11553"/>
                    </a:cubicBezTo>
                    <a:cubicBezTo>
                      <a:pt x="13361" y="13273"/>
                      <a:pt x="13792" y="14765"/>
                      <a:pt x="9208" y="20653"/>
                    </a:cubicBezTo>
                    <a:cubicBezTo>
                      <a:pt x="4625" y="26527"/>
                      <a:pt x="1" y="25801"/>
                      <a:pt x="1318" y="28153"/>
                    </a:cubicBezTo>
                    <a:cubicBezTo>
                      <a:pt x="1769" y="28958"/>
                      <a:pt x="2957" y="29352"/>
                      <a:pt x="4384" y="29352"/>
                    </a:cubicBezTo>
                    <a:cubicBezTo>
                      <a:pt x="5888" y="29352"/>
                      <a:pt x="7659" y="28914"/>
                      <a:pt x="9114" y="28059"/>
                    </a:cubicBezTo>
                    <a:lnTo>
                      <a:pt x="9114" y="28059"/>
                    </a:lnTo>
                    <a:cubicBezTo>
                      <a:pt x="9101" y="28301"/>
                      <a:pt x="9168" y="28543"/>
                      <a:pt x="9329" y="28785"/>
                    </a:cubicBezTo>
                    <a:cubicBezTo>
                      <a:pt x="9637" y="29195"/>
                      <a:pt x="10154" y="29346"/>
                      <a:pt x="10749" y="29346"/>
                    </a:cubicBezTo>
                    <a:cubicBezTo>
                      <a:pt x="11166" y="29346"/>
                      <a:pt x="11622" y="29272"/>
                      <a:pt x="12071" y="29161"/>
                    </a:cubicBezTo>
                    <a:lnTo>
                      <a:pt x="12071" y="29161"/>
                    </a:lnTo>
                    <a:cubicBezTo>
                      <a:pt x="11762" y="29510"/>
                      <a:pt x="11641" y="29954"/>
                      <a:pt x="11964" y="30559"/>
                    </a:cubicBezTo>
                    <a:cubicBezTo>
                      <a:pt x="12252" y="31099"/>
                      <a:pt x="12771" y="31296"/>
                      <a:pt x="13376" y="31296"/>
                    </a:cubicBezTo>
                    <a:cubicBezTo>
                      <a:pt x="13899" y="31296"/>
                      <a:pt x="14486" y="31148"/>
                      <a:pt x="15042" y="30949"/>
                    </a:cubicBezTo>
                    <a:lnTo>
                      <a:pt x="15042" y="30949"/>
                    </a:lnTo>
                    <a:cubicBezTo>
                      <a:pt x="14827" y="31271"/>
                      <a:pt x="14813" y="31661"/>
                      <a:pt x="15243" y="32145"/>
                    </a:cubicBezTo>
                    <a:cubicBezTo>
                      <a:pt x="15469" y="32396"/>
                      <a:pt x="15864" y="32521"/>
                      <a:pt x="16371" y="32521"/>
                    </a:cubicBezTo>
                    <a:cubicBezTo>
                      <a:pt x="19092" y="32521"/>
                      <a:pt x="25052" y="28923"/>
                      <a:pt x="25539" y="21943"/>
                    </a:cubicBezTo>
                    <a:cubicBezTo>
                      <a:pt x="26037" y="15007"/>
                      <a:pt x="25486" y="8461"/>
                      <a:pt x="26198" y="4900"/>
                    </a:cubicBezTo>
                    <a:cubicBezTo>
                      <a:pt x="26786" y="1903"/>
                      <a:pt x="19077" y="0"/>
                      <a:pt x="15896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6" name="Google Shape;1296;p47"/>
              <p:cNvSpPr/>
              <p:nvPr/>
            </p:nvSpPr>
            <p:spPr>
              <a:xfrm>
                <a:off x="7568501" y="4069948"/>
                <a:ext cx="282777" cy="252528"/>
              </a:xfrm>
              <a:custGeom>
                <a:avLst/>
                <a:gdLst/>
                <a:ahLst/>
                <a:cxnLst/>
                <a:rect l="l" t="t" r="r" b="b"/>
                <a:pathLst>
                  <a:path w="7703" h="6879" extrusionOk="0">
                    <a:moveTo>
                      <a:pt x="7575" y="0"/>
                    </a:moveTo>
                    <a:cubicBezTo>
                      <a:pt x="7540" y="0"/>
                      <a:pt x="7504" y="18"/>
                      <a:pt x="7487" y="51"/>
                    </a:cubicBezTo>
                    <a:cubicBezTo>
                      <a:pt x="7434" y="117"/>
                      <a:pt x="2625" y="6666"/>
                      <a:pt x="194" y="6666"/>
                    </a:cubicBezTo>
                    <a:cubicBezTo>
                      <a:pt x="170" y="6666"/>
                      <a:pt x="146" y="6665"/>
                      <a:pt x="122" y="6664"/>
                    </a:cubicBezTo>
                    <a:cubicBezTo>
                      <a:pt x="115" y="6662"/>
                      <a:pt x="108" y="6662"/>
                      <a:pt x="101" y="6662"/>
                    </a:cubicBezTo>
                    <a:cubicBezTo>
                      <a:pt x="44" y="6662"/>
                      <a:pt x="1" y="6710"/>
                      <a:pt x="1" y="6758"/>
                    </a:cubicBezTo>
                    <a:cubicBezTo>
                      <a:pt x="1" y="6825"/>
                      <a:pt x="41" y="6879"/>
                      <a:pt x="108" y="6879"/>
                    </a:cubicBezTo>
                    <a:lnTo>
                      <a:pt x="202" y="6879"/>
                    </a:lnTo>
                    <a:cubicBezTo>
                      <a:pt x="2756" y="6879"/>
                      <a:pt x="7461" y="454"/>
                      <a:pt x="7662" y="185"/>
                    </a:cubicBezTo>
                    <a:cubicBezTo>
                      <a:pt x="7703" y="131"/>
                      <a:pt x="7689" y="64"/>
                      <a:pt x="7635" y="24"/>
                    </a:cubicBezTo>
                    <a:cubicBezTo>
                      <a:pt x="7619" y="8"/>
                      <a:pt x="7597" y="0"/>
                      <a:pt x="7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7" name="Google Shape;1297;p47"/>
              <p:cNvSpPr/>
              <p:nvPr/>
            </p:nvSpPr>
            <p:spPr>
              <a:xfrm>
                <a:off x="7729834" y="4146778"/>
                <a:ext cx="235898" cy="196435"/>
              </a:xfrm>
              <a:custGeom>
                <a:avLst/>
                <a:gdLst/>
                <a:ahLst/>
                <a:cxnLst/>
                <a:rect l="l" t="t" r="r" b="b"/>
                <a:pathLst>
                  <a:path w="6426" h="5351" extrusionOk="0">
                    <a:moveTo>
                      <a:pt x="6302" y="1"/>
                    </a:moveTo>
                    <a:cubicBezTo>
                      <a:pt x="6265" y="1"/>
                      <a:pt x="6229" y="19"/>
                      <a:pt x="6211" y="55"/>
                    </a:cubicBezTo>
                    <a:cubicBezTo>
                      <a:pt x="6171" y="108"/>
                      <a:pt x="2810" y="5135"/>
                      <a:pt x="176" y="5135"/>
                    </a:cubicBezTo>
                    <a:lnTo>
                      <a:pt x="109" y="5135"/>
                    </a:lnTo>
                    <a:cubicBezTo>
                      <a:pt x="68" y="5135"/>
                      <a:pt x="1" y="5176"/>
                      <a:pt x="1" y="5243"/>
                    </a:cubicBezTo>
                    <a:cubicBezTo>
                      <a:pt x="1" y="5297"/>
                      <a:pt x="41" y="5350"/>
                      <a:pt x="109" y="5350"/>
                    </a:cubicBezTo>
                    <a:lnTo>
                      <a:pt x="176" y="5350"/>
                    </a:lnTo>
                    <a:cubicBezTo>
                      <a:pt x="2931" y="5350"/>
                      <a:pt x="6251" y="391"/>
                      <a:pt x="6399" y="175"/>
                    </a:cubicBezTo>
                    <a:cubicBezTo>
                      <a:pt x="6426" y="122"/>
                      <a:pt x="6413" y="55"/>
                      <a:pt x="6359" y="14"/>
                    </a:cubicBezTo>
                    <a:cubicBezTo>
                      <a:pt x="6341" y="5"/>
                      <a:pt x="6321" y="1"/>
                      <a:pt x="6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8" name="Google Shape;1298;p47"/>
              <p:cNvSpPr/>
              <p:nvPr/>
            </p:nvSpPr>
            <p:spPr>
              <a:xfrm>
                <a:off x="7859634" y="4243100"/>
                <a:ext cx="184064" cy="158330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4313" extrusionOk="0">
                    <a:moveTo>
                      <a:pt x="4888" y="1"/>
                    </a:moveTo>
                    <a:cubicBezTo>
                      <a:pt x="4846" y="1"/>
                      <a:pt x="4805" y="26"/>
                      <a:pt x="4785" y="65"/>
                    </a:cubicBezTo>
                    <a:cubicBezTo>
                      <a:pt x="4772" y="105"/>
                      <a:pt x="2944" y="3748"/>
                      <a:pt x="108" y="4084"/>
                    </a:cubicBezTo>
                    <a:cubicBezTo>
                      <a:pt x="40" y="4097"/>
                      <a:pt x="0" y="4151"/>
                      <a:pt x="13" y="4218"/>
                    </a:cubicBezTo>
                    <a:cubicBezTo>
                      <a:pt x="13" y="4272"/>
                      <a:pt x="67" y="4312"/>
                      <a:pt x="121" y="4312"/>
                    </a:cubicBezTo>
                    <a:lnTo>
                      <a:pt x="134" y="4312"/>
                    </a:lnTo>
                    <a:cubicBezTo>
                      <a:pt x="1358" y="4165"/>
                      <a:pt x="2581" y="3398"/>
                      <a:pt x="3683" y="2095"/>
                    </a:cubicBezTo>
                    <a:cubicBezTo>
                      <a:pt x="4503" y="1113"/>
                      <a:pt x="4960" y="199"/>
                      <a:pt x="4987" y="159"/>
                    </a:cubicBezTo>
                    <a:cubicBezTo>
                      <a:pt x="5014" y="105"/>
                      <a:pt x="4987" y="38"/>
                      <a:pt x="4933" y="11"/>
                    </a:cubicBezTo>
                    <a:cubicBezTo>
                      <a:pt x="4919" y="4"/>
                      <a:pt x="4903" y="1"/>
                      <a:pt x="4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299" name="Google Shape;1299;p47"/>
              <p:cNvSpPr/>
              <p:nvPr/>
            </p:nvSpPr>
            <p:spPr>
              <a:xfrm>
                <a:off x="7354860" y="4274596"/>
                <a:ext cx="155467" cy="45924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1251" extrusionOk="0">
                    <a:moveTo>
                      <a:pt x="2347" y="0"/>
                    </a:moveTo>
                    <a:cubicBezTo>
                      <a:pt x="1264" y="0"/>
                      <a:pt x="142" y="477"/>
                      <a:pt x="81" y="497"/>
                    </a:cubicBezTo>
                    <a:cubicBezTo>
                      <a:pt x="27" y="524"/>
                      <a:pt x="1" y="591"/>
                      <a:pt x="27" y="645"/>
                    </a:cubicBezTo>
                    <a:cubicBezTo>
                      <a:pt x="50" y="690"/>
                      <a:pt x="100" y="716"/>
                      <a:pt x="147" y="716"/>
                    </a:cubicBezTo>
                    <a:cubicBezTo>
                      <a:pt x="156" y="716"/>
                      <a:pt x="166" y="715"/>
                      <a:pt x="175" y="712"/>
                    </a:cubicBezTo>
                    <a:cubicBezTo>
                      <a:pt x="196" y="702"/>
                      <a:pt x="1315" y="222"/>
                      <a:pt x="2357" y="222"/>
                    </a:cubicBezTo>
                    <a:cubicBezTo>
                      <a:pt x="2669" y="222"/>
                      <a:pt x="2974" y="265"/>
                      <a:pt x="3240" y="376"/>
                    </a:cubicBezTo>
                    <a:cubicBezTo>
                      <a:pt x="3603" y="538"/>
                      <a:pt x="3858" y="807"/>
                      <a:pt x="4006" y="1183"/>
                    </a:cubicBezTo>
                    <a:cubicBezTo>
                      <a:pt x="4020" y="1223"/>
                      <a:pt x="4060" y="1250"/>
                      <a:pt x="4100" y="1250"/>
                    </a:cubicBezTo>
                    <a:lnTo>
                      <a:pt x="4140" y="1250"/>
                    </a:lnTo>
                    <a:cubicBezTo>
                      <a:pt x="4208" y="1223"/>
                      <a:pt x="4235" y="1156"/>
                      <a:pt x="4208" y="1102"/>
                    </a:cubicBezTo>
                    <a:cubicBezTo>
                      <a:pt x="4046" y="659"/>
                      <a:pt x="3751" y="350"/>
                      <a:pt x="3334" y="175"/>
                    </a:cubicBezTo>
                    <a:cubicBezTo>
                      <a:pt x="3032" y="48"/>
                      <a:pt x="2692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0" name="Google Shape;1300;p47"/>
              <p:cNvSpPr/>
              <p:nvPr/>
            </p:nvSpPr>
            <p:spPr>
              <a:xfrm>
                <a:off x="7412602" y="3586171"/>
                <a:ext cx="93280" cy="110167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3001" extrusionOk="0">
                    <a:moveTo>
                      <a:pt x="1578" y="0"/>
                    </a:moveTo>
                    <a:cubicBezTo>
                      <a:pt x="1549" y="0"/>
                      <a:pt x="1519" y="10"/>
                      <a:pt x="1492" y="30"/>
                    </a:cubicBezTo>
                    <a:cubicBezTo>
                      <a:pt x="1438" y="84"/>
                      <a:pt x="0" y="1495"/>
                      <a:pt x="390" y="2853"/>
                    </a:cubicBezTo>
                    <a:cubicBezTo>
                      <a:pt x="417" y="2920"/>
                      <a:pt x="471" y="2974"/>
                      <a:pt x="551" y="2987"/>
                    </a:cubicBezTo>
                    <a:cubicBezTo>
                      <a:pt x="565" y="3001"/>
                      <a:pt x="578" y="3001"/>
                      <a:pt x="592" y="3001"/>
                    </a:cubicBezTo>
                    <a:cubicBezTo>
                      <a:pt x="1008" y="3001"/>
                      <a:pt x="2057" y="1912"/>
                      <a:pt x="2500" y="1428"/>
                    </a:cubicBezTo>
                    <a:cubicBezTo>
                      <a:pt x="2541" y="1388"/>
                      <a:pt x="2541" y="1307"/>
                      <a:pt x="2487" y="1267"/>
                    </a:cubicBezTo>
                    <a:cubicBezTo>
                      <a:pt x="2468" y="1248"/>
                      <a:pt x="2444" y="1238"/>
                      <a:pt x="2419" y="1238"/>
                    </a:cubicBezTo>
                    <a:cubicBezTo>
                      <a:pt x="2390" y="1238"/>
                      <a:pt x="2361" y="1252"/>
                      <a:pt x="2339" y="1280"/>
                    </a:cubicBezTo>
                    <a:cubicBezTo>
                      <a:pt x="1646" y="2027"/>
                      <a:pt x="795" y="2786"/>
                      <a:pt x="610" y="2786"/>
                    </a:cubicBezTo>
                    <a:cubicBezTo>
                      <a:pt x="608" y="2786"/>
                      <a:pt x="607" y="2786"/>
                      <a:pt x="605" y="2786"/>
                    </a:cubicBezTo>
                    <a:cubicBezTo>
                      <a:pt x="256" y="1563"/>
                      <a:pt x="1640" y="205"/>
                      <a:pt x="1653" y="192"/>
                    </a:cubicBezTo>
                    <a:cubicBezTo>
                      <a:pt x="1694" y="151"/>
                      <a:pt x="1694" y="84"/>
                      <a:pt x="1653" y="30"/>
                    </a:cubicBezTo>
                    <a:cubicBezTo>
                      <a:pt x="1633" y="10"/>
                      <a:pt x="1606" y="0"/>
                      <a:pt x="1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1" name="Google Shape;1301;p47"/>
              <p:cNvSpPr/>
              <p:nvPr/>
            </p:nvSpPr>
            <p:spPr>
              <a:xfrm>
                <a:off x="7582818" y="3511654"/>
                <a:ext cx="49889" cy="9342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545" extrusionOk="0">
                    <a:moveTo>
                      <a:pt x="116" y="1"/>
                    </a:moveTo>
                    <a:cubicBezTo>
                      <a:pt x="88" y="1"/>
                      <a:pt x="61" y="11"/>
                      <a:pt x="41" y="31"/>
                    </a:cubicBezTo>
                    <a:cubicBezTo>
                      <a:pt x="0" y="85"/>
                      <a:pt x="0" y="152"/>
                      <a:pt x="54" y="192"/>
                    </a:cubicBezTo>
                    <a:cubicBezTo>
                      <a:pt x="54" y="205"/>
                      <a:pt x="1116" y="1146"/>
                      <a:pt x="914" y="2410"/>
                    </a:cubicBezTo>
                    <a:cubicBezTo>
                      <a:pt x="901" y="2477"/>
                      <a:pt x="941" y="2531"/>
                      <a:pt x="1009" y="2544"/>
                    </a:cubicBezTo>
                    <a:lnTo>
                      <a:pt x="1022" y="2544"/>
                    </a:lnTo>
                    <a:cubicBezTo>
                      <a:pt x="1076" y="2544"/>
                      <a:pt x="1130" y="2504"/>
                      <a:pt x="1143" y="2450"/>
                    </a:cubicBezTo>
                    <a:cubicBezTo>
                      <a:pt x="1358" y="1052"/>
                      <a:pt x="242" y="71"/>
                      <a:pt x="202" y="31"/>
                    </a:cubicBezTo>
                    <a:cubicBezTo>
                      <a:pt x="175" y="11"/>
                      <a:pt x="14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2" name="Google Shape;1302;p47"/>
              <p:cNvSpPr/>
              <p:nvPr/>
            </p:nvSpPr>
            <p:spPr>
              <a:xfrm>
                <a:off x="7629694" y="3506221"/>
                <a:ext cx="52826" cy="89462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437" extrusionOk="0">
                    <a:moveTo>
                      <a:pt x="130" y="1"/>
                    </a:moveTo>
                    <a:cubicBezTo>
                      <a:pt x="101" y="1"/>
                      <a:pt x="74" y="11"/>
                      <a:pt x="54" y="31"/>
                    </a:cubicBezTo>
                    <a:cubicBezTo>
                      <a:pt x="14" y="71"/>
                      <a:pt x="0" y="152"/>
                      <a:pt x="54" y="192"/>
                    </a:cubicBezTo>
                    <a:cubicBezTo>
                      <a:pt x="68" y="206"/>
                      <a:pt x="1197" y="1375"/>
                      <a:pt x="941" y="2289"/>
                    </a:cubicBezTo>
                    <a:cubicBezTo>
                      <a:pt x="928" y="2356"/>
                      <a:pt x="968" y="2410"/>
                      <a:pt x="1022" y="2423"/>
                    </a:cubicBezTo>
                    <a:cubicBezTo>
                      <a:pt x="1035" y="2437"/>
                      <a:pt x="1049" y="2437"/>
                      <a:pt x="1049" y="2437"/>
                    </a:cubicBezTo>
                    <a:cubicBezTo>
                      <a:pt x="1103" y="2437"/>
                      <a:pt x="1143" y="2397"/>
                      <a:pt x="1156" y="2356"/>
                    </a:cubicBezTo>
                    <a:cubicBezTo>
                      <a:pt x="1439" y="1308"/>
                      <a:pt x="256" y="85"/>
                      <a:pt x="215" y="31"/>
                    </a:cubicBezTo>
                    <a:cubicBezTo>
                      <a:pt x="189" y="11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3" name="Google Shape;1303;p47"/>
              <p:cNvSpPr/>
              <p:nvPr/>
            </p:nvSpPr>
            <p:spPr>
              <a:xfrm>
                <a:off x="7645956" y="4111355"/>
                <a:ext cx="71585" cy="71988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961" extrusionOk="0">
                    <a:moveTo>
                      <a:pt x="131" y="1"/>
                    </a:moveTo>
                    <a:cubicBezTo>
                      <a:pt x="89" y="1"/>
                      <a:pt x="48" y="26"/>
                      <a:pt x="28" y="65"/>
                    </a:cubicBezTo>
                    <a:cubicBezTo>
                      <a:pt x="1" y="119"/>
                      <a:pt x="14" y="186"/>
                      <a:pt x="68" y="213"/>
                    </a:cubicBezTo>
                    <a:cubicBezTo>
                      <a:pt x="525" y="442"/>
                      <a:pt x="1681" y="1167"/>
                      <a:pt x="1587" y="1826"/>
                    </a:cubicBezTo>
                    <a:cubicBezTo>
                      <a:pt x="1574" y="1893"/>
                      <a:pt x="1614" y="1947"/>
                      <a:pt x="1681" y="1960"/>
                    </a:cubicBezTo>
                    <a:lnTo>
                      <a:pt x="1695" y="1960"/>
                    </a:lnTo>
                    <a:cubicBezTo>
                      <a:pt x="1748" y="1960"/>
                      <a:pt x="1789" y="1920"/>
                      <a:pt x="1802" y="1866"/>
                    </a:cubicBezTo>
                    <a:cubicBezTo>
                      <a:pt x="1950" y="899"/>
                      <a:pt x="243" y="52"/>
                      <a:pt x="176" y="11"/>
                    </a:cubicBezTo>
                    <a:cubicBezTo>
                      <a:pt x="161" y="4"/>
                      <a:pt x="146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4" name="Google Shape;1304;p47"/>
              <p:cNvSpPr/>
              <p:nvPr/>
            </p:nvSpPr>
            <p:spPr>
              <a:xfrm>
                <a:off x="7659795" y="4075748"/>
                <a:ext cx="86379" cy="78963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151" extrusionOk="0">
                    <a:moveTo>
                      <a:pt x="132" y="0"/>
                    </a:moveTo>
                    <a:cubicBezTo>
                      <a:pt x="93" y="0"/>
                      <a:pt x="54" y="18"/>
                      <a:pt x="27" y="54"/>
                    </a:cubicBezTo>
                    <a:cubicBezTo>
                      <a:pt x="0" y="108"/>
                      <a:pt x="14" y="175"/>
                      <a:pt x="68" y="202"/>
                    </a:cubicBezTo>
                    <a:cubicBezTo>
                      <a:pt x="861" y="672"/>
                      <a:pt x="2124" y="1586"/>
                      <a:pt x="2124" y="2043"/>
                    </a:cubicBezTo>
                    <a:cubicBezTo>
                      <a:pt x="2124" y="2110"/>
                      <a:pt x="2178" y="2151"/>
                      <a:pt x="2245" y="2151"/>
                    </a:cubicBezTo>
                    <a:cubicBezTo>
                      <a:pt x="2299" y="2151"/>
                      <a:pt x="2353" y="2097"/>
                      <a:pt x="2353" y="2043"/>
                    </a:cubicBezTo>
                    <a:cubicBezTo>
                      <a:pt x="2339" y="1304"/>
                      <a:pt x="404" y="148"/>
                      <a:pt x="188" y="14"/>
                    </a:cubicBezTo>
                    <a:cubicBezTo>
                      <a:pt x="171" y="5"/>
                      <a:pt x="151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5" name="Google Shape;1305;p47"/>
              <p:cNvSpPr/>
              <p:nvPr/>
            </p:nvSpPr>
            <p:spPr>
              <a:xfrm>
                <a:off x="7802369" y="4215643"/>
                <a:ext cx="48898" cy="5256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432" extrusionOk="0">
                    <a:moveTo>
                      <a:pt x="130" y="0"/>
                    </a:moveTo>
                    <a:cubicBezTo>
                      <a:pt x="93" y="0"/>
                      <a:pt x="59" y="21"/>
                      <a:pt x="41" y="47"/>
                    </a:cubicBezTo>
                    <a:cubicBezTo>
                      <a:pt x="1" y="101"/>
                      <a:pt x="14" y="181"/>
                      <a:pt x="68" y="208"/>
                    </a:cubicBezTo>
                    <a:cubicBezTo>
                      <a:pt x="82" y="208"/>
                      <a:pt x="969" y="800"/>
                      <a:pt x="1103" y="1337"/>
                    </a:cubicBezTo>
                    <a:cubicBezTo>
                      <a:pt x="1116" y="1391"/>
                      <a:pt x="1157" y="1431"/>
                      <a:pt x="1211" y="1431"/>
                    </a:cubicBezTo>
                    <a:cubicBezTo>
                      <a:pt x="1211" y="1431"/>
                      <a:pt x="1224" y="1431"/>
                      <a:pt x="1237" y="1418"/>
                    </a:cubicBezTo>
                    <a:cubicBezTo>
                      <a:pt x="1291" y="1404"/>
                      <a:pt x="1332" y="1351"/>
                      <a:pt x="1318" y="1283"/>
                    </a:cubicBezTo>
                    <a:cubicBezTo>
                      <a:pt x="1170" y="652"/>
                      <a:pt x="229" y="47"/>
                      <a:pt x="189" y="20"/>
                    </a:cubicBezTo>
                    <a:cubicBezTo>
                      <a:pt x="170" y="6"/>
                      <a:pt x="150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6" name="Google Shape;1306;p47"/>
              <p:cNvSpPr/>
              <p:nvPr/>
            </p:nvSpPr>
            <p:spPr>
              <a:xfrm>
                <a:off x="7803874" y="4177980"/>
                <a:ext cx="69088" cy="5961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4" extrusionOk="0">
                    <a:moveTo>
                      <a:pt x="122" y="1"/>
                    </a:moveTo>
                    <a:cubicBezTo>
                      <a:pt x="88" y="1"/>
                      <a:pt x="57" y="19"/>
                      <a:pt x="41" y="51"/>
                    </a:cubicBezTo>
                    <a:cubicBezTo>
                      <a:pt x="0" y="105"/>
                      <a:pt x="27" y="172"/>
                      <a:pt x="67" y="213"/>
                    </a:cubicBezTo>
                    <a:cubicBezTo>
                      <a:pt x="471" y="455"/>
                      <a:pt x="1532" y="1180"/>
                      <a:pt x="1653" y="1543"/>
                    </a:cubicBezTo>
                    <a:cubicBezTo>
                      <a:pt x="1667" y="1597"/>
                      <a:pt x="1707" y="1624"/>
                      <a:pt x="1748" y="1624"/>
                    </a:cubicBezTo>
                    <a:lnTo>
                      <a:pt x="1788" y="1624"/>
                    </a:lnTo>
                    <a:cubicBezTo>
                      <a:pt x="1842" y="1597"/>
                      <a:pt x="1882" y="1543"/>
                      <a:pt x="1855" y="1476"/>
                    </a:cubicBezTo>
                    <a:cubicBezTo>
                      <a:pt x="1694" y="965"/>
                      <a:pt x="350" y="119"/>
                      <a:pt x="188" y="24"/>
                    </a:cubicBezTo>
                    <a:cubicBezTo>
                      <a:pt x="167" y="9"/>
                      <a:pt x="144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7" name="Google Shape;1307;p47"/>
              <p:cNvSpPr/>
              <p:nvPr/>
            </p:nvSpPr>
            <p:spPr>
              <a:xfrm>
                <a:off x="7911429" y="4274706"/>
                <a:ext cx="54294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01" extrusionOk="0">
                    <a:moveTo>
                      <a:pt x="122" y="0"/>
                    </a:moveTo>
                    <a:cubicBezTo>
                      <a:pt x="88" y="0"/>
                      <a:pt x="57" y="18"/>
                      <a:pt x="41" y="51"/>
                    </a:cubicBezTo>
                    <a:cubicBezTo>
                      <a:pt x="0" y="105"/>
                      <a:pt x="14" y="172"/>
                      <a:pt x="68" y="212"/>
                    </a:cubicBezTo>
                    <a:cubicBezTo>
                      <a:pt x="81" y="212"/>
                      <a:pt x="861" y="696"/>
                      <a:pt x="1264" y="1247"/>
                    </a:cubicBezTo>
                    <a:cubicBezTo>
                      <a:pt x="1291" y="1274"/>
                      <a:pt x="1318" y="1301"/>
                      <a:pt x="1358" y="1301"/>
                    </a:cubicBezTo>
                    <a:cubicBezTo>
                      <a:pt x="1385" y="1301"/>
                      <a:pt x="1398" y="1287"/>
                      <a:pt x="1425" y="1274"/>
                    </a:cubicBezTo>
                    <a:cubicBezTo>
                      <a:pt x="1479" y="1234"/>
                      <a:pt x="1479" y="1166"/>
                      <a:pt x="1452" y="1113"/>
                    </a:cubicBezTo>
                    <a:cubicBezTo>
                      <a:pt x="1022" y="535"/>
                      <a:pt x="229" y="37"/>
                      <a:pt x="189" y="24"/>
                    </a:cubicBezTo>
                    <a:cubicBezTo>
                      <a:pt x="167" y="8"/>
                      <a:pt x="14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8" name="Google Shape;1308;p47"/>
              <p:cNvSpPr/>
              <p:nvPr/>
            </p:nvSpPr>
            <p:spPr>
              <a:xfrm>
                <a:off x="7885770" y="4303192"/>
                <a:ext cx="54808" cy="4493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24" extrusionOk="0">
                    <a:moveTo>
                      <a:pt x="119" y="1"/>
                    </a:moveTo>
                    <a:cubicBezTo>
                      <a:pt x="81" y="1"/>
                      <a:pt x="45" y="19"/>
                      <a:pt x="27" y="54"/>
                    </a:cubicBezTo>
                    <a:cubicBezTo>
                      <a:pt x="0" y="108"/>
                      <a:pt x="14" y="175"/>
                      <a:pt x="68" y="202"/>
                    </a:cubicBezTo>
                    <a:cubicBezTo>
                      <a:pt x="81" y="216"/>
                      <a:pt x="1009" y="780"/>
                      <a:pt x="1264" y="1170"/>
                    </a:cubicBezTo>
                    <a:cubicBezTo>
                      <a:pt x="1291" y="1197"/>
                      <a:pt x="1331" y="1224"/>
                      <a:pt x="1358" y="1224"/>
                    </a:cubicBezTo>
                    <a:cubicBezTo>
                      <a:pt x="1385" y="1224"/>
                      <a:pt x="1398" y="1210"/>
                      <a:pt x="1425" y="1197"/>
                    </a:cubicBezTo>
                    <a:cubicBezTo>
                      <a:pt x="1479" y="1170"/>
                      <a:pt x="1492" y="1103"/>
                      <a:pt x="1452" y="1049"/>
                    </a:cubicBezTo>
                    <a:cubicBezTo>
                      <a:pt x="1170" y="605"/>
                      <a:pt x="216" y="41"/>
                      <a:pt x="175" y="14"/>
                    </a:cubicBezTo>
                    <a:cubicBezTo>
                      <a:pt x="157" y="5"/>
                      <a:pt x="13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09" name="Google Shape;1309;p47"/>
              <p:cNvSpPr/>
              <p:nvPr/>
            </p:nvSpPr>
            <p:spPr>
              <a:xfrm>
                <a:off x="8002722" y="4348196"/>
                <a:ext cx="51835" cy="44346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08" extrusionOk="0">
                    <a:moveTo>
                      <a:pt x="116" y="1"/>
                    </a:moveTo>
                    <a:cubicBezTo>
                      <a:pt x="74" y="1"/>
                      <a:pt x="33" y="26"/>
                      <a:pt x="13" y="65"/>
                    </a:cubicBezTo>
                    <a:cubicBezTo>
                      <a:pt x="0" y="119"/>
                      <a:pt x="27" y="186"/>
                      <a:pt x="81" y="213"/>
                    </a:cubicBezTo>
                    <a:cubicBezTo>
                      <a:pt x="511" y="388"/>
                      <a:pt x="1183" y="777"/>
                      <a:pt x="1183" y="1100"/>
                    </a:cubicBezTo>
                    <a:cubicBezTo>
                      <a:pt x="1183" y="1154"/>
                      <a:pt x="1223" y="1208"/>
                      <a:pt x="1290" y="1208"/>
                    </a:cubicBezTo>
                    <a:cubicBezTo>
                      <a:pt x="1358" y="1208"/>
                      <a:pt x="1398" y="1154"/>
                      <a:pt x="1398" y="1100"/>
                    </a:cubicBezTo>
                    <a:cubicBezTo>
                      <a:pt x="1411" y="522"/>
                      <a:pt x="296" y="52"/>
                      <a:pt x="161" y="11"/>
                    </a:cubicBezTo>
                    <a:cubicBezTo>
                      <a:pt x="147" y="4"/>
                      <a:pt x="132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0" name="Google Shape;1310;p47"/>
              <p:cNvSpPr/>
              <p:nvPr/>
            </p:nvSpPr>
            <p:spPr>
              <a:xfrm>
                <a:off x="7972621" y="4367835"/>
                <a:ext cx="46915" cy="4346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184" extrusionOk="0">
                    <a:moveTo>
                      <a:pt x="119" y="0"/>
                    </a:moveTo>
                    <a:cubicBezTo>
                      <a:pt x="81" y="0"/>
                      <a:pt x="45" y="18"/>
                      <a:pt x="27" y="54"/>
                    </a:cubicBezTo>
                    <a:cubicBezTo>
                      <a:pt x="0" y="108"/>
                      <a:pt x="14" y="175"/>
                      <a:pt x="81" y="202"/>
                    </a:cubicBezTo>
                    <a:cubicBezTo>
                      <a:pt x="81" y="216"/>
                      <a:pt x="659" y="525"/>
                      <a:pt x="1062" y="1130"/>
                    </a:cubicBezTo>
                    <a:cubicBezTo>
                      <a:pt x="1075" y="1170"/>
                      <a:pt x="1116" y="1183"/>
                      <a:pt x="1156" y="1183"/>
                    </a:cubicBezTo>
                    <a:cubicBezTo>
                      <a:pt x="1170" y="1183"/>
                      <a:pt x="1196" y="1183"/>
                      <a:pt x="1210" y="1170"/>
                    </a:cubicBezTo>
                    <a:cubicBezTo>
                      <a:pt x="1264" y="1130"/>
                      <a:pt x="1277" y="1062"/>
                      <a:pt x="1250" y="1009"/>
                    </a:cubicBezTo>
                    <a:cubicBezTo>
                      <a:pt x="820" y="350"/>
                      <a:pt x="202" y="27"/>
                      <a:pt x="175" y="14"/>
                    </a:cubicBezTo>
                    <a:cubicBezTo>
                      <a:pt x="157" y="5"/>
                      <a:pt x="138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1" name="Google Shape;1311;p47"/>
              <p:cNvSpPr/>
              <p:nvPr/>
            </p:nvSpPr>
            <p:spPr>
              <a:xfrm>
                <a:off x="8163540" y="3629046"/>
                <a:ext cx="19309" cy="3968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081" extrusionOk="0">
                    <a:moveTo>
                      <a:pt x="218" y="1"/>
                    </a:moveTo>
                    <a:cubicBezTo>
                      <a:pt x="183" y="1"/>
                      <a:pt x="146" y="14"/>
                      <a:pt x="122" y="45"/>
                    </a:cubicBezTo>
                    <a:cubicBezTo>
                      <a:pt x="95" y="86"/>
                      <a:pt x="95" y="166"/>
                      <a:pt x="149" y="193"/>
                    </a:cubicBezTo>
                    <a:cubicBezTo>
                      <a:pt x="256" y="287"/>
                      <a:pt x="297" y="368"/>
                      <a:pt x="310" y="462"/>
                    </a:cubicBezTo>
                    <a:cubicBezTo>
                      <a:pt x="310" y="637"/>
                      <a:pt x="135" y="825"/>
                      <a:pt x="68" y="879"/>
                    </a:cubicBezTo>
                    <a:cubicBezTo>
                      <a:pt x="14" y="919"/>
                      <a:pt x="1" y="986"/>
                      <a:pt x="41" y="1040"/>
                    </a:cubicBezTo>
                    <a:cubicBezTo>
                      <a:pt x="68" y="1067"/>
                      <a:pt x="95" y="1080"/>
                      <a:pt x="135" y="1080"/>
                    </a:cubicBezTo>
                    <a:cubicBezTo>
                      <a:pt x="162" y="1080"/>
                      <a:pt x="176" y="1067"/>
                      <a:pt x="203" y="1053"/>
                    </a:cubicBezTo>
                    <a:cubicBezTo>
                      <a:pt x="216" y="1040"/>
                      <a:pt x="525" y="784"/>
                      <a:pt x="525" y="462"/>
                    </a:cubicBezTo>
                    <a:cubicBezTo>
                      <a:pt x="525" y="301"/>
                      <a:pt x="444" y="153"/>
                      <a:pt x="283" y="18"/>
                    </a:cubicBezTo>
                    <a:cubicBezTo>
                      <a:pt x="267" y="7"/>
                      <a:pt x="243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2" name="Google Shape;1312;p47"/>
              <p:cNvSpPr/>
              <p:nvPr/>
            </p:nvSpPr>
            <p:spPr>
              <a:xfrm>
                <a:off x="8182812" y="3577985"/>
                <a:ext cx="19273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87" extrusionOk="0">
                    <a:moveTo>
                      <a:pt x="211" y="1"/>
                    </a:moveTo>
                    <a:cubicBezTo>
                      <a:pt x="177" y="1"/>
                      <a:pt x="145" y="15"/>
                      <a:pt x="121" y="38"/>
                    </a:cubicBezTo>
                    <a:cubicBezTo>
                      <a:pt x="81" y="92"/>
                      <a:pt x="94" y="159"/>
                      <a:pt x="135" y="200"/>
                    </a:cubicBezTo>
                    <a:cubicBezTo>
                      <a:pt x="242" y="280"/>
                      <a:pt x="296" y="374"/>
                      <a:pt x="296" y="468"/>
                    </a:cubicBezTo>
                    <a:cubicBezTo>
                      <a:pt x="296" y="643"/>
                      <a:pt x="121" y="831"/>
                      <a:pt x="54" y="885"/>
                    </a:cubicBezTo>
                    <a:cubicBezTo>
                      <a:pt x="0" y="925"/>
                      <a:pt x="0" y="993"/>
                      <a:pt x="40" y="1033"/>
                    </a:cubicBezTo>
                    <a:cubicBezTo>
                      <a:pt x="54" y="1073"/>
                      <a:pt x="94" y="1087"/>
                      <a:pt x="121" y="1087"/>
                    </a:cubicBezTo>
                    <a:cubicBezTo>
                      <a:pt x="148" y="1087"/>
                      <a:pt x="175" y="1073"/>
                      <a:pt x="188" y="1060"/>
                    </a:cubicBezTo>
                    <a:cubicBezTo>
                      <a:pt x="202" y="1046"/>
                      <a:pt x="524" y="791"/>
                      <a:pt x="524" y="468"/>
                    </a:cubicBezTo>
                    <a:cubicBezTo>
                      <a:pt x="524" y="294"/>
                      <a:pt x="430" y="146"/>
                      <a:pt x="282" y="25"/>
                    </a:cubicBezTo>
                    <a:cubicBezTo>
                      <a:pt x="260" y="8"/>
                      <a:pt x="235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3" name="Google Shape;1313;p47"/>
              <p:cNvSpPr/>
              <p:nvPr/>
            </p:nvSpPr>
            <p:spPr>
              <a:xfrm>
                <a:off x="8189199" y="3660395"/>
                <a:ext cx="19309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087" extrusionOk="0">
                    <a:moveTo>
                      <a:pt x="211" y="0"/>
                    </a:moveTo>
                    <a:cubicBezTo>
                      <a:pt x="178" y="0"/>
                      <a:pt x="145" y="15"/>
                      <a:pt x="122" y="38"/>
                    </a:cubicBezTo>
                    <a:cubicBezTo>
                      <a:pt x="82" y="92"/>
                      <a:pt x="95" y="159"/>
                      <a:pt x="135" y="199"/>
                    </a:cubicBezTo>
                    <a:cubicBezTo>
                      <a:pt x="243" y="280"/>
                      <a:pt x="297" y="374"/>
                      <a:pt x="297" y="468"/>
                    </a:cubicBezTo>
                    <a:cubicBezTo>
                      <a:pt x="297" y="643"/>
                      <a:pt x="122" y="831"/>
                      <a:pt x="55" y="885"/>
                    </a:cubicBezTo>
                    <a:cubicBezTo>
                      <a:pt x="1" y="925"/>
                      <a:pt x="1" y="992"/>
                      <a:pt x="41" y="1033"/>
                    </a:cubicBezTo>
                    <a:cubicBezTo>
                      <a:pt x="55" y="1073"/>
                      <a:pt x="95" y="1086"/>
                      <a:pt x="122" y="1086"/>
                    </a:cubicBezTo>
                    <a:cubicBezTo>
                      <a:pt x="149" y="1086"/>
                      <a:pt x="176" y="1073"/>
                      <a:pt x="189" y="1060"/>
                    </a:cubicBezTo>
                    <a:cubicBezTo>
                      <a:pt x="203" y="1046"/>
                      <a:pt x="525" y="791"/>
                      <a:pt x="525" y="468"/>
                    </a:cubicBezTo>
                    <a:cubicBezTo>
                      <a:pt x="512" y="293"/>
                      <a:pt x="431" y="146"/>
                      <a:pt x="283" y="25"/>
                    </a:cubicBezTo>
                    <a:cubicBezTo>
                      <a:pt x="261" y="8"/>
                      <a:pt x="236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4" name="Google Shape;1314;p47"/>
              <p:cNvSpPr/>
              <p:nvPr/>
            </p:nvSpPr>
            <p:spPr>
              <a:xfrm>
                <a:off x="8153188" y="3691817"/>
                <a:ext cx="18796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078" extrusionOk="0">
                    <a:moveTo>
                      <a:pt x="197" y="0"/>
                    </a:moveTo>
                    <a:cubicBezTo>
                      <a:pt x="166" y="0"/>
                      <a:pt x="136" y="13"/>
                      <a:pt x="122" y="42"/>
                    </a:cubicBezTo>
                    <a:cubicBezTo>
                      <a:pt x="81" y="96"/>
                      <a:pt x="81" y="163"/>
                      <a:pt x="135" y="204"/>
                    </a:cubicBezTo>
                    <a:cubicBezTo>
                      <a:pt x="243" y="284"/>
                      <a:pt x="296" y="365"/>
                      <a:pt x="296" y="459"/>
                    </a:cubicBezTo>
                    <a:cubicBezTo>
                      <a:pt x="296" y="647"/>
                      <a:pt x="122" y="822"/>
                      <a:pt x="54" y="876"/>
                    </a:cubicBezTo>
                    <a:cubicBezTo>
                      <a:pt x="1" y="916"/>
                      <a:pt x="1" y="997"/>
                      <a:pt x="28" y="1037"/>
                    </a:cubicBezTo>
                    <a:cubicBezTo>
                      <a:pt x="54" y="1064"/>
                      <a:pt x="81" y="1077"/>
                      <a:pt x="122" y="1077"/>
                    </a:cubicBezTo>
                    <a:cubicBezTo>
                      <a:pt x="149" y="1077"/>
                      <a:pt x="175" y="1077"/>
                      <a:pt x="189" y="1050"/>
                    </a:cubicBezTo>
                    <a:cubicBezTo>
                      <a:pt x="202" y="1037"/>
                      <a:pt x="511" y="782"/>
                      <a:pt x="511" y="459"/>
                    </a:cubicBezTo>
                    <a:cubicBezTo>
                      <a:pt x="511" y="298"/>
                      <a:pt x="431" y="150"/>
                      <a:pt x="269" y="29"/>
                    </a:cubicBezTo>
                    <a:cubicBezTo>
                      <a:pt x="251" y="10"/>
                      <a:pt x="223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5" name="Google Shape;1315;p47"/>
              <p:cNvSpPr/>
              <p:nvPr/>
            </p:nvSpPr>
            <p:spPr>
              <a:xfrm>
                <a:off x="8193164" y="3712043"/>
                <a:ext cx="19273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78" extrusionOk="0">
                    <a:moveTo>
                      <a:pt x="203" y="0"/>
                    </a:moveTo>
                    <a:cubicBezTo>
                      <a:pt x="172" y="0"/>
                      <a:pt x="143" y="14"/>
                      <a:pt x="121" y="42"/>
                    </a:cubicBezTo>
                    <a:cubicBezTo>
                      <a:pt x="81" y="96"/>
                      <a:pt x="95" y="163"/>
                      <a:pt x="148" y="204"/>
                    </a:cubicBezTo>
                    <a:cubicBezTo>
                      <a:pt x="242" y="284"/>
                      <a:pt x="296" y="365"/>
                      <a:pt x="296" y="459"/>
                    </a:cubicBezTo>
                    <a:cubicBezTo>
                      <a:pt x="296" y="647"/>
                      <a:pt x="121" y="822"/>
                      <a:pt x="54" y="876"/>
                    </a:cubicBezTo>
                    <a:cubicBezTo>
                      <a:pt x="14" y="916"/>
                      <a:pt x="0" y="983"/>
                      <a:pt x="41" y="1037"/>
                    </a:cubicBezTo>
                    <a:cubicBezTo>
                      <a:pt x="68" y="1064"/>
                      <a:pt x="95" y="1077"/>
                      <a:pt x="121" y="1077"/>
                    </a:cubicBezTo>
                    <a:cubicBezTo>
                      <a:pt x="148" y="1077"/>
                      <a:pt x="175" y="1077"/>
                      <a:pt x="202" y="1050"/>
                    </a:cubicBezTo>
                    <a:cubicBezTo>
                      <a:pt x="215" y="1037"/>
                      <a:pt x="525" y="782"/>
                      <a:pt x="525" y="459"/>
                    </a:cubicBezTo>
                    <a:cubicBezTo>
                      <a:pt x="525" y="298"/>
                      <a:pt x="444" y="150"/>
                      <a:pt x="283" y="29"/>
                    </a:cubicBezTo>
                    <a:cubicBezTo>
                      <a:pt x="258" y="10"/>
                      <a:pt x="23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6" name="Google Shape;1316;p47"/>
              <p:cNvSpPr/>
              <p:nvPr/>
            </p:nvSpPr>
            <p:spPr>
              <a:xfrm>
                <a:off x="8157630" y="3742621"/>
                <a:ext cx="19273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78" extrusionOk="0">
                    <a:moveTo>
                      <a:pt x="209" y="1"/>
                    </a:moveTo>
                    <a:cubicBezTo>
                      <a:pt x="176" y="1"/>
                      <a:pt x="143" y="14"/>
                      <a:pt x="122" y="43"/>
                    </a:cubicBezTo>
                    <a:cubicBezTo>
                      <a:pt x="95" y="96"/>
                      <a:pt x="95" y="164"/>
                      <a:pt x="148" y="204"/>
                    </a:cubicBezTo>
                    <a:cubicBezTo>
                      <a:pt x="256" y="285"/>
                      <a:pt x="296" y="365"/>
                      <a:pt x="310" y="459"/>
                    </a:cubicBezTo>
                    <a:cubicBezTo>
                      <a:pt x="310" y="648"/>
                      <a:pt x="135" y="822"/>
                      <a:pt x="68" y="876"/>
                    </a:cubicBezTo>
                    <a:cubicBezTo>
                      <a:pt x="14" y="916"/>
                      <a:pt x="1" y="997"/>
                      <a:pt x="41" y="1037"/>
                    </a:cubicBezTo>
                    <a:cubicBezTo>
                      <a:pt x="68" y="1064"/>
                      <a:pt x="95" y="1078"/>
                      <a:pt x="135" y="1078"/>
                    </a:cubicBezTo>
                    <a:cubicBezTo>
                      <a:pt x="162" y="1078"/>
                      <a:pt x="175" y="1078"/>
                      <a:pt x="202" y="1051"/>
                    </a:cubicBezTo>
                    <a:cubicBezTo>
                      <a:pt x="216" y="1051"/>
                      <a:pt x="525" y="782"/>
                      <a:pt x="525" y="459"/>
                    </a:cubicBezTo>
                    <a:cubicBezTo>
                      <a:pt x="525" y="298"/>
                      <a:pt x="444" y="150"/>
                      <a:pt x="283" y="29"/>
                    </a:cubicBezTo>
                    <a:cubicBezTo>
                      <a:pt x="264" y="11"/>
                      <a:pt x="237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7" name="Google Shape;1317;p47"/>
              <p:cNvSpPr/>
              <p:nvPr/>
            </p:nvSpPr>
            <p:spPr>
              <a:xfrm>
                <a:off x="8207480" y="3610068"/>
                <a:ext cx="18759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087" extrusionOk="0">
                    <a:moveTo>
                      <a:pt x="208" y="0"/>
                    </a:moveTo>
                    <a:cubicBezTo>
                      <a:pt x="177" y="0"/>
                      <a:pt x="145" y="15"/>
                      <a:pt x="121" y="38"/>
                    </a:cubicBezTo>
                    <a:cubicBezTo>
                      <a:pt x="81" y="92"/>
                      <a:pt x="81" y="159"/>
                      <a:pt x="135" y="199"/>
                    </a:cubicBezTo>
                    <a:cubicBezTo>
                      <a:pt x="242" y="280"/>
                      <a:pt x="296" y="374"/>
                      <a:pt x="296" y="468"/>
                    </a:cubicBezTo>
                    <a:cubicBezTo>
                      <a:pt x="296" y="643"/>
                      <a:pt x="121" y="831"/>
                      <a:pt x="54" y="885"/>
                    </a:cubicBezTo>
                    <a:cubicBezTo>
                      <a:pt x="0" y="925"/>
                      <a:pt x="0" y="992"/>
                      <a:pt x="27" y="1046"/>
                    </a:cubicBezTo>
                    <a:cubicBezTo>
                      <a:pt x="54" y="1073"/>
                      <a:pt x="94" y="1086"/>
                      <a:pt x="121" y="1086"/>
                    </a:cubicBezTo>
                    <a:cubicBezTo>
                      <a:pt x="148" y="1086"/>
                      <a:pt x="175" y="1073"/>
                      <a:pt x="188" y="1060"/>
                    </a:cubicBezTo>
                    <a:cubicBezTo>
                      <a:pt x="202" y="1046"/>
                      <a:pt x="511" y="791"/>
                      <a:pt x="511" y="468"/>
                    </a:cubicBezTo>
                    <a:cubicBezTo>
                      <a:pt x="511" y="307"/>
                      <a:pt x="430" y="146"/>
                      <a:pt x="269" y="25"/>
                    </a:cubicBezTo>
                    <a:cubicBezTo>
                      <a:pt x="252" y="8"/>
                      <a:pt x="231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8" name="Google Shape;1318;p47"/>
              <p:cNvSpPr/>
              <p:nvPr/>
            </p:nvSpPr>
            <p:spPr>
              <a:xfrm>
                <a:off x="6994166" y="3716962"/>
                <a:ext cx="692828" cy="464932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2665" extrusionOk="0">
                    <a:moveTo>
                      <a:pt x="5023" y="0"/>
                    </a:moveTo>
                    <a:cubicBezTo>
                      <a:pt x="4212" y="0"/>
                      <a:pt x="3379" y="476"/>
                      <a:pt x="2635" y="1804"/>
                    </a:cubicBezTo>
                    <a:cubicBezTo>
                      <a:pt x="1" y="6468"/>
                      <a:pt x="8603" y="12664"/>
                      <a:pt x="8603" y="12664"/>
                    </a:cubicBezTo>
                    <a:cubicBezTo>
                      <a:pt x="8603" y="12664"/>
                      <a:pt x="18873" y="5218"/>
                      <a:pt x="15929" y="1884"/>
                    </a:cubicBezTo>
                    <a:cubicBezTo>
                      <a:pt x="15048" y="889"/>
                      <a:pt x="14126" y="528"/>
                      <a:pt x="13251" y="528"/>
                    </a:cubicBezTo>
                    <a:cubicBezTo>
                      <a:pt x="10949" y="528"/>
                      <a:pt x="8980" y="3027"/>
                      <a:pt x="8980" y="3027"/>
                    </a:cubicBezTo>
                    <a:cubicBezTo>
                      <a:pt x="8980" y="3027"/>
                      <a:pt x="7070" y="0"/>
                      <a:pt x="5023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19" name="Google Shape;1319;p47"/>
              <p:cNvSpPr/>
              <p:nvPr/>
            </p:nvSpPr>
            <p:spPr>
              <a:xfrm>
                <a:off x="7275424" y="3930604"/>
                <a:ext cx="88838" cy="99778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718" extrusionOk="0">
                    <a:moveTo>
                      <a:pt x="2286" y="0"/>
                    </a:moveTo>
                    <a:cubicBezTo>
                      <a:pt x="2245" y="0"/>
                      <a:pt x="2191" y="50"/>
                      <a:pt x="2191" y="110"/>
                    </a:cubicBezTo>
                    <a:cubicBezTo>
                      <a:pt x="2191" y="123"/>
                      <a:pt x="2138" y="1831"/>
                      <a:pt x="1560" y="2355"/>
                    </a:cubicBezTo>
                    <a:cubicBezTo>
                      <a:pt x="1454" y="2449"/>
                      <a:pt x="1348" y="2492"/>
                      <a:pt x="1223" y="2492"/>
                    </a:cubicBezTo>
                    <a:cubicBezTo>
                      <a:pt x="1206" y="2492"/>
                      <a:pt x="1188" y="2491"/>
                      <a:pt x="1170" y="2489"/>
                    </a:cubicBezTo>
                    <a:cubicBezTo>
                      <a:pt x="404" y="2435"/>
                      <a:pt x="337" y="863"/>
                      <a:pt x="377" y="271"/>
                    </a:cubicBezTo>
                    <a:cubicBezTo>
                      <a:pt x="377" y="204"/>
                      <a:pt x="323" y="150"/>
                      <a:pt x="269" y="150"/>
                    </a:cubicBezTo>
                    <a:cubicBezTo>
                      <a:pt x="202" y="150"/>
                      <a:pt x="148" y="191"/>
                      <a:pt x="148" y="258"/>
                    </a:cubicBezTo>
                    <a:cubicBezTo>
                      <a:pt x="135" y="352"/>
                      <a:pt x="0" y="2637"/>
                      <a:pt x="1156" y="2718"/>
                    </a:cubicBezTo>
                    <a:lnTo>
                      <a:pt x="1210" y="2718"/>
                    </a:lnTo>
                    <a:cubicBezTo>
                      <a:pt x="1398" y="2718"/>
                      <a:pt x="1560" y="2650"/>
                      <a:pt x="1708" y="2516"/>
                    </a:cubicBezTo>
                    <a:cubicBezTo>
                      <a:pt x="2353" y="1938"/>
                      <a:pt x="2406" y="191"/>
                      <a:pt x="2420" y="110"/>
                    </a:cubicBezTo>
                    <a:cubicBezTo>
                      <a:pt x="2420" y="56"/>
                      <a:pt x="2366" y="2"/>
                      <a:pt x="2299" y="2"/>
                    </a:cubicBezTo>
                    <a:cubicBezTo>
                      <a:pt x="2295" y="1"/>
                      <a:pt x="2290" y="0"/>
                      <a:pt x="2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0" name="Google Shape;1320;p47"/>
              <p:cNvSpPr/>
              <p:nvPr/>
            </p:nvSpPr>
            <p:spPr>
              <a:xfrm>
                <a:off x="7189086" y="3874918"/>
                <a:ext cx="4937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152" extrusionOk="0">
                    <a:moveTo>
                      <a:pt x="1170" y="1"/>
                    </a:moveTo>
                    <a:cubicBezTo>
                      <a:pt x="1102" y="1"/>
                      <a:pt x="1062" y="54"/>
                      <a:pt x="1062" y="122"/>
                    </a:cubicBezTo>
                    <a:cubicBezTo>
                      <a:pt x="1089" y="713"/>
                      <a:pt x="1022" y="1721"/>
                      <a:pt x="740" y="1909"/>
                    </a:cubicBezTo>
                    <a:cubicBezTo>
                      <a:pt x="719" y="1923"/>
                      <a:pt x="706" y="1926"/>
                      <a:pt x="698" y="1926"/>
                    </a:cubicBezTo>
                    <a:cubicBezTo>
                      <a:pt x="689" y="1926"/>
                      <a:pt x="686" y="1923"/>
                      <a:pt x="686" y="1923"/>
                    </a:cubicBezTo>
                    <a:cubicBezTo>
                      <a:pt x="498" y="1842"/>
                      <a:pt x="309" y="1076"/>
                      <a:pt x="229" y="404"/>
                    </a:cubicBezTo>
                    <a:cubicBezTo>
                      <a:pt x="217" y="345"/>
                      <a:pt x="175" y="307"/>
                      <a:pt x="129" y="307"/>
                    </a:cubicBezTo>
                    <a:cubicBezTo>
                      <a:pt x="122" y="307"/>
                      <a:pt x="115" y="308"/>
                      <a:pt x="108" y="310"/>
                    </a:cubicBezTo>
                    <a:cubicBezTo>
                      <a:pt x="41" y="310"/>
                      <a:pt x="0" y="364"/>
                      <a:pt x="0" y="431"/>
                    </a:cubicBezTo>
                    <a:cubicBezTo>
                      <a:pt x="41" y="686"/>
                      <a:pt x="202" y="1950"/>
                      <a:pt x="592" y="2124"/>
                    </a:cubicBezTo>
                    <a:cubicBezTo>
                      <a:pt x="619" y="2138"/>
                      <a:pt x="659" y="2151"/>
                      <a:pt x="699" y="2151"/>
                    </a:cubicBezTo>
                    <a:cubicBezTo>
                      <a:pt x="753" y="2151"/>
                      <a:pt x="807" y="2138"/>
                      <a:pt x="860" y="2097"/>
                    </a:cubicBezTo>
                    <a:cubicBezTo>
                      <a:pt x="1344" y="1775"/>
                      <a:pt x="1291" y="283"/>
                      <a:pt x="1291" y="108"/>
                    </a:cubicBezTo>
                    <a:cubicBezTo>
                      <a:pt x="1277" y="41"/>
                      <a:pt x="1223" y="1"/>
                      <a:pt x="1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1" name="Google Shape;1321;p47"/>
              <p:cNvSpPr/>
              <p:nvPr/>
            </p:nvSpPr>
            <p:spPr>
              <a:xfrm>
                <a:off x="7414070" y="3883324"/>
                <a:ext cx="49889" cy="8046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192" extrusionOk="0">
                    <a:moveTo>
                      <a:pt x="108" y="0"/>
                    </a:moveTo>
                    <a:cubicBezTo>
                      <a:pt x="54" y="0"/>
                      <a:pt x="0" y="54"/>
                      <a:pt x="0" y="108"/>
                    </a:cubicBezTo>
                    <a:cubicBezTo>
                      <a:pt x="0" y="605"/>
                      <a:pt x="41" y="2191"/>
                      <a:pt x="646" y="2191"/>
                    </a:cubicBezTo>
                    <a:cubicBezTo>
                      <a:pt x="1251" y="2191"/>
                      <a:pt x="1345" y="524"/>
                      <a:pt x="1358" y="188"/>
                    </a:cubicBezTo>
                    <a:cubicBezTo>
                      <a:pt x="1358" y="135"/>
                      <a:pt x="1318" y="81"/>
                      <a:pt x="1251" y="81"/>
                    </a:cubicBezTo>
                    <a:cubicBezTo>
                      <a:pt x="1244" y="79"/>
                      <a:pt x="1237" y="79"/>
                      <a:pt x="1230" y="79"/>
                    </a:cubicBezTo>
                    <a:cubicBezTo>
                      <a:pt x="1175" y="79"/>
                      <a:pt x="1142" y="128"/>
                      <a:pt x="1130" y="188"/>
                    </a:cubicBezTo>
                    <a:cubicBezTo>
                      <a:pt x="1103" y="901"/>
                      <a:pt x="928" y="1963"/>
                      <a:pt x="646" y="1963"/>
                    </a:cubicBezTo>
                    <a:cubicBezTo>
                      <a:pt x="390" y="1963"/>
                      <a:pt x="229" y="1008"/>
                      <a:pt x="229" y="108"/>
                    </a:cubicBezTo>
                    <a:cubicBezTo>
                      <a:pt x="229" y="54"/>
                      <a:pt x="175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2" name="Google Shape;1322;p47"/>
              <p:cNvSpPr/>
              <p:nvPr/>
            </p:nvSpPr>
            <p:spPr>
              <a:xfrm>
                <a:off x="7472289" y="3758332"/>
                <a:ext cx="86379" cy="79624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169" extrusionOk="0">
                    <a:moveTo>
                      <a:pt x="194" y="0"/>
                    </a:moveTo>
                    <a:cubicBezTo>
                      <a:pt x="142" y="0"/>
                      <a:pt x="111" y="3"/>
                      <a:pt x="108" y="4"/>
                    </a:cubicBezTo>
                    <a:cubicBezTo>
                      <a:pt x="54" y="4"/>
                      <a:pt x="1" y="58"/>
                      <a:pt x="14" y="112"/>
                    </a:cubicBezTo>
                    <a:cubicBezTo>
                      <a:pt x="14" y="179"/>
                      <a:pt x="68" y="220"/>
                      <a:pt x="135" y="220"/>
                    </a:cubicBezTo>
                    <a:cubicBezTo>
                      <a:pt x="141" y="220"/>
                      <a:pt x="160" y="219"/>
                      <a:pt x="189" y="219"/>
                    </a:cubicBezTo>
                    <a:cubicBezTo>
                      <a:pt x="496" y="219"/>
                      <a:pt x="1953" y="297"/>
                      <a:pt x="2124" y="2074"/>
                    </a:cubicBezTo>
                    <a:cubicBezTo>
                      <a:pt x="2138" y="2128"/>
                      <a:pt x="2178" y="2169"/>
                      <a:pt x="2245" y="2169"/>
                    </a:cubicBezTo>
                    <a:cubicBezTo>
                      <a:pt x="2312" y="2169"/>
                      <a:pt x="2353" y="2115"/>
                      <a:pt x="2353" y="2048"/>
                    </a:cubicBezTo>
                    <a:cubicBezTo>
                      <a:pt x="2163" y="151"/>
                      <a:pt x="584" y="0"/>
                      <a:pt x="1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3" name="Google Shape;1323;p47"/>
              <p:cNvSpPr/>
              <p:nvPr/>
            </p:nvSpPr>
            <p:spPr>
              <a:xfrm>
                <a:off x="7543834" y="3864933"/>
                <a:ext cx="28671" cy="5392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469" extrusionOk="0">
                    <a:moveTo>
                      <a:pt x="446" y="0"/>
                    </a:moveTo>
                    <a:cubicBezTo>
                      <a:pt x="436" y="0"/>
                      <a:pt x="426" y="1"/>
                      <a:pt x="417" y="4"/>
                    </a:cubicBezTo>
                    <a:cubicBezTo>
                      <a:pt x="363" y="31"/>
                      <a:pt x="337" y="98"/>
                      <a:pt x="350" y="152"/>
                    </a:cubicBezTo>
                    <a:cubicBezTo>
                      <a:pt x="350" y="152"/>
                      <a:pt x="538" y="676"/>
                      <a:pt x="41" y="1294"/>
                    </a:cubicBezTo>
                    <a:cubicBezTo>
                      <a:pt x="1" y="1334"/>
                      <a:pt x="1" y="1402"/>
                      <a:pt x="54" y="1442"/>
                    </a:cubicBezTo>
                    <a:cubicBezTo>
                      <a:pt x="68" y="1469"/>
                      <a:pt x="95" y="1469"/>
                      <a:pt x="122" y="1469"/>
                    </a:cubicBezTo>
                    <a:cubicBezTo>
                      <a:pt x="162" y="1469"/>
                      <a:pt x="189" y="1455"/>
                      <a:pt x="216" y="1429"/>
                    </a:cubicBezTo>
                    <a:cubicBezTo>
                      <a:pt x="780" y="730"/>
                      <a:pt x="565" y="98"/>
                      <a:pt x="565" y="71"/>
                    </a:cubicBezTo>
                    <a:cubicBezTo>
                      <a:pt x="543" y="26"/>
                      <a:pt x="493" y="0"/>
                      <a:pt x="4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4" name="Google Shape;1324;p47"/>
              <p:cNvSpPr/>
              <p:nvPr/>
            </p:nvSpPr>
            <p:spPr>
              <a:xfrm>
                <a:off x="7098307" y="3749449"/>
                <a:ext cx="131752" cy="85057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2317" extrusionOk="0">
                    <a:moveTo>
                      <a:pt x="2150" y="0"/>
                    </a:moveTo>
                    <a:cubicBezTo>
                      <a:pt x="1936" y="0"/>
                      <a:pt x="1705" y="47"/>
                      <a:pt x="1465" y="166"/>
                    </a:cubicBezTo>
                    <a:cubicBezTo>
                      <a:pt x="336" y="717"/>
                      <a:pt x="27" y="2128"/>
                      <a:pt x="13" y="2182"/>
                    </a:cubicBezTo>
                    <a:cubicBezTo>
                      <a:pt x="0" y="2249"/>
                      <a:pt x="40" y="2303"/>
                      <a:pt x="94" y="2316"/>
                    </a:cubicBezTo>
                    <a:lnTo>
                      <a:pt x="121" y="2316"/>
                    </a:lnTo>
                    <a:cubicBezTo>
                      <a:pt x="175" y="2316"/>
                      <a:pt x="215" y="2276"/>
                      <a:pt x="229" y="2236"/>
                    </a:cubicBezTo>
                    <a:cubicBezTo>
                      <a:pt x="229" y="2222"/>
                      <a:pt x="538" y="865"/>
                      <a:pt x="1559" y="367"/>
                    </a:cubicBezTo>
                    <a:cubicBezTo>
                      <a:pt x="1771" y="264"/>
                      <a:pt x="1974" y="223"/>
                      <a:pt x="2163" y="223"/>
                    </a:cubicBezTo>
                    <a:cubicBezTo>
                      <a:pt x="2857" y="223"/>
                      <a:pt x="3353" y="779"/>
                      <a:pt x="3374" y="811"/>
                    </a:cubicBezTo>
                    <a:cubicBezTo>
                      <a:pt x="3395" y="840"/>
                      <a:pt x="3425" y="853"/>
                      <a:pt x="3456" y="853"/>
                    </a:cubicBezTo>
                    <a:cubicBezTo>
                      <a:pt x="3482" y="853"/>
                      <a:pt x="3510" y="843"/>
                      <a:pt x="3535" y="824"/>
                    </a:cubicBezTo>
                    <a:cubicBezTo>
                      <a:pt x="3575" y="784"/>
                      <a:pt x="3589" y="717"/>
                      <a:pt x="3549" y="663"/>
                    </a:cubicBezTo>
                    <a:cubicBezTo>
                      <a:pt x="3538" y="663"/>
                      <a:pt x="2957" y="0"/>
                      <a:pt x="2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25" name="Google Shape;1325;p47"/>
          <p:cNvGrpSpPr/>
          <p:nvPr/>
        </p:nvGrpSpPr>
        <p:grpSpPr>
          <a:xfrm>
            <a:off x="7124200" y="3004612"/>
            <a:ext cx="1681781" cy="1794791"/>
            <a:chOff x="4206350" y="3257175"/>
            <a:chExt cx="1681781" cy="1794791"/>
          </a:xfrm>
        </p:grpSpPr>
        <p:sp>
          <p:nvSpPr>
            <p:cNvPr id="1326" name="Google Shape;1326;p47"/>
            <p:cNvSpPr/>
            <p:nvPr/>
          </p:nvSpPr>
          <p:spPr>
            <a:xfrm>
              <a:off x="4206594" y="3258108"/>
              <a:ext cx="1681279" cy="1793858"/>
            </a:xfrm>
            <a:custGeom>
              <a:avLst/>
              <a:gdLst/>
              <a:ahLst/>
              <a:cxnLst/>
              <a:rect l="l" t="t" r="r" b="b"/>
              <a:pathLst>
                <a:path w="44250" h="47213" extrusionOk="0">
                  <a:moveTo>
                    <a:pt x="24245" y="1"/>
                  </a:moveTo>
                  <a:cubicBezTo>
                    <a:pt x="22344" y="1"/>
                    <a:pt x="1748" y="3089"/>
                    <a:pt x="1748" y="3089"/>
                  </a:cubicBezTo>
                  <a:cubicBezTo>
                    <a:pt x="1721" y="3102"/>
                    <a:pt x="1708" y="3156"/>
                    <a:pt x="1708" y="3237"/>
                  </a:cubicBezTo>
                  <a:cubicBezTo>
                    <a:pt x="1520" y="3842"/>
                    <a:pt x="807" y="6127"/>
                    <a:pt x="431" y="7256"/>
                  </a:cubicBezTo>
                  <a:cubicBezTo>
                    <a:pt x="1" y="8546"/>
                    <a:pt x="4799" y="35724"/>
                    <a:pt x="5848" y="37485"/>
                  </a:cubicBezTo>
                  <a:lnTo>
                    <a:pt x="5834" y="37512"/>
                  </a:lnTo>
                  <a:cubicBezTo>
                    <a:pt x="5794" y="37566"/>
                    <a:pt x="5808" y="37633"/>
                    <a:pt x="5861" y="37673"/>
                  </a:cubicBezTo>
                  <a:cubicBezTo>
                    <a:pt x="5875" y="37687"/>
                    <a:pt x="5902" y="37687"/>
                    <a:pt x="5929" y="37687"/>
                  </a:cubicBezTo>
                  <a:cubicBezTo>
                    <a:pt x="5955" y="37687"/>
                    <a:pt x="5996" y="37673"/>
                    <a:pt x="6009" y="37646"/>
                  </a:cubicBezTo>
                  <a:lnTo>
                    <a:pt x="6036" y="37606"/>
                  </a:lnTo>
                  <a:cubicBezTo>
                    <a:pt x="6119" y="37617"/>
                    <a:pt x="6236" y="37622"/>
                    <a:pt x="6384" y="37622"/>
                  </a:cubicBezTo>
                  <a:cubicBezTo>
                    <a:pt x="8031" y="37622"/>
                    <a:pt x="13503" y="36963"/>
                    <a:pt x="18523" y="36235"/>
                  </a:cubicBezTo>
                  <a:cubicBezTo>
                    <a:pt x="20741" y="37660"/>
                    <a:pt x="23564" y="38910"/>
                    <a:pt x="23564" y="38910"/>
                  </a:cubicBezTo>
                  <a:cubicBezTo>
                    <a:pt x="27824" y="41275"/>
                    <a:pt x="28913" y="46773"/>
                    <a:pt x="30486" y="47122"/>
                  </a:cubicBezTo>
                  <a:cubicBezTo>
                    <a:pt x="30768" y="47185"/>
                    <a:pt x="31159" y="47212"/>
                    <a:pt x="31630" y="47212"/>
                  </a:cubicBezTo>
                  <a:cubicBezTo>
                    <a:pt x="35020" y="47212"/>
                    <a:pt x="42550" y="45778"/>
                    <a:pt x="43376" y="45483"/>
                  </a:cubicBezTo>
                  <a:cubicBezTo>
                    <a:pt x="43376" y="45483"/>
                    <a:pt x="43161" y="41195"/>
                    <a:pt x="43497" y="39071"/>
                  </a:cubicBezTo>
                  <a:cubicBezTo>
                    <a:pt x="44250" y="34326"/>
                    <a:pt x="43296" y="30643"/>
                    <a:pt x="42247" y="28654"/>
                  </a:cubicBezTo>
                  <a:cubicBezTo>
                    <a:pt x="41770" y="27748"/>
                    <a:pt x="41041" y="27501"/>
                    <a:pt x="40389" y="27501"/>
                  </a:cubicBezTo>
                  <a:cubicBezTo>
                    <a:pt x="39755" y="27501"/>
                    <a:pt x="39193" y="27735"/>
                    <a:pt x="39008" y="27821"/>
                  </a:cubicBezTo>
                  <a:cubicBezTo>
                    <a:pt x="38860" y="26853"/>
                    <a:pt x="38430" y="26436"/>
                    <a:pt x="38403" y="26409"/>
                  </a:cubicBezTo>
                  <a:cubicBezTo>
                    <a:pt x="38381" y="26395"/>
                    <a:pt x="38355" y="26384"/>
                    <a:pt x="38329" y="26384"/>
                  </a:cubicBezTo>
                  <a:cubicBezTo>
                    <a:pt x="38308" y="26384"/>
                    <a:pt x="38287" y="26391"/>
                    <a:pt x="38268" y="26409"/>
                  </a:cubicBezTo>
                  <a:cubicBezTo>
                    <a:pt x="37940" y="26026"/>
                    <a:pt x="37555" y="25880"/>
                    <a:pt x="37161" y="25880"/>
                  </a:cubicBezTo>
                  <a:cubicBezTo>
                    <a:pt x="36107" y="25880"/>
                    <a:pt x="34987" y="26922"/>
                    <a:pt x="34693" y="27216"/>
                  </a:cubicBezTo>
                  <a:cubicBezTo>
                    <a:pt x="34465" y="26504"/>
                    <a:pt x="34142" y="26221"/>
                    <a:pt x="34115" y="26208"/>
                  </a:cubicBezTo>
                  <a:cubicBezTo>
                    <a:pt x="34102" y="26194"/>
                    <a:pt x="34075" y="26194"/>
                    <a:pt x="34061" y="26181"/>
                  </a:cubicBezTo>
                  <a:cubicBezTo>
                    <a:pt x="33615" y="25513"/>
                    <a:pt x="33135" y="25268"/>
                    <a:pt x="32670" y="25268"/>
                  </a:cubicBezTo>
                  <a:cubicBezTo>
                    <a:pt x="31608" y="25268"/>
                    <a:pt x="30625" y="26547"/>
                    <a:pt x="30298" y="27014"/>
                  </a:cubicBezTo>
                  <a:cubicBezTo>
                    <a:pt x="30190" y="26786"/>
                    <a:pt x="30096" y="26651"/>
                    <a:pt x="30083" y="26638"/>
                  </a:cubicBezTo>
                  <a:cubicBezTo>
                    <a:pt x="30058" y="26605"/>
                    <a:pt x="30024" y="26588"/>
                    <a:pt x="29989" y="26588"/>
                  </a:cubicBezTo>
                  <a:cubicBezTo>
                    <a:pt x="29966" y="26588"/>
                    <a:pt x="29943" y="26595"/>
                    <a:pt x="29921" y="26611"/>
                  </a:cubicBezTo>
                  <a:cubicBezTo>
                    <a:pt x="29881" y="26651"/>
                    <a:pt x="29868" y="26719"/>
                    <a:pt x="29908" y="26772"/>
                  </a:cubicBezTo>
                  <a:cubicBezTo>
                    <a:pt x="29908" y="26772"/>
                    <a:pt x="29975" y="26866"/>
                    <a:pt x="30069" y="27041"/>
                  </a:cubicBezTo>
                  <a:cubicBezTo>
                    <a:pt x="29478" y="26383"/>
                    <a:pt x="28967" y="25012"/>
                    <a:pt x="28497" y="23372"/>
                  </a:cubicBezTo>
                  <a:cubicBezTo>
                    <a:pt x="27179" y="13748"/>
                    <a:pt x="24800" y="159"/>
                    <a:pt x="24370" y="11"/>
                  </a:cubicBezTo>
                  <a:cubicBezTo>
                    <a:pt x="24349" y="4"/>
                    <a:pt x="24307" y="1"/>
                    <a:pt x="24245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7" name="Google Shape;1327;p47"/>
            <p:cNvGrpSpPr/>
            <p:nvPr/>
          </p:nvGrpSpPr>
          <p:grpSpPr>
            <a:xfrm>
              <a:off x="4206350" y="3257175"/>
              <a:ext cx="1681781" cy="1793866"/>
              <a:chOff x="4206350" y="3257175"/>
              <a:chExt cx="1681781" cy="1793866"/>
            </a:xfrm>
          </p:grpSpPr>
          <p:sp>
            <p:nvSpPr>
              <p:cNvPr id="1328" name="Google Shape;1328;p47"/>
              <p:cNvSpPr/>
              <p:nvPr/>
            </p:nvSpPr>
            <p:spPr>
              <a:xfrm>
                <a:off x="4248221" y="3257175"/>
                <a:ext cx="1110328" cy="1361361"/>
              </a:xfrm>
              <a:custGeom>
                <a:avLst/>
                <a:gdLst/>
                <a:ahLst/>
                <a:cxnLst/>
                <a:rect l="l" t="t" r="r" b="b"/>
                <a:pathLst>
                  <a:path w="29223" h="35830" extrusionOk="0">
                    <a:moveTo>
                      <a:pt x="23156" y="0"/>
                    </a:moveTo>
                    <a:cubicBezTo>
                      <a:pt x="21255" y="0"/>
                      <a:pt x="659" y="3088"/>
                      <a:pt x="659" y="3088"/>
                    </a:cubicBezTo>
                    <a:cubicBezTo>
                      <a:pt x="1" y="3304"/>
                      <a:pt x="5498" y="35603"/>
                      <a:pt x="6372" y="35818"/>
                    </a:cubicBezTo>
                    <a:cubicBezTo>
                      <a:pt x="6404" y="35826"/>
                      <a:pt x="6460" y="35829"/>
                      <a:pt x="6540" y="35829"/>
                    </a:cubicBezTo>
                    <a:cubicBezTo>
                      <a:pt x="8655" y="35829"/>
                      <a:pt x="27058" y="33167"/>
                      <a:pt x="28120" y="32740"/>
                    </a:cubicBezTo>
                    <a:cubicBezTo>
                      <a:pt x="29222" y="32296"/>
                      <a:pt x="23940" y="225"/>
                      <a:pt x="23281" y="10"/>
                    </a:cubicBezTo>
                    <a:cubicBezTo>
                      <a:pt x="23260" y="4"/>
                      <a:pt x="23218" y="0"/>
                      <a:pt x="23156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29" name="Google Shape;1329;p47"/>
              <p:cNvSpPr/>
              <p:nvPr/>
            </p:nvSpPr>
            <p:spPr>
              <a:xfrm>
                <a:off x="4348834" y="3379863"/>
                <a:ext cx="915717" cy="1148855"/>
              </a:xfrm>
              <a:custGeom>
                <a:avLst/>
                <a:gdLst/>
                <a:ahLst/>
                <a:cxnLst/>
                <a:rect l="l" t="t" r="r" b="b"/>
                <a:pathLst>
                  <a:path w="24101" h="30237" extrusionOk="0">
                    <a:moveTo>
                      <a:pt x="19003" y="0"/>
                    </a:moveTo>
                    <a:cubicBezTo>
                      <a:pt x="16212" y="0"/>
                      <a:pt x="1" y="3099"/>
                      <a:pt x="1" y="3099"/>
                    </a:cubicBezTo>
                    <a:cubicBezTo>
                      <a:pt x="1" y="3099"/>
                      <a:pt x="4732" y="29161"/>
                      <a:pt x="5659" y="30089"/>
                    </a:cubicBezTo>
                    <a:cubicBezTo>
                      <a:pt x="5762" y="30191"/>
                      <a:pt x="6072" y="30236"/>
                      <a:pt x="6542" y="30236"/>
                    </a:cubicBezTo>
                    <a:cubicBezTo>
                      <a:pt x="10275" y="30236"/>
                      <a:pt x="24101" y="27374"/>
                      <a:pt x="24101" y="27374"/>
                    </a:cubicBezTo>
                    <a:cubicBezTo>
                      <a:pt x="24101" y="27374"/>
                      <a:pt x="19410" y="773"/>
                      <a:pt x="19410" y="88"/>
                    </a:cubicBezTo>
                    <a:cubicBezTo>
                      <a:pt x="19410" y="28"/>
                      <a:pt x="19266" y="0"/>
                      <a:pt x="19003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0" name="Google Shape;1330;p47"/>
              <p:cNvSpPr/>
              <p:nvPr/>
            </p:nvSpPr>
            <p:spPr>
              <a:xfrm>
                <a:off x="4206350" y="3374505"/>
                <a:ext cx="1110290" cy="1312157"/>
              </a:xfrm>
              <a:custGeom>
                <a:avLst/>
                <a:gdLst/>
                <a:ahLst/>
                <a:cxnLst/>
                <a:rect l="l" t="t" r="r" b="b"/>
                <a:pathLst>
                  <a:path w="29222" h="34535" extrusionOk="0">
                    <a:moveTo>
                      <a:pt x="1761" y="0"/>
                    </a:moveTo>
                    <a:cubicBezTo>
                      <a:pt x="1761" y="0"/>
                      <a:pt x="888" y="2850"/>
                      <a:pt x="444" y="4167"/>
                    </a:cubicBezTo>
                    <a:cubicBezTo>
                      <a:pt x="0" y="5484"/>
                      <a:pt x="5054" y="34047"/>
                      <a:pt x="5942" y="34491"/>
                    </a:cubicBezTo>
                    <a:cubicBezTo>
                      <a:pt x="6002" y="34521"/>
                      <a:pt x="6158" y="34535"/>
                      <a:pt x="6395" y="34535"/>
                    </a:cubicBezTo>
                    <a:cubicBezTo>
                      <a:pt x="9564" y="34535"/>
                      <a:pt x="27292" y="32025"/>
                      <a:pt x="27905" y="31413"/>
                    </a:cubicBezTo>
                    <a:cubicBezTo>
                      <a:pt x="28563" y="30754"/>
                      <a:pt x="29222" y="29652"/>
                      <a:pt x="29222" y="29652"/>
                    </a:cubicBezTo>
                    <a:lnTo>
                      <a:pt x="29222" y="29652"/>
                    </a:lnTo>
                    <a:lnTo>
                      <a:pt x="7474" y="32730"/>
                    </a:lnTo>
                    <a:lnTo>
                      <a:pt x="1761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1" name="Google Shape;1331;p47"/>
              <p:cNvSpPr/>
              <p:nvPr/>
            </p:nvSpPr>
            <p:spPr>
              <a:xfrm>
                <a:off x="4487252" y="3650088"/>
                <a:ext cx="611833" cy="349174"/>
              </a:xfrm>
              <a:custGeom>
                <a:avLst/>
                <a:gdLst/>
                <a:ahLst/>
                <a:cxnLst/>
                <a:rect l="l" t="t" r="r" b="b"/>
                <a:pathLst>
                  <a:path w="16103" h="9190" extrusionOk="0">
                    <a:moveTo>
                      <a:pt x="14069" y="0"/>
                    </a:moveTo>
                    <a:cubicBezTo>
                      <a:pt x="11266" y="0"/>
                      <a:pt x="0" y="1740"/>
                      <a:pt x="0" y="1740"/>
                    </a:cubicBezTo>
                    <a:cubicBezTo>
                      <a:pt x="0" y="1740"/>
                      <a:pt x="1237" y="8501"/>
                      <a:pt x="1358" y="9092"/>
                    </a:cubicBezTo>
                    <a:cubicBezTo>
                      <a:pt x="1372" y="9160"/>
                      <a:pt x="1554" y="9190"/>
                      <a:pt x="1868" y="9190"/>
                    </a:cubicBezTo>
                    <a:cubicBezTo>
                      <a:pt x="4292" y="9190"/>
                      <a:pt x="14544" y="7398"/>
                      <a:pt x="15270" y="7398"/>
                    </a:cubicBezTo>
                    <a:cubicBezTo>
                      <a:pt x="16103" y="7398"/>
                      <a:pt x="14920" y="691"/>
                      <a:pt x="14692" y="100"/>
                    </a:cubicBezTo>
                    <a:cubicBezTo>
                      <a:pt x="14663" y="31"/>
                      <a:pt x="14440" y="0"/>
                      <a:pt x="14069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2" name="Google Shape;1332;p47"/>
              <p:cNvSpPr/>
              <p:nvPr/>
            </p:nvSpPr>
            <p:spPr>
              <a:xfrm>
                <a:off x="4535772" y="3768406"/>
                <a:ext cx="77662" cy="167900"/>
              </a:xfrm>
              <a:custGeom>
                <a:avLst/>
                <a:gdLst/>
                <a:ahLst/>
                <a:cxnLst/>
                <a:rect l="l" t="t" r="r" b="b"/>
                <a:pathLst>
                  <a:path w="2044" h="4419" extrusionOk="0">
                    <a:moveTo>
                      <a:pt x="870" y="0"/>
                    </a:moveTo>
                    <a:cubicBezTo>
                      <a:pt x="844" y="0"/>
                      <a:pt x="813" y="3"/>
                      <a:pt x="780" y="10"/>
                    </a:cubicBezTo>
                    <a:cubicBezTo>
                      <a:pt x="632" y="50"/>
                      <a:pt x="497" y="104"/>
                      <a:pt x="403" y="171"/>
                    </a:cubicBezTo>
                    <a:cubicBezTo>
                      <a:pt x="296" y="252"/>
                      <a:pt x="215" y="333"/>
                      <a:pt x="161" y="413"/>
                    </a:cubicBezTo>
                    <a:cubicBezTo>
                      <a:pt x="94" y="507"/>
                      <a:pt x="54" y="615"/>
                      <a:pt x="40" y="749"/>
                    </a:cubicBezTo>
                    <a:cubicBezTo>
                      <a:pt x="14" y="897"/>
                      <a:pt x="0" y="1032"/>
                      <a:pt x="0" y="1139"/>
                    </a:cubicBezTo>
                    <a:cubicBezTo>
                      <a:pt x="0" y="1247"/>
                      <a:pt x="14" y="1381"/>
                      <a:pt x="40" y="1556"/>
                    </a:cubicBezTo>
                    <a:cubicBezTo>
                      <a:pt x="67" y="1717"/>
                      <a:pt x="94" y="1865"/>
                      <a:pt x="121" y="1999"/>
                    </a:cubicBezTo>
                    <a:cubicBezTo>
                      <a:pt x="148" y="2134"/>
                      <a:pt x="188" y="2295"/>
                      <a:pt x="229" y="2456"/>
                    </a:cubicBezTo>
                    <a:lnTo>
                      <a:pt x="255" y="2618"/>
                    </a:lnTo>
                    <a:lnTo>
                      <a:pt x="309" y="2806"/>
                    </a:lnTo>
                    <a:lnTo>
                      <a:pt x="350" y="2981"/>
                    </a:lnTo>
                    <a:cubicBezTo>
                      <a:pt x="551" y="3801"/>
                      <a:pt x="820" y="4271"/>
                      <a:pt x="1143" y="4379"/>
                    </a:cubicBezTo>
                    <a:cubicBezTo>
                      <a:pt x="1210" y="4405"/>
                      <a:pt x="1304" y="4419"/>
                      <a:pt x="1411" y="4419"/>
                    </a:cubicBezTo>
                    <a:cubicBezTo>
                      <a:pt x="1519" y="4419"/>
                      <a:pt x="1627" y="4405"/>
                      <a:pt x="1721" y="4392"/>
                    </a:cubicBezTo>
                    <a:cubicBezTo>
                      <a:pt x="1949" y="4325"/>
                      <a:pt x="2043" y="4217"/>
                      <a:pt x="2003" y="4056"/>
                    </a:cubicBezTo>
                    <a:cubicBezTo>
                      <a:pt x="2003" y="4002"/>
                      <a:pt x="1976" y="3975"/>
                      <a:pt x="1922" y="3962"/>
                    </a:cubicBezTo>
                    <a:cubicBezTo>
                      <a:pt x="1902" y="3955"/>
                      <a:pt x="1882" y="3952"/>
                      <a:pt x="1860" y="3952"/>
                    </a:cubicBezTo>
                    <a:cubicBezTo>
                      <a:pt x="1838" y="3952"/>
                      <a:pt x="1815" y="3955"/>
                      <a:pt x="1788" y="3962"/>
                    </a:cubicBezTo>
                    <a:cubicBezTo>
                      <a:pt x="1747" y="4002"/>
                      <a:pt x="1707" y="4029"/>
                      <a:pt x="1653" y="4042"/>
                    </a:cubicBezTo>
                    <a:cubicBezTo>
                      <a:pt x="1596" y="4052"/>
                      <a:pt x="1546" y="4061"/>
                      <a:pt x="1498" y="4061"/>
                    </a:cubicBezTo>
                    <a:cubicBezTo>
                      <a:pt x="1478" y="4061"/>
                      <a:pt x="1458" y="4060"/>
                      <a:pt x="1438" y="4056"/>
                    </a:cubicBezTo>
                    <a:cubicBezTo>
                      <a:pt x="1304" y="4029"/>
                      <a:pt x="1196" y="3975"/>
                      <a:pt x="1116" y="3868"/>
                    </a:cubicBezTo>
                    <a:cubicBezTo>
                      <a:pt x="1035" y="3787"/>
                      <a:pt x="968" y="3666"/>
                      <a:pt x="914" y="3518"/>
                    </a:cubicBezTo>
                    <a:cubicBezTo>
                      <a:pt x="874" y="3411"/>
                      <a:pt x="833" y="3290"/>
                      <a:pt x="793" y="3115"/>
                    </a:cubicBezTo>
                    <a:cubicBezTo>
                      <a:pt x="739" y="2887"/>
                      <a:pt x="686" y="2685"/>
                      <a:pt x="659" y="2497"/>
                    </a:cubicBezTo>
                    <a:lnTo>
                      <a:pt x="511" y="1878"/>
                    </a:lnTo>
                    <a:lnTo>
                      <a:pt x="511" y="1852"/>
                    </a:lnTo>
                    <a:cubicBezTo>
                      <a:pt x="457" y="1650"/>
                      <a:pt x="430" y="1395"/>
                      <a:pt x="403" y="1059"/>
                    </a:cubicBezTo>
                    <a:cubicBezTo>
                      <a:pt x="390" y="884"/>
                      <a:pt x="403" y="736"/>
                      <a:pt x="444" y="615"/>
                    </a:cubicBezTo>
                    <a:cubicBezTo>
                      <a:pt x="471" y="494"/>
                      <a:pt x="538" y="413"/>
                      <a:pt x="618" y="400"/>
                    </a:cubicBezTo>
                    <a:lnTo>
                      <a:pt x="928" y="319"/>
                    </a:lnTo>
                    <a:cubicBezTo>
                      <a:pt x="954" y="306"/>
                      <a:pt x="995" y="279"/>
                      <a:pt x="1008" y="239"/>
                    </a:cubicBezTo>
                    <a:cubicBezTo>
                      <a:pt x="1022" y="198"/>
                      <a:pt x="1035" y="158"/>
                      <a:pt x="1022" y="118"/>
                    </a:cubicBezTo>
                    <a:cubicBezTo>
                      <a:pt x="1008" y="64"/>
                      <a:pt x="981" y="37"/>
                      <a:pt x="941" y="10"/>
                    </a:cubicBezTo>
                    <a:cubicBezTo>
                      <a:pt x="921" y="3"/>
                      <a:pt x="897" y="0"/>
                      <a:pt x="8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3" name="Google Shape;1333;p47"/>
              <p:cNvSpPr/>
              <p:nvPr/>
            </p:nvSpPr>
            <p:spPr>
              <a:xfrm>
                <a:off x="4600631" y="3750890"/>
                <a:ext cx="84273" cy="170674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4492" extrusionOk="0">
                    <a:moveTo>
                      <a:pt x="1022" y="1"/>
                    </a:moveTo>
                    <a:cubicBezTo>
                      <a:pt x="968" y="14"/>
                      <a:pt x="928" y="41"/>
                      <a:pt x="901" y="81"/>
                    </a:cubicBezTo>
                    <a:cubicBezTo>
                      <a:pt x="874" y="122"/>
                      <a:pt x="860" y="162"/>
                      <a:pt x="874" y="216"/>
                    </a:cubicBezTo>
                    <a:cubicBezTo>
                      <a:pt x="914" y="444"/>
                      <a:pt x="995" y="753"/>
                      <a:pt x="1116" y="1130"/>
                    </a:cubicBezTo>
                    <a:cubicBezTo>
                      <a:pt x="1223" y="1520"/>
                      <a:pt x="1291" y="1829"/>
                      <a:pt x="1344" y="2030"/>
                    </a:cubicBezTo>
                    <a:cubicBezTo>
                      <a:pt x="1344" y="2057"/>
                      <a:pt x="1344" y="2084"/>
                      <a:pt x="1344" y="2111"/>
                    </a:cubicBezTo>
                    <a:lnTo>
                      <a:pt x="1102" y="2165"/>
                    </a:lnTo>
                    <a:cubicBezTo>
                      <a:pt x="941" y="2192"/>
                      <a:pt x="820" y="2205"/>
                      <a:pt x="753" y="2205"/>
                    </a:cubicBezTo>
                    <a:cubicBezTo>
                      <a:pt x="686" y="1909"/>
                      <a:pt x="632" y="1640"/>
                      <a:pt x="592" y="1399"/>
                    </a:cubicBezTo>
                    <a:lnTo>
                      <a:pt x="444" y="592"/>
                    </a:lnTo>
                    <a:cubicBezTo>
                      <a:pt x="395" y="360"/>
                      <a:pt x="313" y="239"/>
                      <a:pt x="187" y="239"/>
                    </a:cubicBezTo>
                    <a:cubicBezTo>
                      <a:pt x="175" y="239"/>
                      <a:pt x="162" y="240"/>
                      <a:pt x="148" y="243"/>
                    </a:cubicBezTo>
                    <a:cubicBezTo>
                      <a:pt x="94" y="256"/>
                      <a:pt x="67" y="283"/>
                      <a:pt x="40" y="337"/>
                    </a:cubicBezTo>
                    <a:cubicBezTo>
                      <a:pt x="14" y="377"/>
                      <a:pt x="0" y="431"/>
                      <a:pt x="14" y="485"/>
                    </a:cubicBezTo>
                    <a:cubicBezTo>
                      <a:pt x="40" y="646"/>
                      <a:pt x="108" y="888"/>
                      <a:pt x="188" y="1210"/>
                    </a:cubicBezTo>
                    <a:cubicBezTo>
                      <a:pt x="269" y="1520"/>
                      <a:pt x="323" y="1761"/>
                      <a:pt x="363" y="1923"/>
                    </a:cubicBezTo>
                    <a:lnTo>
                      <a:pt x="417" y="2313"/>
                    </a:lnTo>
                    <a:lnTo>
                      <a:pt x="417" y="2339"/>
                    </a:lnTo>
                    <a:cubicBezTo>
                      <a:pt x="430" y="2353"/>
                      <a:pt x="444" y="2407"/>
                      <a:pt x="457" y="2474"/>
                    </a:cubicBezTo>
                    <a:lnTo>
                      <a:pt x="471" y="2568"/>
                    </a:lnTo>
                    <a:lnTo>
                      <a:pt x="497" y="2675"/>
                    </a:lnTo>
                    <a:cubicBezTo>
                      <a:pt x="538" y="2837"/>
                      <a:pt x="565" y="2985"/>
                      <a:pt x="592" y="3132"/>
                    </a:cubicBezTo>
                    <a:lnTo>
                      <a:pt x="686" y="3657"/>
                    </a:lnTo>
                    <a:cubicBezTo>
                      <a:pt x="739" y="3926"/>
                      <a:pt x="807" y="4127"/>
                      <a:pt x="874" y="4288"/>
                    </a:cubicBezTo>
                    <a:cubicBezTo>
                      <a:pt x="935" y="4424"/>
                      <a:pt x="1008" y="4492"/>
                      <a:pt x="1082" y="4492"/>
                    </a:cubicBezTo>
                    <a:cubicBezTo>
                      <a:pt x="1089" y="4492"/>
                      <a:pt x="1096" y="4491"/>
                      <a:pt x="1102" y="4490"/>
                    </a:cubicBezTo>
                    <a:cubicBezTo>
                      <a:pt x="1156" y="4477"/>
                      <a:pt x="1196" y="4450"/>
                      <a:pt x="1223" y="4396"/>
                    </a:cubicBezTo>
                    <a:cubicBezTo>
                      <a:pt x="1237" y="4342"/>
                      <a:pt x="1250" y="4275"/>
                      <a:pt x="1237" y="4208"/>
                    </a:cubicBezTo>
                    <a:cubicBezTo>
                      <a:pt x="1210" y="4100"/>
                      <a:pt x="1170" y="3926"/>
                      <a:pt x="1102" y="3684"/>
                    </a:cubicBezTo>
                    <a:cubicBezTo>
                      <a:pt x="1035" y="3455"/>
                      <a:pt x="995" y="3280"/>
                      <a:pt x="968" y="3159"/>
                    </a:cubicBezTo>
                    <a:lnTo>
                      <a:pt x="820" y="2420"/>
                    </a:lnTo>
                    <a:cubicBezTo>
                      <a:pt x="928" y="2420"/>
                      <a:pt x="1008" y="2420"/>
                      <a:pt x="1035" y="2407"/>
                    </a:cubicBezTo>
                    <a:cubicBezTo>
                      <a:pt x="1116" y="2407"/>
                      <a:pt x="1183" y="2407"/>
                      <a:pt x="1237" y="2393"/>
                    </a:cubicBezTo>
                    <a:cubicBezTo>
                      <a:pt x="1304" y="2380"/>
                      <a:pt x="1331" y="2366"/>
                      <a:pt x="1358" y="2353"/>
                    </a:cubicBezTo>
                    <a:lnTo>
                      <a:pt x="1358" y="2366"/>
                    </a:lnTo>
                    <a:cubicBezTo>
                      <a:pt x="1358" y="2366"/>
                      <a:pt x="1371" y="2380"/>
                      <a:pt x="1385" y="2393"/>
                    </a:cubicBezTo>
                    <a:cubicBezTo>
                      <a:pt x="1398" y="2407"/>
                      <a:pt x="1412" y="2407"/>
                      <a:pt x="1412" y="2420"/>
                    </a:cubicBezTo>
                    <a:cubicBezTo>
                      <a:pt x="1425" y="2474"/>
                      <a:pt x="1425" y="2514"/>
                      <a:pt x="1425" y="2541"/>
                    </a:cubicBezTo>
                    <a:lnTo>
                      <a:pt x="1438" y="2608"/>
                    </a:lnTo>
                    <a:lnTo>
                      <a:pt x="1452" y="2622"/>
                    </a:lnTo>
                    <a:lnTo>
                      <a:pt x="1506" y="2931"/>
                    </a:lnTo>
                    <a:lnTo>
                      <a:pt x="1573" y="3294"/>
                    </a:lnTo>
                    <a:cubicBezTo>
                      <a:pt x="1715" y="3980"/>
                      <a:pt x="1858" y="4317"/>
                      <a:pt x="2000" y="4317"/>
                    </a:cubicBezTo>
                    <a:cubicBezTo>
                      <a:pt x="2005" y="4317"/>
                      <a:pt x="2011" y="4316"/>
                      <a:pt x="2016" y="4315"/>
                    </a:cubicBezTo>
                    <a:cubicBezTo>
                      <a:pt x="2070" y="4302"/>
                      <a:pt x="2124" y="4275"/>
                      <a:pt x="2164" y="4221"/>
                    </a:cubicBezTo>
                    <a:cubicBezTo>
                      <a:pt x="2205" y="4181"/>
                      <a:pt x="2218" y="4127"/>
                      <a:pt x="2205" y="4073"/>
                    </a:cubicBezTo>
                    <a:lnTo>
                      <a:pt x="1801" y="2447"/>
                    </a:lnTo>
                    <a:cubicBezTo>
                      <a:pt x="1546" y="1439"/>
                      <a:pt x="1344" y="632"/>
                      <a:pt x="1223" y="28"/>
                    </a:cubicBezTo>
                    <a:lnTo>
                      <a:pt x="1156" y="14"/>
                    </a:lnTo>
                    <a:cubicBezTo>
                      <a:pt x="1102" y="1"/>
                      <a:pt x="1049" y="1"/>
                      <a:pt x="10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4" name="Google Shape;1334;p47"/>
              <p:cNvSpPr/>
              <p:nvPr/>
            </p:nvSpPr>
            <p:spPr>
              <a:xfrm>
                <a:off x="4700711" y="3737630"/>
                <a:ext cx="65427" cy="172117"/>
              </a:xfrm>
              <a:custGeom>
                <a:avLst/>
                <a:gdLst/>
                <a:ahLst/>
                <a:cxnLst/>
                <a:rect l="l" t="t" r="r" b="b"/>
                <a:pathLst>
                  <a:path w="1722" h="4530" extrusionOk="0">
                    <a:moveTo>
                      <a:pt x="390" y="766"/>
                    </a:moveTo>
                    <a:lnTo>
                      <a:pt x="565" y="1425"/>
                    </a:lnTo>
                    <a:cubicBezTo>
                      <a:pt x="740" y="2030"/>
                      <a:pt x="861" y="2514"/>
                      <a:pt x="928" y="2903"/>
                    </a:cubicBezTo>
                    <a:cubicBezTo>
                      <a:pt x="942" y="2998"/>
                      <a:pt x="968" y="3078"/>
                      <a:pt x="982" y="3145"/>
                    </a:cubicBezTo>
                    <a:cubicBezTo>
                      <a:pt x="843" y="3158"/>
                      <a:pt x="726" y="3164"/>
                      <a:pt x="633" y="3164"/>
                    </a:cubicBezTo>
                    <a:cubicBezTo>
                      <a:pt x="519" y="3164"/>
                      <a:pt x="441" y="3154"/>
                      <a:pt x="404" y="3132"/>
                    </a:cubicBezTo>
                    <a:cubicBezTo>
                      <a:pt x="377" y="2608"/>
                      <a:pt x="377" y="1815"/>
                      <a:pt x="390" y="766"/>
                    </a:cubicBezTo>
                    <a:close/>
                    <a:moveTo>
                      <a:pt x="310" y="0"/>
                    </a:moveTo>
                    <a:lnTo>
                      <a:pt x="81" y="41"/>
                    </a:lnTo>
                    <a:cubicBezTo>
                      <a:pt x="54" y="94"/>
                      <a:pt x="41" y="175"/>
                      <a:pt x="41" y="269"/>
                    </a:cubicBezTo>
                    <a:cubicBezTo>
                      <a:pt x="41" y="363"/>
                      <a:pt x="54" y="498"/>
                      <a:pt x="68" y="659"/>
                    </a:cubicBezTo>
                    <a:cubicBezTo>
                      <a:pt x="81" y="739"/>
                      <a:pt x="81" y="793"/>
                      <a:pt x="81" y="847"/>
                    </a:cubicBezTo>
                    <a:cubicBezTo>
                      <a:pt x="95" y="887"/>
                      <a:pt x="95" y="914"/>
                      <a:pt x="95" y="928"/>
                    </a:cubicBezTo>
                    <a:cubicBezTo>
                      <a:pt x="135" y="2030"/>
                      <a:pt x="108" y="3172"/>
                      <a:pt x="1" y="4328"/>
                    </a:cubicBezTo>
                    <a:lnTo>
                      <a:pt x="1" y="4355"/>
                    </a:lnTo>
                    <a:lnTo>
                      <a:pt x="1" y="4395"/>
                    </a:lnTo>
                    <a:cubicBezTo>
                      <a:pt x="1" y="4436"/>
                      <a:pt x="28" y="4476"/>
                      <a:pt x="81" y="4503"/>
                    </a:cubicBezTo>
                    <a:cubicBezTo>
                      <a:pt x="135" y="4530"/>
                      <a:pt x="175" y="4530"/>
                      <a:pt x="229" y="4530"/>
                    </a:cubicBezTo>
                    <a:cubicBezTo>
                      <a:pt x="283" y="4516"/>
                      <a:pt x="323" y="4490"/>
                      <a:pt x="350" y="4449"/>
                    </a:cubicBezTo>
                    <a:cubicBezTo>
                      <a:pt x="404" y="4369"/>
                      <a:pt x="417" y="4221"/>
                      <a:pt x="404" y="4006"/>
                    </a:cubicBezTo>
                    <a:cubicBezTo>
                      <a:pt x="404" y="3697"/>
                      <a:pt x="404" y="3481"/>
                      <a:pt x="417" y="3374"/>
                    </a:cubicBezTo>
                    <a:lnTo>
                      <a:pt x="1076" y="3374"/>
                    </a:lnTo>
                    <a:lnTo>
                      <a:pt x="1116" y="3495"/>
                    </a:lnTo>
                    <a:cubicBezTo>
                      <a:pt x="1210" y="3804"/>
                      <a:pt x="1278" y="4019"/>
                      <a:pt x="1304" y="4154"/>
                    </a:cubicBezTo>
                    <a:cubicBezTo>
                      <a:pt x="1318" y="4234"/>
                      <a:pt x="1345" y="4288"/>
                      <a:pt x="1399" y="4301"/>
                    </a:cubicBezTo>
                    <a:cubicBezTo>
                      <a:pt x="1430" y="4317"/>
                      <a:pt x="1471" y="4324"/>
                      <a:pt x="1518" y="4324"/>
                    </a:cubicBezTo>
                    <a:cubicBezTo>
                      <a:pt x="1551" y="4324"/>
                      <a:pt x="1588" y="4320"/>
                      <a:pt x="1627" y="4315"/>
                    </a:cubicBezTo>
                    <a:cubicBezTo>
                      <a:pt x="1694" y="4275"/>
                      <a:pt x="1721" y="4207"/>
                      <a:pt x="1694" y="4113"/>
                    </a:cubicBezTo>
                    <a:cubicBezTo>
                      <a:pt x="1694" y="4046"/>
                      <a:pt x="1641" y="3925"/>
                      <a:pt x="1573" y="3723"/>
                    </a:cubicBezTo>
                    <a:cubicBezTo>
                      <a:pt x="1493" y="3495"/>
                      <a:pt x="1439" y="3374"/>
                      <a:pt x="1439" y="3334"/>
                    </a:cubicBezTo>
                    <a:cubicBezTo>
                      <a:pt x="1439" y="3307"/>
                      <a:pt x="1412" y="3240"/>
                      <a:pt x="1372" y="3145"/>
                    </a:cubicBezTo>
                    <a:cubicBezTo>
                      <a:pt x="1331" y="3051"/>
                      <a:pt x="1318" y="2984"/>
                      <a:pt x="1304" y="2957"/>
                    </a:cubicBezTo>
                    <a:cubicBezTo>
                      <a:pt x="1264" y="2688"/>
                      <a:pt x="1143" y="2231"/>
                      <a:pt x="942" y="1573"/>
                    </a:cubicBezTo>
                    <a:cubicBezTo>
                      <a:pt x="740" y="941"/>
                      <a:pt x="606" y="457"/>
                      <a:pt x="552" y="135"/>
                    </a:cubicBezTo>
                    <a:cubicBezTo>
                      <a:pt x="552" y="81"/>
                      <a:pt x="511" y="41"/>
                      <a:pt x="471" y="27"/>
                    </a:cubicBezTo>
                    <a:cubicBezTo>
                      <a:pt x="417" y="0"/>
                      <a:pt x="364" y="0"/>
                      <a:pt x="3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5" name="Google Shape;1335;p47"/>
              <p:cNvSpPr/>
              <p:nvPr/>
            </p:nvSpPr>
            <p:spPr>
              <a:xfrm>
                <a:off x="4765076" y="3729119"/>
                <a:ext cx="68961" cy="168394"/>
              </a:xfrm>
              <a:custGeom>
                <a:avLst/>
                <a:gdLst/>
                <a:ahLst/>
                <a:cxnLst/>
                <a:rect l="l" t="t" r="r" b="b"/>
                <a:pathLst>
                  <a:path w="1815" h="4432" extrusionOk="0">
                    <a:moveTo>
                      <a:pt x="363" y="238"/>
                    </a:moveTo>
                    <a:cubicBezTo>
                      <a:pt x="444" y="238"/>
                      <a:pt x="511" y="238"/>
                      <a:pt x="565" y="278"/>
                    </a:cubicBezTo>
                    <a:cubicBezTo>
                      <a:pt x="619" y="305"/>
                      <a:pt x="659" y="359"/>
                      <a:pt x="686" y="426"/>
                    </a:cubicBezTo>
                    <a:cubicBezTo>
                      <a:pt x="740" y="533"/>
                      <a:pt x="766" y="668"/>
                      <a:pt x="793" y="802"/>
                    </a:cubicBezTo>
                    <a:cubicBezTo>
                      <a:pt x="807" y="990"/>
                      <a:pt x="807" y="1192"/>
                      <a:pt x="766" y="1420"/>
                    </a:cubicBezTo>
                    <a:cubicBezTo>
                      <a:pt x="726" y="1636"/>
                      <a:pt x="659" y="1783"/>
                      <a:pt x="565" y="1837"/>
                    </a:cubicBezTo>
                    <a:cubicBezTo>
                      <a:pt x="538" y="1582"/>
                      <a:pt x="498" y="1326"/>
                      <a:pt x="457" y="1111"/>
                    </a:cubicBezTo>
                    <a:lnTo>
                      <a:pt x="350" y="332"/>
                    </a:lnTo>
                    <a:lnTo>
                      <a:pt x="363" y="278"/>
                    </a:lnTo>
                    <a:lnTo>
                      <a:pt x="363" y="238"/>
                    </a:lnTo>
                    <a:close/>
                    <a:moveTo>
                      <a:pt x="339" y="1"/>
                    </a:moveTo>
                    <a:cubicBezTo>
                      <a:pt x="294" y="1"/>
                      <a:pt x="249" y="4"/>
                      <a:pt x="202" y="9"/>
                    </a:cubicBezTo>
                    <a:cubicBezTo>
                      <a:pt x="54" y="23"/>
                      <a:pt x="0" y="144"/>
                      <a:pt x="27" y="345"/>
                    </a:cubicBezTo>
                    <a:cubicBezTo>
                      <a:pt x="67" y="695"/>
                      <a:pt x="162" y="1286"/>
                      <a:pt x="296" y="2133"/>
                    </a:cubicBezTo>
                    <a:cubicBezTo>
                      <a:pt x="430" y="2926"/>
                      <a:pt x="524" y="3517"/>
                      <a:pt x="578" y="3907"/>
                    </a:cubicBezTo>
                    <a:lnTo>
                      <a:pt x="619" y="4337"/>
                    </a:lnTo>
                    <a:lnTo>
                      <a:pt x="713" y="4431"/>
                    </a:lnTo>
                    <a:lnTo>
                      <a:pt x="901" y="4404"/>
                    </a:lnTo>
                    <a:lnTo>
                      <a:pt x="955" y="4216"/>
                    </a:lnTo>
                    <a:cubicBezTo>
                      <a:pt x="834" y="3907"/>
                      <a:pt x="726" y="3450"/>
                      <a:pt x="659" y="2872"/>
                    </a:cubicBezTo>
                    <a:lnTo>
                      <a:pt x="619" y="2509"/>
                    </a:lnTo>
                    <a:cubicBezTo>
                      <a:pt x="605" y="2402"/>
                      <a:pt x="592" y="2294"/>
                      <a:pt x="578" y="2160"/>
                    </a:cubicBezTo>
                    <a:lnTo>
                      <a:pt x="659" y="2160"/>
                    </a:lnTo>
                    <a:cubicBezTo>
                      <a:pt x="699" y="2240"/>
                      <a:pt x="820" y="2590"/>
                      <a:pt x="1035" y="3195"/>
                    </a:cubicBezTo>
                    <a:lnTo>
                      <a:pt x="1102" y="3410"/>
                    </a:lnTo>
                    <a:cubicBezTo>
                      <a:pt x="1170" y="3638"/>
                      <a:pt x="1277" y="3867"/>
                      <a:pt x="1398" y="4082"/>
                    </a:cubicBezTo>
                    <a:cubicBezTo>
                      <a:pt x="1486" y="4271"/>
                      <a:pt x="1586" y="4365"/>
                      <a:pt x="1676" y="4365"/>
                    </a:cubicBezTo>
                    <a:cubicBezTo>
                      <a:pt x="1682" y="4365"/>
                      <a:pt x="1688" y="4365"/>
                      <a:pt x="1694" y="4364"/>
                    </a:cubicBezTo>
                    <a:cubicBezTo>
                      <a:pt x="1734" y="4364"/>
                      <a:pt x="1775" y="4337"/>
                      <a:pt x="1788" y="4297"/>
                    </a:cubicBezTo>
                    <a:cubicBezTo>
                      <a:pt x="1815" y="4270"/>
                      <a:pt x="1815" y="4230"/>
                      <a:pt x="1815" y="4176"/>
                    </a:cubicBezTo>
                    <a:cubicBezTo>
                      <a:pt x="1815" y="4136"/>
                      <a:pt x="1775" y="4068"/>
                      <a:pt x="1721" y="3988"/>
                    </a:cubicBezTo>
                    <a:lnTo>
                      <a:pt x="1680" y="3907"/>
                    </a:lnTo>
                    <a:cubicBezTo>
                      <a:pt x="1573" y="3746"/>
                      <a:pt x="1479" y="3571"/>
                      <a:pt x="1398" y="3369"/>
                    </a:cubicBezTo>
                    <a:cubicBezTo>
                      <a:pt x="1318" y="3168"/>
                      <a:pt x="1223" y="2899"/>
                      <a:pt x="1116" y="2563"/>
                    </a:cubicBezTo>
                    <a:lnTo>
                      <a:pt x="968" y="2119"/>
                    </a:lnTo>
                    <a:lnTo>
                      <a:pt x="914" y="1958"/>
                    </a:lnTo>
                    <a:lnTo>
                      <a:pt x="995" y="1756"/>
                    </a:lnTo>
                    <a:lnTo>
                      <a:pt x="1089" y="1501"/>
                    </a:lnTo>
                    <a:cubicBezTo>
                      <a:pt x="1116" y="1447"/>
                      <a:pt x="1129" y="1380"/>
                      <a:pt x="1143" y="1286"/>
                    </a:cubicBezTo>
                    <a:cubicBezTo>
                      <a:pt x="1156" y="1205"/>
                      <a:pt x="1156" y="1125"/>
                      <a:pt x="1143" y="1058"/>
                    </a:cubicBezTo>
                    <a:lnTo>
                      <a:pt x="1089" y="601"/>
                    </a:lnTo>
                    <a:cubicBezTo>
                      <a:pt x="1062" y="385"/>
                      <a:pt x="968" y="224"/>
                      <a:pt x="807" y="117"/>
                    </a:cubicBezTo>
                    <a:cubicBezTo>
                      <a:pt x="668" y="42"/>
                      <a:pt x="512" y="1"/>
                      <a:pt x="33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6" name="Google Shape;1336;p47"/>
              <p:cNvSpPr/>
              <p:nvPr/>
            </p:nvSpPr>
            <p:spPr>
              <a:xfrm>
                <a:off x="4836583" y="3720266"/>
                <a:ext cx="55169" cy="167292"/>
              </a:xfrm>
              <a:custGeom>
                <a:avLst/>
                <a:gdLst/>
                <a:ahLst/>
                <a:cxnLst/>
                <a:rect l="l" t="t" r="r" b="b"/>
                <a:pathLst>
                  <a:path w="1452" h="4403" extrusionOk="0">
                    <a:moveTo>
                      <a:pt x="793" y="0"/>
                    </a:moveTo>
                    <a:cubicBezTo>
                      <a:pt x="659" y="14"/>
                      <a:pt x="511" y="41"/>
                      <a:pt x="336" y="94"/>
                    </a:cubicBezTo>
                    <a:cubicBezTo>
                      <a:pt x="229" y="121"/>
                      <a:pt x="148" y="148"/>
                      <a:pt x="94" y="188"/>
                    </a:cubicBezTo>
                    <a:cubicBezTo>
                      <a:pt x="27" y="242"/>
                      <a:pt x="0" y="282"/>
                      <a:pt x="0" y="336"/>
                    </a:cubicBezTo>
                    <a:cubicBezTo>
                      <a:pt x="0" y="433"/>
                      <a:pt x="54" y="486"/>
                      <a:pt x="143" y="486"/>
                    </a:cubicBezTo>
                    <a:cubicBezTo>
                      <a:pt x="153" y="486"/>
                      <a:pt x="164" y="485"/>
                      <a:pt x="175" y="484"/>
                    </a:cubicBezTo>
                    <a:cubicBezTo>
                      <a:pt x="202" y="484"/>
                      <a:pt x="255" y="471"/>
                      <a:pt x="323" y="444"/>
                    </a:cubicBezTo>
                    <a:cubicBezTo>
                      <a:pt x="336" y="538"/>
                      <a:pt x="350" y="659"/>
                      <a:pt x="363" y="807"/>
                    </a:cubicBezTo>
                    <a:lnTo>
                      <a:pt x="376" y="1143"/>
                    </a:lnTo>
                    <a:cubicBezTo>
                      <a:pt x="376" y="1250"/>
                      <a:pt x="390" y="1358"/>
                      <a:pt x="390" y="1479"/>
                    </a:cubicBezTo>
                    <a:cubicBezTo>
                      <a:pt x="417" y="1815"/>
                      <a:pt x="471" y="2326"/>
                      <a:pt x="551" y="2998"/>
                    </a:cubicBezTo>
                    <a:cubicBezTo>
                      <a:pt x="591" y="3266"/>
                      <a:pt x="618" y="3455"/>
                      <a:pt x="645" y="3549"/>
                    </a:cubicBezTo>
                    <a:cubicBezTo>
                      <a:pt x="659" y="3710"/>
                      <a:pt x="672" y="3831"/>
                      <a:pt x="672" y="3898"/>
                    </a:cubicBezTo>
                    <a:cubicBezTo>
                      <a:pt x="686" y="3952"/>
                      <a:pt x="672" y="3992"/>
                      <a:pt x="672" y="4019"/>
                    </a:cubicBezTo>
                    <a:cubicBezTo>
                      <a:pt x="659" y="4046"/>
                      <a:pt x="632" y="4059"/>
                      <a:pt x="591" y="4059"/>
                    </a:cubicBezTo>
                    <a:lnTo>
                      <a:pt x="457" y="4059"/>
                    </a:lnTo>
                    <a:cubicBezTo>
                      <a:pt x="323" y="4073"/>
                      <a:pt x="255" y="4127"/>
                      <a:pt x="269" y="4234"/>
                    </a:cubicBezTo>
                    <a:cubicBezTo>
                      <a:pt x="269" y="4346"/>
                      <a:pt x="409" y="4402"/>
                      <a:pt x="673" y="4402"/>
                    </a:cubicBezTo>
                    <a:cubicBezTo>
                      <a:pt x="726" y="4402"/>
                      <a:pt x="784" y="4400"/>
                      <a:pt x="847" y="4395"/>
                    </a:cubicBezTo>
                    <a:cubicBezTo>
                      <a:pt x="887" y="4382"/>
                      <a:pt x="981" y="4382"/>
                      <a:pt x="1116" y="4355"/>
                    </a:cubicBezTo>
                    <a:cubicBezTo>
                      <a:pt x="1183" y="4355"/>
                      <a:pt x="1223" y="4355"/>
                      <a:pt x="1250" y="4342"/>
                    </a:cubicBezTo>
                    <a:lnTo>
                      <a:pt x="1290" y="4342"/>
                    </a:lnTo>
                    <a:lnTo>
                      <a:pt x="1452" y="4221"/>
                    </a:lnTo>
                    <a:lnTo>
                      <a:pt x="1452" y="4180"/>
                    </a:lnTo>
                    <a:cubicBezTo>
                      <a:pt x="1439" y="4032"/>
                      <a:pt x="1359" y="3964"/>
                      <a:pt x="1201" y="3964"/>
                    </a:cubicBezTo>
                    <a:cubicBezTo>
                      <a:pt x="1187" y="3964"/>
                      <a:pt x="1172" y="3964"/>
                      <a:pt x="1156" y="3965"/>
                    </a:cubicBezTo>
                    <a:cubicBezTo>
                      <a:pt x="1102" y="3965"/>
                      <a:pt x="1049" y="3979"/>
                      <a:pt x="1022" y="3979"/>
                    </a:cubicBezTo>
                    <a:lnTo>
                      <a:pt x="1008" y="3737"/>
                    </a:lnTo>
                    <a:cubicBezTo>
                      <a:pt x="995" y="3522"/>
                      <a:pt x="968" y="3320"/>
                      <a:pt x="941" y="3119"/>
                    </a:cubicBezTo>
                    <a:cubicBezTo>
                      <a:pt x="887" y="2809"/>
                      <a:pt x="860" y="2581"/>
                      <a:pt x="833" y="2420"/>
                    </a:cubicBezTo>
                    <a:cubicBezTo>
                      <a:pt x="726" y="1573"/>
                      <a:pt x="659" y="941"/>
                      <a:pt x="632" y="511"/>
                    </a:cubicBezTo>
                    <a:cubicBezTo>
                      <a:pt x="618" y="457"/>
                      <a:pt x="632" y="417"/>
                      <a:pt x="645" y="403"/>
                    </a:cubicBezTo>
                    <a:cubicBezTo>
                      <a:pt x="672" y="377"/>
                      <a:pt x="699" y="363"/>
                      <a:pt x="739" y="363"/>
                    </a:cubicBezTo>
                    <a:lnTo>
                      <a:pt x="860" y="363"/>
                    </a:lnTo>
                    <a:cubicBezTo>
                      <a:pt x="901" y="363"/>
                      <a:pt x="941" y="336"/>
                      <a:pt x="968" y="309"/>
                    </a:cubicBezTo>
                    <a:cubicBezTo>
                      <a:pt x="995" y="269"/>
                      <a:pt x="1008" y="229"/>
                      <a:pt x="995" y="175"/>
                    </a:cubicBezTo>
                    <a:cubicBezTo>
                      <a:pt x="995" y="135"/>
                      <a:pt x="968" y="81"/>
                      <a:pt x="928" y="54"/>
                    </a:cubicBezTo>
                    <a:cubicBezTo>
                      <a:pt x="901" y="14"/>
                      <a:pt x="847" y="0"/>
                      <a:pt x="79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7" name="Google Shape;1337;p47"/>
              <p:cNvSpPr/>
              <p:nvPr/>
            </p:nvSpPr>
            <p:spPr>
              <a:xfrm>
                <a:off x="4895287" y="3719240"/>
                <a:ext cx="53687" cy="165506"/>
              </a:xfrm>
              <a:custGeom>
                <a:avLst/>
                <a:gdLst/>
                <a:ahLst/>
                <a:cxnLst/>
                <a:rect l="l" t="t" r="r" b="b"/>
                <a:pathLst>
                  <a:path w="1413" h="4356" extrusionOk="0">
                    <a:moveTo>
                      <a:pt x="216" y="0"/>
                    </a:moveTo>
                    <a:cubicBezTo>
                      <a:pt x="162" y="0"/>
                      <a:pt x="108" y="14"/>
                      <a:pt x="68" y="41"/>
                    </a:cubicBezTo>
                    <a:cubicBezTo>
                      <a:pt x="28" y="68"/>
                      <a:pt x="1" y="94"/>
                      <a:pt x="1" y="135"/>
                    </a:cubicBezTo>
                    <a:cubicBezTo>
                      <a:pt x="1" y="175"/>
                      <a:pt x="28" y="215"/>
                      <a:pt x="68" y="256"/>
                    </a:cubicBezTo>
                    <a:cubicBezTo>
                      <a:pt x="135" y="296"/>
                      <a:pt x="297" y="323"/>
                      <a:pt x="552" y="336"/>
                    </a:cubicBezTo>
                    <a:cubicBezTo>
                      <a:pt x="565" y="592"/>
                      <a:pt x="592" y="1183"/>
                      <a:pt x="646" y="2097"/>
                    </a:cubicBezTo>
                    <a:cubicBezTo>
                      <a:pt x="700" y="3011"/>
                      <a:pt x="727" y="3482"/>
                      <a:pt x="740" y="3535"/>
                    </a:cubicBezTo>
                    <a:lnTo>
                      <a:pt x="740" y="3764"/>
                    </a:lnTo>
                    <a:cubicBezTo>
                      <a:pt x="740" y="3844"/>
                      <a:pt x="740" y="3939"/>
                      <a:pt x="740" y="4006"/>
                    </a:cubicBezTo>
                    <a:lnTo>
                      <a:pt x="754" y="4261"/>
                    </a:lnTo>
                    <a:lnTo>
                      <a:pt x="861" y="4355"/>
                    </a:lnTo>
                    <a:cubicBezTo>
                      <a:pt x="928" y="4355"/>
                      <a:pt x="969" y="4328"/>
                      <a:pt x="1022" y="4288"/>
                    </a:cubicBezTo>
                    <a:cubicBezTo>
                      <a:pt x="1063" y="4248"/>
                      <a:pt x="1090" y="4207"/>
                      <a:pt x="1090" y="4154"/>
                    </a:cubicBezTo>
                    <a:cubicBezTo>
                      <a:pt x="1090" y="3710"/>
                      <a:pt x="1063" y="3092"/>
                      <a:pt x="982" y="2285"/>
                    </a:cubicBezTo>
                    <a:cubicBezTo>
                      <a:pt x="915" y="1425"/>
                      <a:pt x="875" y="807"/>
                      <a:pt x="875" y="417"/>
                    </a:cubicBezTo>
                    <a:lnTo>
                      <a:pt x="888" y="377"/>
                    </a:lnTo>
                    <a:lnTo>
                      <a:pt x="888" y="350"/>
                    </a:lnTo>
                    <a:lnTo>
                      <a:pt x="1022" y="377"/>
                    </a:lnTo>
                    <a:cubicBezTo>
                      <a:pt x="1103" y="390"/>
                      <a:pt x="1157" y="390"/>
                      <a:pt x="1197" y="390"/>
                    </a:cubicBezTo>
                    <a:cubicBezTo>
                      <a:pt x="1251" y="390"/>
                      <a:pt x="1305" y="377"/>
                      <a:pt x="1345" y="350"/>
                    </a:cubicBezTo>
                    <a:cubicBezTo>
                      <a:pt x="1385" y="309"/>
                      <a:pt x="1412" y="269"/>
                      <a:pt x="1412" y="215"/>
                    </a:cubicBezTo>
                    <a:cubicBezTo>
                      <a:pt x="1412" y="108"/>
                      <a:pt x="1345" y="54"/>
                      <a:pt x="1211" y="54"/>
                    </a:cubicBezTo>
                    <a:lnTo>
                      <a:pt x="1103" y="54"/>
                    </a:lnTo>
                    <a:cubicBezTo>
                      <a:pt x="969" y="54"/>
                      <a:pt x="821" y="54"/>
                      <a:pt x="659" y="27"/>
                    </a:cubicBezTo>
                    <a:cubicBezTo>
                      <a:pt x="485" y="14"/>
                      <a:pt x="337" y="0"/>
                      <a:pt x="2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8" name="Google Shape;1338;p47"/>
              <p:cNvSpPr/>
              <p:nvPr/>
            </p:nvSpPr>
            <p:spPr>
              <a:xfrm>
                <a:off x="4976521" y="3724331"/>
                <a:ext cx="54675" cy="168090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4424" extrusionOk="0">
                    <a:moveTo>
                      <a:pt x="175" y="1"/>
                    </a:moveTo>
                    <a:lnTo>
                      <a:pt x="13" y="81"/>
                    </a:lnTo>
                    <a:lnTo>
                      <a:pt x="0" y="122"/>
                    </a:lnTo>
                    <a:cubicBezTo>
                      <a:pt x="0" y="202"/>
                      <a:pt x="13" y="364"/>
                      <a:pt x="67" y="606"/>
                    </a:cubicBezTo>
                    <a:cubicBezTo>
                      <a:pt x="121" y="821"/>
                      <a:pt x="175" y="1076"/>
                      <a:pt x="255" y="1385"/>
                    </a:cubicBezTo>
                    <a:cubicBezTo>
                      <a:pt x="336" y="1694"/>
                      <a:pt x="390" y="1909"/>
                      <a:pt x="417" y="2017"/>
                    </a:cubicBezTo>
                    <a:lnTo>
                      <a:pt x="403" y="2192"/>
                    </a:lnTo>
                    <a:cubicBezTo>
                      <a:pt x="390" y="2259"/>
                      <a:pt x="390" y="2339"/>
                      <a:pt x="390" y="2460"/>
                    </a:cubicBezTo>
                    <a:lnTo>
                      <a:pt x="376" y="2649"/>
                    </a:lnTo>
                    <a:cubicBezTo>
                      <a:pt x="376" y="2837"/>
                      <a:pt x="376" y="2998"/>
                      <a:pt x="349" y="3159"/>
                    </a:cubicBezTo>
                    <a:cubicBezTo>
                      <a:pt x="269" y="3805"/>
                      <a:pt x="202" y="4167"/>
                      <a:pt x="148" y="4262"/>
                    </a:cubicBezTo>
                    <a:cubicBezTo>
                      <a:pt x="175" y="4356"/>
                      <a:pt x="229" y="4409"/>
                      <a:pt x="309" y="4423"/>
                    </a:cubicBezTo>
                    <a:cubicBezTo>
                      <a:pt x="316" y="4423"/>
                      <a:pt x="322" y="4424"/>
                      <a:pt x="329" y="4424"/>
                    </a:cubicBezTo>
                    <a:cubicBezTo>
                      <a:pt x="464" y="4424"/>
                      <a:pt x="539" y="4288"/>
                      <a:pt x="578" y="4006"/>
                    </a:cubicBezTo>
                    <a:lnTo>
                      <a:pt x="820" y="2044"/>
                    </a:lnTo>
                    <a:cubicBezTo>
                      <a:pt x="847" y="1842"/>
                      <a:pt x="954" y="1533"/>
                      <a:pt x="1129" y="1116"/>
                    </a:cubicBezTo>
                    <a:cubicBezTo>
                      <a:pt x="1304" y="727"/>
                      <a:pt x="1411" y="417"/>
                      <a:pt x="1438" y="202"/>
                    </a:cubicBezTo>
                    <a:cubicBezTo>
                      <a:pt x="1438" y="162"/>
                      <a:pt x="1425" y="122"/>
                      <a:pt x="1398" y="95"/>
                    </a:cubicBezTo>
                    <a:cubicBezTo>
                      <a:pt x="1371" y="68"/>
                      <a:pt x="1331" y="41"/>
                      <a:pt x="1290" y="41"/>
                    </a:cubicBezTo>
                    <a:cubicBezTo>
                      <a:pt x="1285" y="40"/>
                      <a:pt x="1280" y="40"/>
                      <a:pt x="1275" y="40"/>
                    </a:cubicBezTo>
                    <a:cubicBezTo>
                      <a:pt x="1198" y="40"/>
                      <a:pt x="1110" y="135"/>
                      <a:pt x="1022" y="337"/>
                    </a:cubicBezTo>
                    <a:cubicBezTo>
                      <a:pt x="927" y="538"/>
                      <a:pt x="833" y="780"/>
                      <a:pt x="753" y="1049"/>
                    </a:cubicBezTo>
                    <a:cubicBezTo>
                      <a:pt x="672" y="1318"/>
                      <a:pt x="605" y="1479"/>
                      <a:pt x="591" y="1520"/>
                    </a:cubicBezTo>
                    <a:cubicBezTo>
                      <a:pt x="591" y="1506"/>
                      <a:pt x="565" y="1345"/>
                      <a:pt x="524" y="1036"/>
                    </a:cubicBezTo>
                    <a:cubicBezTo>
                      <a:pt x="470" y="727"/>
                      <a:pt x="417" y="485"/>
                      <a:pt x="376" y="310"/>
                    </a:cubicBezTo>
                    <a:cubicBezTo>
                      <a:pt x="309" y="122"/>
                      <a:pt x="242" y="14"/>
                      <a:pt x="17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39" name="Google Shape;1339;p47"/>
              <p:cNvSpPr/>
              <p:nvPr/>
            </p:nvSpPr>
            <p:spPr>
              <a:xfrm>
                <a:off x="4660892" y="3998090"/>
                <a:ext cx="404495" cy="404495"/>
              </a:xfrm>
              <a:custGeom>
                <a:avLst/>
                <a:gdLst/>
                <a:ahLst/>
                <a:cxnLst/>
                <a:rect l="l" t="t" r="r" b="b"/>
                <a:pathLst>
                  <a:path w="10646" h="10646" extrusionOk="0">
                    <a:moveTo>
                      <a:pt x="5323" y="0"/>
                    </a:moveTo>
                    <a:cubicBezTo>
                      <a:pt x="2379" y="0"/>
                      <a:pt x="0" y="2379"/>
                      <a:pt x="0" y="5323"/>
                    </a:cubicBezTo>
                    <a:cubicBezTo>
                      <a:pt x="0" y="8253"/>
                      <a:pt x="2379" y="10646"/>
                      <a:pt x="5323" y="10646"/>
                    </a:cubicBezTo>
                    <a:cubicBezTo>
                      <a:pt x="8267" y="10646"/>
                      <a:pt x="10646" y="8253"/>
                      <a:pt x="10646" y="5323"/>
                    </a:cubicBezTo>
                    <a:cubicBezTo>
                      <a:pt x="10646" y="2379"/>
                      <a:pt x="8267" y="0"/>
                      <a:pt x="532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0" name="Google Shape;1340;p47"/>
              <p:cNvSpPr/>
              <p:nvPr/>
            </p:nvSpPr>
            <p:spPr>
              <a:xfrm>
                <a:off x="4628177" y="4044824"/>
                <a:ext cx="430065" cy="283709"/>
              </a:xfrm>
              <a:custGeom>
                <a:avLst/>
                <a:gdLst/>
                <a:ahLst/>
                <a:cxnLst/>
                <a:rect l="l" t="t" r="r" b="b"/>
                <a:pathLst>
                  <a:path w="11319" h="7467" extrusionOk="0">
                    <a:moveTo>
                      <a:pt x="7518" y="0"/>
                    </a:moveTo>
                    <a:cubicBezTo>
                      <a:pt x="6146" y="0"/>
                      <a:pt x="5942" y="2359"/>
                      <a:pt x="5942" y="2359"/>
                    </a:cubicBezTo>
                    <a:cubicBezTo>
                      <a:pt x="5942" y="2359"/>
                      <a:pt x="5157" y="1125"/>
                      <a:pt x="4086" y="1125"/>
                    </a:cubicBezTo>
                    <a:cubicBezTo>
                      <a:pt x="3640" y="1125"/>
                      <a:pt x="3145" y="1338"/>
                      <a:pt x="2636" y="1942"/>
                    </a:cubicBezTo>
                    <a:cubicBezTo>
                      <a:pt x="1" y="5074"/>
                      <a:pt x="7098" y="7467"/>
                      <a:pt x="7098" y="7467"/>
                    </a:cubicBezTo>
                    <a:cubicBezTo>
                      <a:pt x="7098" y="7467"/>
                      <a:pt x="11319" y="2386"/>
                      <a:pt x="8819" y="544"/>
                    </a:cubicBezTo>
                    <a:cubicBezTo>
                      <a:pt x="8297" y="155"/>
                      <a:pt x="7869" y="0"/>
                      <a:pt x="7518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1" name="Google Shape;1341;p47"/>
              <p:cNvSpPr/>
              <p:nvPr/>
            </p:nvSpPr>
            <p:spPr>
              <a:xfrm>
                <a:off x="4638930" y="3352202"/>
                <a:ext cx="181312" cy="30510"/>
              </a:xfrm>
              <a:custGeom>
                <a:avLst/>
                <a:gdLst/>
                <a:ahLst/>
                <a:cxnLst/>
                <a:rect l="l" t="t" r="r" b="b"/>
                <a:pathLst>
                  <a:path w="4772" h="803" extrusionOk="0">
                    <a:moveTo>
                      <a:pt x="4359" y="0"/>
                    </a:moveTo>
                    <a:cubicBezTo>
                      <a:pt x="2868" y="0"/>
                      <a:pt x="220" y="562"/>
                      <a:pt x="94" y="587"/>
                    </a:cubicBezTo>
                    <a:cubicBezTo>
                      <a:pt x="41" y="601"/>
                      <a:pt x="0" y="655"/>
                      <a:pt x="14" y="722"/>
                    </a:cubicBezTo>
                    <a:cubicBezTo>
                      <a:pt x="27" y="762"/>
                      <a:pt x="67" y="803"/>
                      <a:pt x="121" y="803"/>
                    </a:cubicBezTo>
                    <a:lnTo>
                      <a:pt x="148" y="803"/>
                    </a:lnTo>
                    <a:cubicBezTo>
                      <a:pt x="173" y="790"/>
                      <a:pt x="2926" y="218"/>
                      <a:pt x="4392" y="218"/>
                    </a:cubicBezTo>
                    <a:cubicBezTo>
                      <a:pt x="4484" y="218"/>
                      <a:pt x="4570" y="220"/>
                      <a:pt x="4651" y="225"/>
                    </a:cubicBezTo>
                    <a:cubicBezTo>
                      <a:pt x="4718" y="225"/>
                      <a:pt x="4772" y="184"/>
                      <a:pt x="4772" y="117"/>
                    </a:cubicBezTo>
                    <a:cubicBezTo>
                      <a:pt x="4772" y="63"/>
                      <a:pt x="4732" y="9"/>
                      <a:pt x="4664" y="9"/>
                    </a:cubicBezTo>
                    <a:cubicBezTo>
                      <a:pt x="4570" y="3"/>
                      <a:pt x="4467" y="0"/>
                      <a:pt x="43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2" name="Google Shape;1342;p47"/>
              <p:cNvSpPr/>
              <p:nvPr/>
            </p:nvSpPr>
            <p:spPr>
              <a:xfrm>
                <a:off x="4426991" y="4606817"/>
                <a:ext cx="61324" cy="82297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166" extrusionOk="0">
                    <a:moveTo>
                      <a:pt x="1499" y="1"/>
                    </a:moveTo>
                    <a:cubicBezTo>
                      <a:pt x="1461" y="1"/>
                      <a:pt x="1424" y="15"/>
                      <a:pt x="1398" y="42"/>
                    </a:cubicBezTo>
                    <a:lnTo>
                      <a:pt x="40" y="1991"/>
                    </a:lnTo>
                    <a:cubicBezTo>
                      <a:pt x="0" y="2044"/>
                      <a:pt x="14" y="2111"/>
                      <a:pt x="67" y="2138"/>
                    </a:cubicBezTo>
                    <a:cubicBezTo>
                      <a:pt x="81" y="2152"/>
                      <a:pt x="108" y="2165"/>
                      <a:pt x="135" y="2165"/>
                    </a:cubicBezTo>
                    <a:cubicBezTo>
                      <a:pt x="161" y="2165"/>
                      <a:pt x="202" y="2152"/>
                      <a:pt x="215" y="2111"/>
                    </a:cubicBezTo>
                    <a:lnTo>
                      <a:pt x="1586" y="176"/>
                    </a:lnTo>
                    <a:cubicBezTo>
                      <a:pt x="1613" y="122"/>
                      <a:pt x="1613" y="55"/>
                      <a:pt x="1559" y="15"/>
                    </a:cubicBezTo>
                    <a:cubicBezTo>
                      <a:pt x="1540" y="5"/>
                      <a:pt x="1520" y="1"/>
                      <a:pt x="149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3" name="Google Shape;1343;p47"/>
              <p:cNvSpPr/>
              <p:nvPr/>
            </p:nvSpPr>
            <p:spPr>
              <a:xfrm>
                <a:off x="4425965" y="3438870"/>
                <a:ext cx="757392" cy="1031640"/>
              </a:xfrm>
              <a:custGeom>
                <a:avLst/>
                <a:gdLst/>
                <a:ahLst/>
                <a:cxnLst/>
                <a:rect l="l" t="t" r="r" b="b"/>
                <a:pathLst>
                  <a:path w="19934" h="27152" extrusionOk="0">
                    <a:moveTo>
                      <a:pt x="15619" y="229"/>
                    </a:moveTo>
                    <a:cubicBezTo>
                      <a:pt x="16103" y="229"/>
                      <a:pt x="16197" y="282"/>
                      <a:pt x="16197" y="282"/>
                    </a:cubicBezTo>
                    <a:cubicBezTo>
                      <a:pt x="16345" y="591"/>
                      <a:pt x="17299" y="6371"/>
                      <a:pt x="18160" y="12420"/>
                    </a:cubicBezTo>
                    <a:cubicBezTo>
                      <a:pt x="19369" y="21036"/>
                      <a:pt x="19584" y="24382"/>
                      <a:pt x="19383" y="24638"/>
                    </a:cubicBezTo>
                    <a:cubicBezTo>
                      <a:pt x="18657" y="24934"/>
                      <a:pt x="7339" y="26923"/>
                      <a:pt x="4732" y="26923"/>
                    </a:cubicBezTo>
                    <a:cubicBezTo>
                      <a:pt x="4409" y="26923"/>
                      <a:pt x="4328" y="26896"/>
                      <a:pt x="4328" y="26896"/>
                    </a:cubicBezTo>
                    <a:cubicBezTo>
                      <a:pt x="3952" y="26372"/>
                      <a:pt x="1694" y="11936"/>
                      <a:pt x="242" y="2299"/>
                    </a:cubicBezTo>
                    <a:cubicBezTo>
                      <a:pt x="1479" y="2097"/>
                      <a:pt x="12756" y="229"/>
                      <a:pt x="15619" y="229"/>
                    </a:cubicBezTo>
                    <a:close/>
                    <a:moveTo>
                      <a:pt x="15619" y="0"/>
                    </a:moveTo>
                    <a:cubicBezTo>
                      <a:pt x="12581" y="0"/>
                      <a:pt x="215" y="2083"/>
                      <a:pt x="94" y="2097"/>
                    </a:cubicBezTo>
                    <a:cubicBezTo>
                      <a:pt x="41" y="2110"/>
                      <a:pt x="0" y="2164"/>
                      <a:pt x="0" y="2231"/>
                    </a:cubicBezTo>
                    <a:cubicBezTo>
                      <a:pt x="377" y="4704"/>
                      <a:pt x="3656" y="26520"/>
                      <a:pt x="4167" y="27044"/>
                    </a:cubicBezTo>
                    <a:cubicBezTo>
                      <a:pt x="4221" y="27098"/>
                      <a:pt x="4315" y="27151"/>
                      <a:pt x="4732" y="27151"/>
                    </a:cubicBezTo>
                    <a:cubicBezTo>
                      <a:pt x="7353" y="27151"/>
                      <a:pt x="18737" y="25149"/>
                      <a:pt x="19477" y="24839"/>
                    </a:cubicBezTo>
                    <a:cubicBezTo>
                      <a:pt x="19531" y="24826"/>
                      <a:pt x="19557" y="24772"/>
                      <a:pt x="19598" y="24705"/>
                    </a:cubicBezTo>
                    <a:cubicBezTo>
                      <a:pt x="19934" y="23805"/>
                      <a:pt x="18953" y="16439"/>
                      <a:pt x="18334" y="12111"/>
                    </a:cubicBezTo>
                    <a:cubicBezTo>
                      <a:pt x="17528" y="6465"/>
                      <a:pt x="16573" y="551"/>
                      <a:pt x="16399" y="188"/>
                    </a:cubicBezTo>
                    <a:cubicBezTo>
                      <a:pt x="16345" y="81"/>
                      <a:pt x="16197" y="0"/>
                      <a:pt x="15619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4" name="Google Shape;1344;p47"/>
              <p:cNvSpPr/>
              <p:nvPr/>
            </p:nvSpPr>
            <p:spPr>
              <a:xfrm>
                <a:off x="4741062" y="3767798"/>
                <a:ext cx="1147069" cy="1283243"/>
              </a:xfrm>
              <a:custGeom>
                <a:avLst/>
                <a:gdLst/>
                <a:ahLst/>
                <a:cxnLst/>
                <a:rect l="l" t="t" r="r" b="b"/>
                <a:pathLst>
                  <a:path w="30190" h="33774" extrusionOk="0">
                    <a:moveTo>
                      <a:pt x="10381" y="0"/>
                    </a:moveTo>
                    <a:cubicBezTo>
                      <a:pt x="10052" y="0"/>
                      <a:pt x="9699" y="199"/>
                      <a:pt x="9315" y="644"/>
                    </a:cubicBezTo>
                    <a:cubicBezTo>
                      <a:pt x="5942" y="4569"/>
                      <a:pt x="13334" y="15833"/>
                      <a:pt x="11547" y="20900"/>
                    </a:cubicBezTo>
                    <a:cubicBezTo>
                      <a:pt x="11442" y="21200"/>
                      <a:pt x="11190" y="21322"/>
                      <a:pt x="10832" y="21322"/>
                    </a:cubicBezTo>
                    <a:cubicBezTo>
                      <a:pt x="9290" y="21322"/>
                      <a:pt x="5777" y="19067"/>
                      <a:pt x="3518" y="19067"/>
                    </a:cubicBezTo>
                    <a:cubicBezTo>
                      <a:pt x="3009" y="19067"/>
                      <a:pt x="2563" y="19182"/>
                      <a:pt x="2218" y="19462"/>
                    </a:cubicBezTo>
                    <a:cubicBezTo>
                      <a:pt x="1" y="21263"/>
                      <a:pt x="9504" y="25470"/>
                      <a:pt x="9504" y="25470"/>
                    </a:cubicBezTo>
                    <a:cubicBezTo>
                      <a:pt x="13764" y="27836"/>
                      <a:pt x="14853" y="33334"/>
                      <a:pt x="16426" y="33683"/>
                    </a:cubicBezTo>
                    <a:cubicBezTo>
                      <a:pt x="16708" y="33745"/>
                      <a:pt x="17099" y="33773"/>
                      <a:pt x="17570" y="33773"/>
                    </a:cubicBezTo>
                    <a:cubicBezTo>
                      <a:pt x="20960" y="33773"/>
                      <a:pt x="28490" y="32338"/>
                      <a:pt x="29316" y="32043"/>
                    </a:cubicBezTo>
                    <a:cubicBezTo>
                      <a:pt x="29316" y="32043"/>
                      <a:pt x="29101" y="27755"/>
                      <a:pt x="29437" y="25632"/>
                    </a:cubicBezTo>
                    <a:cubicBezTo>
                      <a:pt x="30190" y="20887"/>
                      <a:pt x="29236" y="17204"/>
                      <a:pt x="28187" y="15215"/>
                    </a:cubicBezTo>
                    <a:cubicBezTo>
                      <a:pt x="27711" y="14312"/>
                      <a:pt x="26986" y="14065"/>
                      <a:pt x="26336" y="14065"/>
                    </a:cubicBezTo>
                    <a:cubicBezTo>
                      <a:pt x="25554" y="14065"/>
                      <a:pt x="24881" y="14422"/>
                      <a:pt x="24881" y="14422"/>
                    </a:cubicBezTo>
                    <a:cubicBezTo>
                      <a:pt x="24501" y="12913"/>
                      <a:pt x="23817" y="12435"/>
                      <a:pt x="23104" y="12435"/>
                    </a:cubicBezTo>
                    <a:cubicBezTo>
                      <a:pt x="21872" y="12435"/>
                      <a:pt x="20552" y="13857"/>
                      <a:pt x="20552" y="13857"/>
                    </a:cubicBezTo>
                    <a:cubicBezTo>
                      <a:pt x="19968" y="12333"/>
                      <a:pt x="19271" y="11830"/>
                      <a:pt x="18605" y="11830"/>
                    </a:cubicBezTo>
                    <a:cubicBezTo>
                      <a:pt x="17309" y="11830"/>
                      <a:pt x="16130" y="13736"/>
                      <a:pt x="16130" y="13736"/>
                    </a:cubicBezTo>
                    <a:cubicBezTo>
                      <a:pt x="13977" y="11774"/>
                      <a:pt x="12908" y="0"/>
                      <a:pt x="10381" y="0"/>
                    </a:cubicBezTo>
                    <a:close/>
                  </a:path>
                </a:pathLst>
              </a:custGeom>
              <a:solidFill>
                <a:srgbClr val="DDB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5" name="Google Shape;1345;p47"/>
              <p:cNvSpPr/>
              <p:nvPr/>
            </p:nvSpPr>
            <p:spPr>
              <a:xfrm>
                <a:off x="5120031" y="3827907"/>
                <a:ext cx="98597" cy="134958"/>
              </a:xfrm>
              <a:custGeom>
                <a:avLst/>
                <a:gdLst/>
                <a:ahLst/>
                <a:cxnLst/>
                <a:rect l="l" t="t" r="r" b="b"/>
                <a:pathLst>
                  <a:path w="2595" h="3552" extrusionOk="0">
                    <a:moveTo>
                      <a:pt x="1921" y="1"/>
                    </a:moveTo>
                    <a:cubicBezTo>
                      <a:pt x="1912" y="1"/>
                      <a:pt x="1904" y="2"/>
                      <a:pt x="1895" y="3"/>
                    </a:cubicBezTo>
                    <a:cubicBezTo>
                      <a:pt x="1842" y="17"/>
                      <a:pt x="1801" y="84"/>
                      <a:pt x="1815" y="138"/>
                    </a:cubicBezTo>
                    <a:cubicBezTo>
                      <a:pt x="1962" y="810"/>
                      <a:pt x="2258" y="2665"/>
                      <a:pt x="1828" y="3189"/>
                    </a:cubicBezTo>
                    <a:cubicBezTo>
                      <a:pt x="1747" y="3283"/>
                      <a:pt x="1653" y="3323"/>
                      <a:pt x="1519" y="3323"/>
                    </a:cubicBezTo>
                    <a:cubicBezTo>
                      <a:pt x="659" y="3283"/>
                      <a:pt x="296" y="1200"/>
                      <a:pt x="229" y="407"/>
                    </a:cubicBezTo>
                    <a:cubicBezTo>
                      <a:pt x="215" y="339"/>
                      <a:pt x="161" y="299"/>
                      <a:pt x="108" y="299"/>
                    </a:cubicBezTo>
                    <a:cubicBezTo>
                      <a:pt x="40" y="312"/>
                      <a:pt x="0" y="366"/>
                      <a:pt x="0" y="420"/>
                    </a:cubicBezTo>
                    <a:cubicBezTo>
                      <a:pt x="13" y="554"/>
                      <a:pt x="269" y="3498"/>
                      <a:pt x="1519" y="3552"/>
                    </a:cubicBezTo>
                    <a:lnTo>
                      <a:pt x="1546" y="3552"/>
                    </a:lnTo>
                    <a:cubicBezTo>
                      <a:pt x="1721" y="3552"/>
                      <a:pt x="1882" y="3471"/>
                      <a:pt x="1989" y="3337"/>
                    </a:cubicBezTo>
                    <a:cubicBezTo>
                      <a:pt x="2594" y="2624"/>
                      <a:pt x="2057" y="191"/>
                      <a:pt x="2030" y="97"/>
                    </a:cubicBezTo>
                    <a:cubicBezTo>
                      <a:pt x="2018" y="39"/>
                      <a:pt x="1976" y="1"/>
                      <a:pt x="19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6" name="Google Shape;1346;p47"/>
              <p:cNvSpPr/>
              <p:nvPr/>
            </p:nvSpPr>
            <p:spPr>
              <a:xfrm>
                <a:off x="5341659" y="4267364"/>
                <a:ext cx="41415" cy="114289"/>
              </a:xfrm>
              <a:custGeom>
                <a:avLst/>
                <a:gdLst/>
                <a:ahLst/>
                <a:cxnLst/>
                <a:rect l="l" t="t" r="r" b="b"/>
                <a:pathLst>
                  <a:path w="1090" h="3008" extrusionOk="0">
                    <a:moveTo>
                      <a:pt x="122" y="0"/>
                    </a:moveTo>
                    <a:cubicBezTo>
                      <a:pt x="99" y="0"/>
                      <a:pt x="76" y="8"/>
                      <a:pt x="54" y="24"/>
                    </a:cubicBezTo>
                    <a:cubicBezTo>
                      <a:pt x="14" y="64"/>
                      <a:pt x="1" y="131"/>
                      <a:pt x="41" y="185"/>
                    </a:cubicBezTo>
                    <a:cubicBezTo>
                      <a:pt x="41" y="185"/>
                      <a:pt x="861" y="1301"/>
                      <a:pt x="592" y="2873"/>
                    </a:cubicBezTo>
                    <a:cubicBezTo>
                      <a:pt x="579" y="2927"/>
                      <a:pt x="632" y="2994"/>
                      <a:pt x="686" y="2994"/>
                    </a:cubicBezTo>
                    <a:cubicBezTo>
                      <a:pt x="700" y="3008"/>
                      <a:pt x="700" y="3008"/>
                      <a:pt x="700" y="3008"/>
                    </a:cubicBezTo>
                    <a:cubicBezTo>
                      <a:pt x="753" y="3008"/>
                      <a:pt x="807" y="2967"/>
                      <a:pt x="821" y="2914"/>
                    </a:cubicBezTo>
                    <a:cubicBezTo>
                      <a:pt x="1089" y="1247"/>
                      <a:pt x="256" y="91"/>
                      <a:pt x="216" y="51"/>
                    </a:cubicBezTo>
                    <a:cubicBezTo>
                      <a:pt x="191" y="18"/>
                      <a:pt x="157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7" name="Google Shape;1347;p47"/>
              <p:cNvSpPr/>
              <p:nvPr/>
            </p:nvSpPr>
            <p:spPr>
              <a:xfrm>
                <a:off x="5495389" y="4252014"/>
                <a:ext cx="37843" cy="101561"/>
              </a:xfrm>
              <a:custGeom>
                <a:avLst/>
                <a:gdLst/>
                <a:ahLst/>
                <a:cxnLst/>
                <a:rect l="l" t="t" r="r" b="b"/>
                <a:pathLst>
                  <a:path w="996" h="2673" extrusionOk="0">
                    <a:moveTo>
                      <a:pt x="130" y="0"/>
                    </a:moveTo>
                    <a:cubicBezTo>
                      <a:pt x="97" y="0"/>
                      <a:pt x="64" y="14"/>
                      <a:pt x="41" y="38"/>
                    </a:cubicBezTo>
                    <a:cubicBezTo>
                      <a:pt x="0" y="92"/>
                      <a:pt x="14" y="159"/>
                      <a:pt x="68" y="199"/>
                    </a:cubicBezTo>
                    <a:cubicBezTo>
                      <a:pt x="68" y="199"/>
                      <a:pt x="767" y="804"/>
                      <a:pt x="767" y="2565"/>
                    </a:cubicBezTo>
                    <a:cubicBezTo>
                      <a:pt x="767" y="2632"/>
                      <a:pt x="807" y="2672"/>
                      <a:pt x="874" y="2672"/>
                    </a:cubicBezTo>
                    <a:cubicBezTo>
                      <a:pt x="941" y="2672"/>
                      <a:pt x="982" y="2632"/>
                      <a:pt x="982" y="2565"/>
                    </a:cubicBezTo>
                    <a:cubicBezTo>
                      <a:pt x="995" y="683"/>
                      <a:pt x="229" y="51"/>
                      <a:pt x="202" y="24"/>
                    </a:cubicBezTo>
                    <a:cubicBezTo>
                      <a:pt x="180" y="8"/>
                      <a:pt x="155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8" name="Google Shape;1348;p47"/>
              <p:cNvSpPr/>
              <p:nvPr/>
            </p:nvSpPr>
            <p:spPr>
              <a:xfrm>
                <a:off x="5658315" y="4259499"/>
                <a:ext cx="39857" cy="108894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866" extrusionOk="0">
                    <a:moveTo>
                      <a:pt x="132" y="0"/>
                    </a:moveTo>
                    <a:cubicBezTo>
                      <a:pt x="102" y="0"/>
                      <a:pt x="69" y="14"/>
                      <a:pt x="41" y="42"/>
                    </a:cubicBezTo>
                    <a:cubicBezTo>
                      <a:pt x="0" y="83"/>
                      <a:pt x="14" y="150"/>
                      <a:pt x="54" y="190"/>
                    </a:cubicBezTo>
                    <a:cubicBezTo>
                      <a:pt x="54" y="204"/>
                      <a:pt x="807" y="916"/>
                      <a:pt x="578" y="2731"/>
                    </a:cubicBezTo>
                    <a:cubicBezTo>
                      <a:pt x="578" y="2798"/>
                      <a:pt x="619" y="2852"/>
                      <a:pt x="672" y="2865"/>
                    </a:cubicBezTo>
                    <a:lnTo>
                      <a:pt x="686" y="2865"/>
                    </a:lnTo>
                    <a:cubicBezTo>
                      <a:pt x="753" y="2865"/>
                      <a:pt x="793" y="2825"/>
                      <a:pt x="807" y="2771"/>
                    </a:cubicBezTo>
                    <a:cubicBezTo>
                      <a:pt x="1049" y="822"/>
                      <a:pt x="242" y="56"/>
                      <a:pt x="202" y="29"/>
                    </a:cubicBezTo>
                    <a:cubicBezTo>
                      <a:pt x="183" y="10"/>
                      <a:pt x="159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49" name="Google Shape;1349;p47"/>
              <p:cNvSpPr/>
              <p:nvPr/>
            </p:nvSpPr>
            <p:spPr>
              <a:xfrm>
                <a:off x="5206851" y="4169032"/>
                <a:ext cx="84273" cy="30814"/>
              </a:xfrm>
              <a:custGeom>
                <a:avLst/>
                <a:gdLst/>
                <a:ahLst/>
                <a:cxnLst/>
                <a:rect l="l" t="t" r="r" b="b"/>
                <a:pathLst>
                  <a:path w="2218" h="811" extrusionOk="0">
                    <a:moveTo>
                      <a:pt x="2090" y="1"/>
                    </a:moveTo>
                    <a:cubicBezTo>
                      <a:pt x="2063" y="1"/>
                      <a:pt x="2036" y="11"/>
                      <a:pt x="2016" y="31"/>
                    </a:cubicBezTo>
                    <a:cubicBezTo>
                      <a:pt x="1529" y="509"/>
                      <a:pt x="874" y="591"/>
                      <a:pt x="479" y="591"/>
                    </a:cubicBezTo>
                    <a:cubicBezTo>
                      <a:pt x="274" y="591"/>
                      <a:pt x="139" y="569"/>
                      <a:pt x="134" y="569"/>
                    </a:cubicBezTo>
                    <a:cubicBezTo>
                      <a:pt x="127" y="567"/>
                      <a:pt x="120" y="566"/>
                      <a:pt x="113" y="566"/>
                    </a:cubicBezTo>
                    <a:cubicBezTo>
                      <a:pt x="64" y="566"/>
                      <a:pt x="14" y="603"/>
                      <a:pt x="14" y="649"/>
                    </a:cubicBezTo>
                    <a:cubicBezTo>
                      <a:pt x="0" y="716"/>
                      <a:pt x="40" y="770"/>
                      <a:pt x="94" y="784"/>
                    </a:cubicBezTo>
                    <a:cubicBezTo>
                      <a:pt x="121" y="784"/>
                      <a:pt x="269" y="811"/>
                      <a:pt x="497" y="811"/>
                    </a:cubicBezTo>
                    <a:cubicBezTo>
                      <a:pt x="928" y="811"/>
                      <a:pt x="1626" y="716"/>
                      <a:pt x="2164" y="192"/>
                    </a:cubicBezTo>
                    <a:cubicBezTo>
                      <a:pt x="2218" y="152"/>
                      <a:pt x="2218" y="85"/>
                      <a:pt x="2164" y="31"/>
                    </a:cubicBezTo>
                    <a:cubicBezTo>
                      <a:pt x="2144" y="11"/>
                      <a:pt x="2117" y="1"/>
                      <a:pt x="209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0" name="Google Shape;1350;p47"/>
              <p:cNvSpPr/>
              <p:nvPr/>
            </p:nvSpPr>
            <p:spPr>
              <a:xfrm>
                <a:off x="5221631" y="4210903"/>
                <a:ext cx="80245" cy="26217"/>
              </a:xfrm>
              <a:custGeom>
                <a:avLst/>
                <a:gdLst/>
                <a:ahLst/>
                <a:cxnLst/>
                <a:rect l="l" t="t" r="r" b="b"/>
                <a:pathLst>
                  <a:path w="2112" h="690" extrusionOk="0">
                    <a:moveTo>
                      <a:pt x="1983" y="1"/>
                    </a:moveTo>
                    <a:cubicBezTo>
                      <a:pt x="1957" y="1"/>
                      <a:pt x="1930" y="11"/>
                      <a:pt x="1910" y="31"/>
                    </a:cubicBezTo>
                    <a:cubicBezTo>
                      <a:pt x="1898" y="43"/>
                      <a:pt x="1468" y="473"/>
                      <a:pt x="537" y="473"/>
                    </a:cubicBezTo>
                    <a:cubicBezTo>
                      <a:pt x="412" y="473"/>
                      <a:pt x="278" y="465"/>
                      <a:pt x="135" y="448"/>
                    </a:cubicBezTo>
                    <a:cubicBezTo>
                      <a:pt x="128" y="446"/>
                      <a:pt x="121" y="445"/>
                      <a:pt x="115" y="445"/>
                    </a:cubicBezTo>
                    <a:cubicBezTo>
                      <a:pt x="68" y="445"/>
                      <a:pt x="26" y="483"/>
                      <a:pt x="14" y="542"/>
                    </a:cubicBezTo>
                    <a:cubicBezTo>
                      <a:pt x="1" y="596"/>
                      <a:pt x="55" y="663"/>
                      <a:pt x="108" y="663"/>
                    </a:cubicBezTo>
                    <a:cubicBezTo>
                      <a:pt x="270" y="690"/>
                      <a:pt x="418" y="690"/>
                      <a:pt x="552" y="690"/>
                    </a:cubicBezTo>
                    <a:cubicBezTo>
                      <a:pt x="1574" y="690"/>
                      <a:pt x="2044" y="219"/>
                      <a:pt x="2071" y="192"/>
                    </a:cubicBezTo>
                    <a:cubicBezTo>
                      <a:pt x="2111" y="152"/>
                      <a:pt x="2111" y="85"/>
                      <a:pt x="2057" y="31"/>
                    </a:cubicBezTo>
                    <a:cubicBezTo>
                      <a:pt x="2037" y="11"/>
                      <a:pt x="2010" y="1"/>
                      <a:pt x="198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1" name="Google Shape;1351;p47"/>
              <p:cNvSpPr/>
              <p:nvPr/>
            </p:nvSpPr>
            <p:spPr>
              <a:xfrm>
                <a:off x="5395271" y="4245099"/>
                <a:ext cx="76674" cy="34917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919" extrusionOk="0">
                    <a:moveTo>
                      <a:pt x="1572" y="1"/>
                    </a:moveTo>
                    <a:cubicBezTo>
                      <a:pt x="1170" y="1"/>
                      <a:pt x="509" y="109"/>
                      <a:pt x="41" y="731"/>
                    </a:cubicBezTo>
                    <a:cubicBezTo>
                      <a:pt x="1" y="784"/>
                      <a:pt x="14" y="852"/>
                      <a:pt x="55" y="892"/>
                    </a:cubicBezTo>
                    <a:cubicBezTo>
                      <a:pt x="82" y="905"/>
                      <a:pt x="108" y="919"/>
                      <a:pt x="122" y="919"/>
                    </a:cubicBezTo>
                    <a:cubicBezTo>
                      <a:pt x="162" y="919"/>
                      <a:pt x="189" y="892"/>
                      <a:pt x="216" y="865"/>
                    </a:cubicBezTo>
                    <a:cubicBezTo>
                      <a:pt x="630" y="315"/>
                      <a:pt x="1214" y="225"/>
                      <a:pt x="1566" y="225"/>
                    </a:cubicBezTo>
                    <a:cubicBezTo>
                      <a:pt x="1739" y="225"/>
                      <a:pt x="1856" y="247"/>
                      <a:pt x="1869" y="247"/>
                    </a:cubicBezTo>
                    <a:cubicBezTo>
                      <a:pt x="1878" y="249"/>
                      <a:pt x="1887" y="249"/>
                      <a:pt x="1895" y="249"/>
                    </a:cubicBezTo>
                    <a:cubicBezTo>
                      <a:pt x="1950" y="249"/>
                      <a:pt x="1992" y="213"/>
                      <a:pt x="2004" y="166"/>
                    </a:cubicBezTo>
                    <a:cubicBezTo>
                      <a:pt x="2017" y="99"/>
                      <a:pt x="1977" y="45"/>
                      <a:pt x="1923" y="32"/>
                    </a:cubicBezTo>
                    <a:cubicBezTo>
                      <a:pt x="1905" y="27"/>
                      <a:pt x="1770" y="1"/>
                      <a:pt x="157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2" name="Google Shape;1352;p47"/>
              <p:cNvSpPr/>
              <p:nvPr/>
            </p:nvSpPr>
            <p:spPr>
              <a:xfrm>
                <a:off x="5559222" y="4262615"/>
                <a:ext cx="79714" cy="25077"/>
              </a:xfrm>
              <a:custGeom>
                <a:avLst/>
                <a:gdLst/>
                <a:ahLst/>
                <a:cxnLst/>
                <a:rect l="l" t="t" r="r" b="b"/>
                <a:pathLst>
                  <a:path w="2098" h="660" extrusionOk="0">
                    <a:moveTo>
                      <a:pt x="1895" y="0"/>
                    </a:moveTo>
                    <a:cubicBezTo>
                      <a:pt x="1562" y="0"/>
                      <a:pt x="470" y="30"/>
                      <a:pt x="41" y="471"/>
                    </a:cubicBezTo>
                    <a:cubicBezTo>
                      <a:pt x="1" y="512"/>
                      <a:pt x="1" y="592"/>
                      <a:pt x="54" y="633"/>
                    </a:cubicBezTo>
                    <a:cubicBezTo>
                      <a:pt x="68" y="646"/>
                      <a:pt x="95" y="659"/>
                      <a:pt x="122" y="659"/>
                    </a:cubicBezTo>
                    <a:cubicBezTo>
                      <a:pt x="162" y="659"/>
                      <a:pt x="189" y="646"/>
                      <a:pt x="202" y="633"/>
                    </a:cubicBezTo>
                    <a:cubicBezTo>
                      <a:pt x="565" y="243"/>
                      <a:pt x="1600" y="216"/>
                      <a:pt x="1896" y="216"/>
                    </a:cubicBezTo>
                    <a:lnTo>
                      <a:pt x="1976" y="216"/>
                    </a:lnTo>
                    <a:cubicBezTo>
                      <a:pt x="2044" y="216"/>
                      <a:pt x="2097" y="176"/>
                      <a:pt x="2097" y="108"/>
                    </a:cubicBezTo>
                    <a:cubicBezTo>
                      <a:pt x="2097" y="55"/>
                      <a:pt x="2044" y="1"/>
                      <a:pt x="1990" y="1"/>
                    </a:cubicBezTo>
                    <a:cubicBezTo>
                      <a:pt x="1981" y="1"/>
                      <a:pt x="1947" y="0"/>
                      <a:pt x="18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3" name="Google Shape;1353;p47"/>
              <p:cNvSpPr/>
              <p:nvPr/>
            </p:nvSpPr>
            <p:spPr>
              <a:xfrm>
                <a:off x="5713978" y="4331729"/>
                <a:ext cx="62350" cy="21847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575" extrusionOk="0">
                    <a:moveTo>
                      <a:pt x="1036" y="0"/>
                    </a:moveTo>
                    <a:cubicBezTo>
                      <a:pt x="790" y="0"/>
                      <a:pt x="465" y="86"/>
                      <a:pt x="68" y="373"/>
                    </a:cubicBezTo>
                    <a:cubicBezTo>
                      <a:pt x="14" y="413"/>
                      <a:pt x="0" y="480"/>
                      <a:pt x="41" y="534"/>
                    </a:cubicBezTo>
                    <a:cubicBezTo>
                      <a:pt x="54" y="561"/>
                      <a:pt x="94" y="574"/>
                      <a:pt x="121" y="574"/>
                    </a:cubicBezTo>
                    <a:cubicBezTo>
                      <a:pt x="148" y="574"/>
                      <a:pt x="175" y="574"/>
                      <a:pt x="189" y="561"/>
                    </a:cubicBezTo>
                    <a:cubicBezTo>
                      <a:pt x="551" y="300"/>
                      <a:pt x="834" y="225"/>
                      <a:pt x="1039" y="225"/>
                    </a:cubicBezTo>
                    <a:cubicBezTo>
                      <a:pt x="1298" y="225"/>
                      <a:pt x="1431" y="344"/>
                      <a:pt x="1439" y="359"/>
                    </a:cubicBezTo>
                    <a:cubicBezTo>
                      <a:pt x="1457" y="378"/>
                      <a:pt x="1485" y="388"/>
                      <a:pt x="1513" y="388"/>
                    </a:cubicBezTo>
                    <a:cubicBezTo>
                      <a:pt x="1545" y="388"/>
                      <a:pt x="1578" y="375"/>
                      <a:pt x="1600" y="346"/>
                    </a:cubicBezTo>
                    <a:cubicBezTo>
                      <a:pt x="1640" y="306"/>
                      <a:pt x="1640" y="238"/>
                      <a:pt x="1600" y="185"/>
                    </a:cubicBezTo>
                    <a:cubicBezTo>
                      <a:pt x="1584" y="177"/>
                      <a:pt x="1391" y="0"/>
                      <a:pt x="103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4" name="Google Shape;1354;p47"/>
              <p:cNvSpPr/>
              <p:nvPr/>
            </p:nvSpPr>
            <p:spPr>
              <a:xfrm>
                <a:off x="4863142" y="4520871"/>
                <a:ext cx="114403" cy="93658"/>
              </a:xfrm>
              <a:custGeom>
                <a:avLst/>
                <a:gdLst/>
                <a:ahLst/>
                <a:cxnLst/>
                <a:rect l="l" t="t" r="r" b="b"/>
                <a:pathLst>
                  <a:path w="3011" h="2465" extrusionOk="0">
                    <a:moveTo>
                      <a:pt x="1300" y="1"/>
                    </a:moveTo>
                    <a:cubicBezTo>
                      <a:pt x="1266" y="1"/>
                      <a:pt x="1233" y="14"/>
                      <a:pt x="1210" y="45"/>
                    </a:cubicBezTo>
                    <a:cubicBezTo>
                      <a:pt x="1169" y="86"/>
                      <a:pt x="1183" y="153"/>
                      <a:pt x="1223" y="193"/>
                    </a:cubicBezTo>
                    <a:cubicBezTo>
                      <a:pt x="1653" y="556"/>
                      <a:pt x="2769" y="1591"/>
                      <a:pt x="2782" y="2142"/>
                    </a:cubicBezTo>
                    <a:cubicBezTo>
                      <a:pt x="2782" y="2169"/>
                      <a:pt x="2769" y="2183"/>
                      <a:pt x="2756" y="2196"/>
                    </a:cubicBezTo>
                    <a:cubicBezTo>
                      <a:pt x="2709" y="2227"/>
                      <a:pt x="2635" y="2242"/>
                      <a:pt x="2539" y="2242"/>
                    </a:cubicBezTo>
                    <a:cubicBezTo>
                      <a:pt x="2021" y="2242"/>
                      <a:pt x="878" y="1830"/>
                      <a:pt x="175" y="1524"/>
                    </a:cubicBezTo>
                    <a:cubicBezTo>
                      <a:pt x="157" y="1517"/>
                      <a:pt x="139" y="1513"/>
                      <a:pt x="122" y="1513"/>
                    </a:cubicBezTo>
                    <a:cubicBezTo>
                      <a:pt x="75" y="1513"/>
                      <a:pt x="37" y="1538"/>
                      <a:pt x="27" y="1578"/>
                    </a:cubicBezTo>
                    <a:cubicBezTo>
                      <a:pt x="0" y="1631"/>
                      <a:pt x="27" y="1699"/>
                      <a:pt x="81" y="1726"/>
                    </a:cubicBezTo>
                    <a:cubicBezTo>
                      <a:pt x="403" y="1860"/>
                      <a:pt x="1815" y="2465"/>
                      <a:pt x="2540" y="2465"/>
                    </a:cubicBezTo>
                    <a:cubicBezTo>
                      <a:pt x="2688" y="2465"/>
                      <a:pt x="2796" y="2438"/>
                      <a:pt x="2876" y="2384"/>
                    </a:cubicBezTo>
                    <a:cubicBezTo>
                      <a:pt x="2971" y="2330"/>
                      <a:pt x="3011" y="2236"/>
                      <a:pt x="3011" y="2129"/>
                    </a:cubicBezTo>
                    <a:cubicBezTo>
                      <a:pt x="2997" y="1390"/>
                      <a:pt x="1532" y="166"/>
                      <a:pt x="1371" y="19"/>
                    </a:cubicBezTo>
                    <a:cubicBezTo>
                      <a:pt x="1349" y="7"/>
                      <a:pt x="1324" y="1"/>
                      <a:pt x="13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5" name="Google Shape;1355;p47"/>
              <p:cNvSpPr/>
              <p:nvPr/>
            </p:nvSpPr>
            <p:spPr>
              <a:xfrm>
                <a:off x="5084277" y="4592911"/>
                <a:ext cx="30662" cy="84957"/>
              </a:xfrm>
              <a:custGeom>
                <a:avLst/>
                <a:gdLst/>
                <a:ahLst/>
                <a:cxnLst/>
                <a:rect l="l" t="t" r="r" b="b"/>
                <a:pathLst>
                  <a:path w="807" h="2236" extrusionOk="0">
                    <a:moveTo>
                      <a:pt x="203" y="1"/>
                    </a:moveTo>
                    <a:cubicBezTo>
                      <a:pt x="193" y="1"/>
                      <a:pt x="184" y="2"/>
                      <a:pt x="175" y="4"/>
                    </a:cubicBezTo>
                    <a:cubicBezTo>
                      <a:pt x="108" y="31"/>
                      <a:pt x="81" y="85"/>
                      <a:pt x="94" y="152"/>
                    </a:cubicBezTo>
                    <a:cubicBezTo>
                      <a:pt x="229" y="542"/>
                      <a:pt x="471" y="1644"/>
                      <a:pt x="54" y="2047"/>
                    </a:cubicBezTo>
                    <a:cubicBezTo>
                      <a:pt x="0" y="2088"/>
                      <a:pt x="0" y="2155"/>
                      <a:pt x="40" y="2195"/>
                    </a:cubicBezTo>
                    <a:cubicBezTo>
                      <a:pt x="67" y="2222"/>
                      <a:pt x="94" y="2236"/>
                      <a:pt x="121" y="2236"/>
                    </a:cubicBezTo>
                    <a:cubicBezTo>
                      <a:pt x="161" y="2236"/>
                      <a:pt x="188" y="2222"/>
                      <a:pt x="202" y="2209"/>
                    </a:cubicBezTo>
                    <a:cubicBezTo>
                      <a:pt x="807" y="1631"/>
                      <a:pt x="336" y="139"/>
                      <a:pt x="309" y="85"/>
                    </a:cubicBezTo>
                    <a:cubicBezTo>
                      <a:pt x="298" y="29"/>
                      <a:pt x="250" y="1"/>
                      <a:pt x="20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56" name="Google Shape;1356;p47"/>
              <p:cNvSpPr/>
              <p:nvPr/>
            </p:nvSpPr>
            <p:spPr>
              <a:xfrm>
                <a:off x="5106238" y="4605297"/>
                <a:ext cx="39857" cy="97077"/>
              </a:xfrm>
              <a:custGeom>
                <a:avLst/>
                <a:gdLst/>
                <a:ahLst/>
                <a:cxnLst/>
                <a:rect l="l" t="t" r="r" b="b"/>
                <a:pathLst>
                  <a:path w="1049" h="2555" extrusionOk="0">
                    <a:moveTo>
                      <a:pt x="941" y="1"/>
                    </a:moveTo>
                    <a:cubicBezTo>
                      <a:pt x="887" y="1"/>
                      <a:pt x="833" y="41"/>
                      <a:pt x="820" y="108"/>
                    </a:cubicBezTo>
                    <a:cubicBezTo>
                      <a:pt x="820" y="122"/>
                      <a:pt x="645" y="1883"/>
                      <a:pt x="54" y="2367"/>
                    </a:cubicBezTo>
                    <a:cubicBezTo>
                      <a:pt x="14" y="2393"/>
                      <a:pt x="0" y="2474"/>
                      <a:pt x="40" y="2514"/>
                    </a:cubicBezTo>
                    <a:cubicBezTo>
                      <a:pt x="67" y="2541"/>
                      <a:pt x="94" y="2555"/>
                      <a:pt x="135" y="2555"/>
                    </a:cubicBezTo>
                    <a:cubicBezTo>
                      <a:pt x="148" y="2555"/>
                      <a:pt x="175" y="2555"/>
                      <a:pt x="202" y="2528"/>
                    </a:cubicBezTo>
                    <a:cubicBezTo>
                      <a:pt x="860" y="2004"/>
                      <a:pt x="1035" y="202"/>
                      <a:pt x="1049" y="122"/>
                    </a:cubicBezTo>
                    <a:cubicBezTo>
                      <a:pt x="1049" y="68"/>
                      <a:pt x="1008" y="14"/>
                      <a:pt x="94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8"/>
          <p:cNvSpPr txBox="1">
            <a:spLocks noGrp="1"/>
          </p:cNvSpPr>
          <p:nvPr>
            <p:ph type="subTitle" idx="1"/>
          </p:nvPr>
        </p:nvSpPr>
        <p:spPr>
          <a:xfrm>
            <a:off x="743550" y="1644250"/>
            <a:ext cx="765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pt-BR" dirty="0"/>
              <a:t>A verdadeira medida da vida não está em quanto temos, mas em quanto damos. Cada ato de voluntariado é uma semente de esperança plantada no coração de alguém…</a:t>
            </a:r>
            <a:r>
              <a:rPr lang="en" dirty="0"/>
              <a:t>”</a:t>
            </a:r>
            <a:endParaRPr dirty="0"/>
          </a:p>
        </p:txBody>
      </p:sp>
      <p:sp>
        <p:nvSpPr>
          <p:cNvPr id="1362" name="Google Shape;1362;p48"/>
          <p:cNvSpPr txBox="1">
            <a:spLocks noGrp="1"/>
          </p:cNvSpPr>
          <p:nvPr>
            <p:ph type="title"/>
          </p:nvPr>
        </p:nvSpPr>
        <p:spPr>
          <a:xfrm>
            <a:off x="1252950" y="3377847"/>
            <a:ext cx="6638100" cy="53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—</a:t>
            </a:r>
            <a:r>
              <a:rPr lang="en" dirty="0">
                <a:solidFill>
                  <a:schemeClr val="dk2"/>
                </a:solidFill>
              </a:rPr>
              <a:t>Someone</a:t>
            </a:r>
            <a:r>
              <a:rPr lang="en" dirty="0"/>
              <a:t> Famous</a:t>
            </a:r>
            <a:endParaRPr dirty="0"/>
          </a:p>
        </p:txBody>
      </p:sp>
      <p:grpSp>
        <p:nvGrpSpPr>
          <p:cNvPr id="1363" name="Google Shape;1363;p48"/>
          <p:cNvGrpSpPr/>
          <p:nvPr/>
        </p:nvGrpSpPr>
        <p:grpSpPr>
          <a:xfrm>
            <a:off x="1969175" y="450549"/>
            <a:ext cx="2766399" cy="1043986"/>
            <a:chOff x="1969175" y="450549"/>
            <a:chExt cx="2766399" cy="1043986"/>
          </a:xfrm>
        </p:grpSpPr>
        <p:sp>
          <p:nvSpPr>
            <p:cNvPr id="1364" name="Google Shape;1364;p48"/>
            <p:cNvSpPr/>
            <p:nvPr/>
          </p:nvSpPr>
          <p:spPr>
            <a:xfrm rot="-10222134" flipH="1">
              <a:off x="2010763" y="630786"/>
              <a:ext cx="2212191" cy="683512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5" name="Google Shape;1365;p48"/>
            <p:cNvGrpSpPr/>
            <p:nvPr/>
          </p:nvGrpSpPr>
          <p:grpSpPr>
            <a:xfrm>
              <a:off x="4264542" y="657680"/>
              <a:ext cx="471033" cy="436200"/>
              <a:chOff x="8112267" y="744105"/>
              <a:chExt cx="471033" cy="436200"/>
            </a:xfrm>
          </p:grpSpPr>
          <p:sp>
            <p:nvSpPr>
              <p:cNvPr id="1366" name="Google Shape;1366;p48"/>
              <p:cNvSpPr/>
              <p:nvPr/>
            </p:nvSpPr>
            <p:spPr>
              <a:xfrm>
                <a:off x="8216524" y="977419"/>
                <a:ext cx="281244" cy="193301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3469" extrusionOk="0">
                    <a:moveTo>
                      <a:pt x="2464" y="1"/>
                    </a:moveTo>
                    <a:cubicBezTo>
                      <a:pt x="2110" y="1"/>
                      <a:pt x="1754" y="159"/>
                      <a:pt x="1436" y="551"/>
                    </a:cubicBezTo>
                    <a:cubicBezTo>
                      <a:pt x="1436" y="551"/>
                      <a:pt x="0" y="2488"/>
                      <a:pt x="1273" y="3336"/>
                    </a:cubicBezTo>
                    <a:cubicBezTo>
                      <a:pt x="1413" y="3428"/>
                      <a:pt x="1546" y="3469"/>
                      <a:pt x="1672" y="3469"/>
                    </a:cubicBezTo>
                    <a:cubicBezTo>
                      <a:pt x="2202" y="3469"/>
                      <a:pt x="2597" y="2747"/>
                      <a:pt x="2742" y="2105"/>
                    </a:cubicBezTo>
                    <a:lnTo>
                      <a:pt x="2742" y="2105"/>
                    </a:lnTo>
                    <a:cubicBezTo>
                      <a:pt x="3056" y="2448"/>
                      <a:pt x="3494" y="2752"/>
                      <a:pt x="3905" y="2752"/>
                    </a:cubicBezTo>
                    <a:cubicBezTo>
                      <a:pt x="4049" y="2752"/>
                      <a:pt x="4189" y="2715"/>
                      <a:pt x="4319" y="2629"/>
                    </a:cubicBezTo>
                    <a:cubicBezTo>
                      <a:pt x="5047" y="2150"/>
                      <a:pt x="3768" y="1"/>
                      <a:pt x="24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8"/>
              <p:cNvSpPr/>
              <p:nvPr/>
            </p:nvSpPr>
            <p:spPr>
              <a:xfrm>
                <a:off x="8240150" y="967501"/>
                <a:ext cx="242571" cy="212804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819" extrusionOk="0">
                    <a:moveTo>
                      <a:pt x="2122" y="1491"/>
                    </a:moveTo>
                    <a:cubicBezTo>
                      <a:pt x="2133" y="1491"/>
                      <a:pt x="2133" y="1491"/>
                      <a:pt x="2144" y="1502"/>
                    </a:cubicBezTo>
                    <a:cubicBezTo>
                      <a:pt x="2176" y="1545"/>
                      <a:pt x="2209" y="1654"/>
                      <a:pt x="2198" y="1850"/>
                    </a:cubicBezTo>
                    <a:cubicBezTo>
                      <a:pt x="2089" y="1665"/>
                      <a:pt x="2046" y="1534"/>
                      <a:pt x="2046" y="1512"/>
                    </a:cubicBezTo>
                    <a:cubicBezTo>
                      <a:pt x="2078" y="1502"/>
                      <a:pt x="2100" y="1491"/>
                      <a:pt x="2122" y="1491"/>
                    </a:cubicBezTo>
                    <a:close/>
                    <a:moveTo>
                      <a:pt x="2046" y="359"/>
                    </a:moveTo>
                    <a:cubicBezTo>
                      <a:pt x="2873" y="359"/>
                      <a:pt x="3667" y="1328"/>
                      <a:pt x="3873" y="2024"/>
                    </a:cubicBezTo>
                    <a:cubicBezTo>
                      <a:pt x="3917" y="2165"/>
                      <a:pt x="4004" y="2535"/>
                      <a:pt x="3797" y="2666"/>
                    </a:cubicBezTo>
                    <a:cubicBezTo>
                      <a:pt x="3699" y="2731"/>
                      <a:pt x="3601" y="2753"/>
                      <a:pt x="3482" y="2753"/>
                    </a:cubicBezTo>
                    <a:cubicBezTo>
                      <a:pt x="3188" y="2753"/>
                      <a:pt x="2829" y="2568"/>
                      <a:pt x="2514" y="2230"/>
                    </a:cubicBezTo>
                    <a:cubicBezTo>
                      <a:pt x="2557" y="1969"/>
                      <a:pt x="2611" y="1512"/>
                      <a:pt x="2427" y="1273"/>
                    </a:cubicBezTo>
                    <a:cubicBezTo>
                      <a:pt x="2350" y="1183"/>
                      <a:pt x="2246" y="1135"/>
                      <a:pt x="2130" y="1135"/>
                    </a:cubicBezTo>
                    <a:cubicBezTo>
                      <a:pt x="2049" y="1135"/>
                      <a:pt x="1961" y="1159"/>
                      <a:pt x="1872" y="1208"/>
                    </a:cubicBezTo>
                    <a:cubicBezTo>
                      <a:pt x="1785" y="1251"/>
                      <a:pt x="1730" y="1338"/>
                      <a:pt x="1719" y="1436"/>
                    </a:cubicBezTo>
                    <a:cubicBezTo>
                      <a:pt x="1676" y="1697"/>
                      <a:pt x="1883" y="2056"/>
                      <a:pt x="2122" y="2339"/>
                    </a:cubicBezTo>
                    <a:cubicBezTo>
                      <a:pt x="1970" y="2905"/>
                      <a:pt x="1632" y="3471"/>
                      <a:pt x="1252" y="3471"/>
                    </a:cubicBezTo>
                    <a:cubicBezTo>
                      <a:pt x="1154" y="3471"/>
                      <a:pt x="1056" y="3438"/>
                      <a:pt x="947" y="3373"/>
                    </a:cubicBezTo>
                    <a:cubicBezTo>
                      <a:pt x="708" y="3210"/>
                      <a:pt x="566" y="3003"/>
                      <a:pt x="523" y="2731"/>
                    </a:cubicBezTo>
                    <a:cubicBezTo>
                      <a:pt x="370" y="1904"/>
                      <a:pt x="1143" y="849"/>
                      <a:pt x="1154" y="849"/>
                    </a:cubicBezTo>
                    <a:cubicBezTo>
                      <a:pt x="1415" y="523"/>
                      <a:pt x="1709" y="359"/>
                      <a:pt x="2046" y="359"/>
                    </a:cubicBezTo>
                    <a:close/>
                    <a:moveTo>
                      <a:pt x="2046" y="0"/>
                    </a:moveTo>
                    <a:cubicBezTo>
                      <a:pt x="1600" y="0"/>
                      <a:pt x="1208" y="207"/>
                      <a:pt x="871" y="631"/>
                    </a:cubicBezTo>
                    <a:cubicBezTo>
                      <a:pt x="838" y="675"/>
                      <a:pt x="1" y="1817"/>
                      <a:pt x="175" y="2785"/>
                    </a:cubicBezTo>
                    <a:cubicBezTo>
                      <a:pt x="240" y="3155"/>
                      <a:pt x="436" y="3449"/>
                      <a:pt x="751" y="3666"/>
                    </a:cubicBezTo>
                    <a:cubicBezTo>
                      <a:pt x="914" y="3764"/>
                      <a:pt x="1078" y="3819"/>
                      <a:pt x="1252" y="3819"/>
                    </a:cubicBezTo>
                    <a:cubicBezTo>
                      <a:pt x="1785" y="3819"/>
                      <a:pt x="2198" y="3264"/>
                      <a:pt x="2405" y="2622"/>
                    </a:cubicBezTo>
                    <a:cubicBezTo>
                      <a:pt x="2666" y="2851"/>
                      <a:pt x="3047" y="3112"/>
                      <a:pt x="3482" y="3112"/>
                    </a:cubicBezTo>
                    <a:cubicBezTo>
                      <a:pt x="3667" y="3112"/>
                      <a:pt x="3841" y="3057"/>
                      <a:pt x="3993" y="2959"/>
                    </a:cubicBezTo>
                    <a:cubicBezTo>
                      <a:pt x="4276" y="2774"/>
                      <a:pt x="4352" y="2394"/>
                      <a:pt x="4211" y="1926"/>
                    </a:cubicBezTo>
                    <a:cubicBezTo>
                      <a:pt x="3982" y="1132"/>
                      <a:pt x="3068" y="0"/>
                      <a:pt x="2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8"/>
              <p:cNvSpPr/>
              <p:nvPr/>
            </p:nvSpPr>
            <p:spPr>
              <a:xfrm>
                <a:off x="8114050" y="753912"/>
                <a:ext cx="256892" cy="19475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3495" extrusionOk="0">
                    <a:moveTo>
                      <a:pt x="3223" y="0"/>
                    </a:moveTo>
                    <a:cubicBezTo>
                      <a:pt x="3204" y="0"/>
                      <a:pt x="3186" y="2"/>
                      <a:pt x="3167" y="4"/>
                    </a:cubicBezTo>
                    <a:cubicBezTo>
                      <a:pt x="2569" y="87"/>
                      <a:pt x="2335" y="810"/>
                      <a:pt x="2319" y="1437"/>
                    </a:cubicBezTo>
                    <a:lnTo>
                      <a:pt x="2319" y="1437"/>
                    </a:lnTo>
                    <a:cubicBezTo>
                      <a:pt x="1957" y="1172"/>
                      <a:pt x="1484" y="956"/>
                      <a:pt x="1094" y="956"/>
                    </a:cubicBezTo>
                    <a:cubicBezTo>
                      <a:pt x="777" y="956"/>
                      <a:pt x="516" y="1098"/>
                      <a:pt x="414" y="1473"/>
                    </a:cubicBezTo>
                    <a:cubicBezTo>
                      <a:pt x="1" y="2941"/>
                      <a:pt x="2351" y="3463"/>
                      <a:pt x="2351" y="3463"/>
                    </a:cubicBezTo>
                    <a:cubicBezTo>
                      <a:pt x="2468" y="3485"/>
                      <a:pt x="2578" y="3495"/>
                      <a:pt x="2682" y="3495"/>
                    </a:cubicBezTo>
                    <a:cubicBezTo>
                      <a:pt x="4610" y="3495"/>
                      <a:pt x="4225" y="0"/>
                      <a:pt x="3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8"/>
              <p:cNvSpPr/>
              <p:nvPr/>
            </p:nvSpPr>
            <p:spPr>
              <a:xfrm>
                <a:off x="8121962" y="744105"/>
                <a:ext cx="227971" cy="214364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3847" extrusionOk="0">
                    <a:moveTo>
                      <a:pt x="2383" y="2019"/>
                    </a:moveTo>
                    <a:cubicBezTo>
                      <a:pt x="2524" y="2171"/>
                      <a:pt x="2579" y="2291"/>
                      <a:pt x="2568" y="2334"/>
                    </a:cubicBezTo>
                    <a:cubicBezTo>
                      <a:pt x="2568" y="2334"/>
                      <a:pt x="2546" y="2356"/>
                      <a:pt x="2513" y="2378"/>
                    </a:cubicBezTo>
                    <a:cubicBezTo>
                      <a:pt x="2481" y="2356"/>
                      <a:pt x="2415" y="2236"/>
                      <a:pt x="2383" y="2019"/>
                    </a:cubicBezTo>
                    <a:close/>
                    <a:moveTo>
                      <a:pt x="3090" y="354"/>
                    </a:moveTo>
                    <a:cubicBezTo>
                      <a:pt x="3427" y="354"/>
                      <a:pt x="3732" y="1072"/>
                      <a:pt x="3732" y="1855"/>
                    </a:cubicBezTo>
                    <a:cubicBezTo>
                      <a:pt x="3732" y="2650"/>
                      <a:pt x="3416" y="3498"/>
                      <a:pt x="2535" y="3498"/>
                    </a:cubicBezTo>
                    <a:cubicBezTo>
                      <a:pt x="2448" y="3498"/>
                      <a:pt x="2350" y="3487"/>
                      <a:pt x="2252" y="3465"/>
                    </a:cubicBezTo>
                    <a:cubicBezTo>
                      <a:pt x="2241" y="3465"/>
                      <a:pt x="958" y="3172"/>
                      <a:pt x="533" y="2465"/>
                    </a:cubicBezTo>
                    <a:cubicBezTo>
                      <a:pt x="392" y="2225"/>
                      <a:pt x="359" y="1975"/>
                      <a:pt x="435" y="1692"/>
                    </a:cubicBezTo>
                    <a:cubicBezTo>
                      <a:pt x="512" y="1431"/>
                      <a:pt x="675" y="1311"/>
                      <a:pt x="947" y="1311"/>
                    </a:cubicBezTo>
                    <a:cubicBezTo>
                      <a:pt x="1251" y="1311"/>
                      <a:pt x="1643" y="1464"/>
                      <a:pt x="2002" y="1703"/>
                    </a:cubicBezTo>
                    <a:cubicBezTo>
                      <a:pt x="2002" y="2040"/>
                      <a:pt x="2067" y="2443"/>
                      <a:pt x="2252" y="2617"/>
                    </a:cubicBezTo>
                    <a:cubicBezTo>
                      <a:pt x="2339" y="2704"/>
                      <a:pt x="2426" y="2726"/>
                      <a:pt x="2491" y="2726"/>
                    </a:cubicBezTo>
                    <a:cubicBezTo>
                      <a:pt x="2502" y="2726"/>
                      <a:pt x="2546" y="2726"/>
                      <a:pt x="2557" y="2715"/>
                    </a:cubicBezTo>
                    <a:cubicBezTo>
                      <a:pt x="2829" y="2660"/>
                      <a:pt x="2894" y="2497"/>
                      <a:pt x="2916" y="2410"/>
                    </a:cubicBezTo>
                    <a:cubicBezTo>
                      <a:pt x="2981" y="2073"/>
                      <a:pt x="2600" y="1714"/>
                      <a:pt x="2361" y="1529"/>
                    </a:cubicBezTo>
                    <a:cubicBezTo>
                      <a:pt x="2394" y="1007"/>
                      <a:pt x="2589" y="419"/>
                      <a:pt x="3090" y="354"/>
                    </a:cubicBezTo>
                    <a:close/>
                    <a:moveTo>
                      <a:pt x="3085" y="1"/>
                    </a:moveTo>
                    <a:cubicBezTo>
                      <a:pt x="3058" y="1"/>
                      <a:pt x="3031" y="2"/>
                      <a:pt x="3003" y="6"/>
                    </a:cubicBezTo>
                    <a:cubicBezTo>
                      <a:pt x="2394" y="93"/>
                      <a:pt x="2111" y="680"/>
                      <a:pt x="2024" y="1301"/>
                    </a:cubicBezTo>
                    <a:cubicBezTo>
                      <a:pt x="1654" y="1083"/>
                      <a:pt x="1273" y="952"/>
                      <a:pt x="947" y="952"/>
                    </a:cubicBezTo>
                    <a:cubicBezTo>
                      <a:pt x="512" y="952"/>
                      <a:pt x="218" y="1181"/>
                      <a:pt x="98" y="1605"/>
                    </a:cubicBezTo>
                    <a:cubicBezTo>
                      <a:pt x="0" y="1975"/>
                      <a:pt x="44" y="2323"/>
                      <a:pt x="229" y="2639"/>
                    </a:cubicBezTo>
                    <a:cubicBezTo>
                      <a:pt x="740" y="3487"/>
                      <a:pt x="2122" y="3803"/>
                      <a:pt x="2187" y="3814"/>
                    </a:cubicBezTo>
                    <a:cubicBezTo>
                      <a:pt x="2307" y="3835"/>
                      <a:pt x="2426" y="3846"/>
                      <a:pt x="2535" y="3846"/>
                    </a:cubicBezTo>
                    <a:cubicBezTo>
                      <a:pt x="3688" y="3846"/>
                      <a:pt x="4091" y="2769"/>
                      <a:pt x="4091" y="1855"/>
                    </a:cubicBezTo>
                    <a:cubicBezTo>
                      <a:pt x="4091" y="948"/>
                      <a:pt x="3711" y="1"/>
                      <a:pt x="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8"/>
              <p:cNvSpPr/>
              <p:nvPr/>
            </p:nvSpPr>
            <p:spPr>
              <a:xfrm>
                <a:off x="8348085" y="796318"/>
                <a:ext cx="235215" cy="17552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3150" extrusionOk="0">
                    <a:moveTo>
                      <a:pt x="2200" y="0"/>
                    </a:moveTo>
                    <a:cubicBezTo>
                      <a:pt x="1685" y="0"/>
                      <a:pt x="1157" y="180"/>
                      <a:pt x="772" y="636"/>
                    </a:cubicBezTo>
                    <a:cubicBezTo>
                      <a:pt x="0" y="1538"/>
                      <a:pt x="239" y="2605"/>
                      <a:pt x="609" y="2790"/>
                    </a:cubicBezTo>
                    <a:cubicBezTo>
                      <a:pt x="609" y="2790"/>
                      <a:pt x="1147" y="3149"/>
                      <a:pt x="1782" y="3149"/>
                    </a:cubicBezTo>
                    <a:cubicBezTo>
                      <a:pt x="2077" y="3149"/>
                      <a:pt x="2394" y="3072"/>
                      <a:pt x="2687" y="2844"/>
                    </a:cubicBezTo>
                    <a:cubicBezTo>
                      <a:pt x="3601" y="2126"/>
                      <a:pt x="4221" y="984"/>
                      <a:pt x="3557" y="451"/>
                    </a:cubicBezTo>
                    <a:cubicBezTo>
                      <a:pt x="3224" y="183"/>
                      <a:pt x="2719" y="0"/>
                      <a:pt x="2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8"/>
              <p:cNvSpPr/>
              <p:nvPr/>
            </p:nvSpPr>
            <p:spPr>
              <a:xfrm>
                <a:off x="8376559" y="852933"/>
                <a:ext cx="69768" cy="118856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133" extrusionOk="0">
                    <a:moveTo>
                      <a:pt x="0" y="0"/>
                    </a:moveTo>
                    <a:lnTo>
                      <a:pt x="1251" y="2132"/>
                    </a:lnTo>
                    <a:cubicBezTo>
                      <a:pt x="1251" y="2132"/>
                      <a:pt x="338" y="18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8"/>
              <p:cNvSpPr/>
              <p:nvPr/>
            </p:nvSpPr>
            <p:spPr>
              <a:xfrm>
                <a:off x="8365024" y="842959"/>
                <a:ext cx="92838" cy="138526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486" extrusionOk="0">
                    <a:moveTo>
                      <a:pt x="203" y="0"/>
                    </a:moveTo>
                    <a:cubicBezTo>
                      <a:pt x="142" y="0"/>
                      <a:pt x="84" y="34"/>
                      <a:pt x="55" y="92"/>
                    </a:cubicBezTo>
                    <a:cubicBezTo>
                      <a:pt x="1" y="179"/>
                      <a:pt x="33" y="288"/>
                      <a:pt x="120" y="332"/>
                    </a:cubicBezTo>
                    <a:cubicBezTo>
                      <a:pt x="305" y="429"/>
                      <a:pt x="871" y="1474"/>
                      <a:pt x="1306" y="2388"/>
                    </a:cubicBezTo>
                    <a:cubicBezTo>
                      <a:pt x="1328" y="2453"/>
                      <a:pt x="1393" y="2486"/>
                      <a:pt x="1458" y="2486"/>
                    </a:cubicBezTo>
                    <a:cubicBezTo>
                      <a:pt x="1491" y="2486"/>
                      <a:pt x="1513" y="2486"/>
                      <a:pt x="1535" y="2464"/>
                    </a:cubicBezTo>
                    <a:cubicBezTo>
                      <a:pt x="1622" y="2431"/>
                      <a:pt x="1665" y="2322"/>
                      <a:pt x="1622" y="2235"/>
                    </a:cubicBezTo>
                    <a:cubicBezTo>
                      <a:pt x="1404" y="1768"/>
                      <a:pt x="653" y="223"/>
                      <a:pt x="294" y="27"/>
                    </a:cubicBezTo>
                    <a:cubicBezTo>
                      <a:pt x="265" y="9"/>
                      <a:pt x="234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8"/>
              <p:cNvSpPr/>
              <p:nvPr/>
            </p:nvSpPr>
            <p:spPr>
              <a:xfrm>
                <a:off x="8413503" y="811698"/>
                <a:ext cx="87377" cy="13763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470" extrusionOk="0">
                    <a:moveTo>
                      <a:pt x="1" y="1"/>
                    </a:moveTo>
                    <a:lnTo>
                      <a:pt x="1567" y="2470"/>
                    </a:lnTo>
                    <a:cubicBezTo>
                      <a:pt x="1567" y="2470"/>
                      <a:pt x="436" y="24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8"/>
              <p:cNvSpPr/>
              <p:nvPr/>
            </p:nvSpPr>
            <p:spPr>
              <a:xfrm>
                <a:off x="8402024" y="801723"/>
                <a:ext cx="110391" cy="15736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824" extrusionOk="0">
                    <a:moveTo>
                      <a:pt x="194" y="1"/>
                    </a:moveTo>
                    <a:cubicBezTo>
                      <a:pt x="136" y="1"/>
                      <a:pt x="80" y="34"/>
                      <a:pt x="44" y="93"/>
                    </a:cubicBezTo>
                    <a:cubicBezTo>
                      <a:pt x="0" y="180"/>
                      <a:pt x="33" y="288"/>
                      <a:pt x="120" y="332"/>
                    </a:cubicBezTo>
                    <a:cubicBezTo>
                      <a:pt x="381" y="484"/>
                      <a:pt x="1153" y="1822"/>
                      <a:pt x="1621" y="2725"/>
                    </a:cubicBezTo>
                    <a:cubicBezTo>
                      <a:pt x="1643" y="2790"/>
                      <a:pt x="1708" y="2823"/>
                      <a:pt x="1773" y="2823"/>
                    </a:cubicBezTo>
                    <a:cubicBezTo>
                      <a:pt x="1806" y="2823"/>
                      <a:pt x="1828" y="2823"/>
                      <a:pt x="1850" y="2801"/>
                    </a:cubicBezTo>
                    <a:cubicBezTo>
                      <a:pt x="1937" y="2758"/>
                      <a:pt x="1980" y="2660"/>
                      <a:pt x="1937" y="2573"/>
                    </a:cubicBezTo>
                    <a:cubicBezTo>
                      <a:pt x="1741" y="2192"/>
                      <a:pt x="751" y="277"/>
                      <a:pt x="283" y="27"/>
                    </a:cubicBezTo>
                    <a:cubicBezTo>
                      <a:pt x="254" y="9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8"/>
              <p:cNvSpPr/>
              <p:nvPr/>
            </p:nvSpPr>
            <p:spPr>
              <a:xfrm>
                <a:off x="8192284" y="999597"/>
                <a:ext cx="72777" cy="11523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068" extrusionOk="0">
                    <a:moveTo>
                      <a:pt x="1306" y="1"/>
                    </a:moveTo>
                    <a:cubicBezTo>
                      <a:pt x="1305" y="1"/>
                      <a:pt x="0" y="567"/>
                      <a:pt x="131" y="2068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8"/>
              <p:cNvSpPr/>
              <p:nvPr/>
            </p:nvSpPr>
            <p:spPr>
              <a:xfrm>
                <a:off x="8181976" y="989846"/>
                <a:ext cx="94621" cy="13468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417" extrusionOk="0">
                    <a:moveTo>
                      <a:pt x="1493" y="0"/>
                    </a:moveTo>
                    <a:cubicBezTo>
                      <a:pt x="1470" y="0"/>
                      <a:pt x="1447" y="5"/>
                      <a:pt x="1425" y="13"/>
                    </a:cubicBezTo>
                    <a:cubicBezTo>
                      <a:pt x="1414" y="24"/>
                      <a:pt x="0" y="644"/>
                      <a:pt x="142" y="2254"/>
                    </a:cubicBezTo>
                    <a:cubicBezTo>
                      <a:pt x="142" y="2341"/>
                      <a:pt x="229" y="2417"/>
                      <a:pt x="316" y="2417"/>
                    </a:cubicBezTo>
                    <a:lnTo>
                      <a:pt x="327" y="2417"/>
                    </a:lnTo>
                    <a:cubicBezTo>
                      <a:pt x="425" y="2406"/>
                      <a:pt x="501" y="2319"/>
                      <a:pt x="490" y="2221"/>
                    </a:cubicBezTo>
                    <a:cubicBezTo>
                      <a:pt x="370" y="872"/>
                      <a:pt x="1512" y="361"/>
                      <a:pt x="1567" y="339"/>
                    </a:cubicBezTo>
                    <a:cubicBezTo>
                      <a:pt x="1654" y="296"/>
                      <a:pt x="1697" y="198"/>
                      <a:pt x="1654" y="111"/>
                    </a:cubicBezTo>
                    <a:cubicBezTo>
                      <a:pt x="1629" y="37"/>
                      <a:pt x="156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8"/>
              <p:cNvSpPr/>
              <p:nvPr/>
            </p:nvSpPr>
            <p:spPr>
              <a:xfrm>
                <a:off x="8462650" y="796541"/>
                <a:ext cx="69155" cy="10916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959" extrusionOk="0">
                    <a:moveTo>
                      <a:pt x="0" y="1"/>
                    </a:moveTo>
                    <a:lnTo>
                      <a:pt x="1240" y="1959"/>
                    </a:lnTo>
                    <a:cubicBezTo>
                      <a:pt x="1240" y="1959"/>
                      <a:pt x="533" y="26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8"/>
              <p:cNvSpPr/>
              <p:nvPr/>
            </p:nvSpPr>
            <p:spPr>
              <a:xfrm>
                <a:off x="8451116" y="787012"/>
                <a:ext cx="91612" cy="12838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04" extrusionOk="0">
                    <a:moveTo>
                      <a:pt x="197" y="0"/>
                    </a:moveTo>
                    <a:cubicBezTo>
                      <a:pt x="132" y="0"/>
                      <a:pt x="74" y="34"/>
                      <a:pt x="44" y="95"/>
                    </a:cubicBezTo>
                    <a:cubicBezTo>
                      <a:pt x="0" y="182"/>
                      <a:pt x="33" y="291"/>
                      <a:pt x="131" y="335"/>
                    </a:cubicBezTo>
                    <a:cubicBezTo>
                      <a:pt x="479" y="498"/>
                      <a:pt x="1023" y="1564"/>
                      <a:pt x="1284" y="2195"/>
                    </a:cubicBezTo>
                    <a:cubicBezTo>
                      <a:pt x="1306" y="2260"/>
                      <a:pt x="1371" y="2304"/>
                      <a:pt x="1447" y="2304"/>
                    </a:cubicBezTo>
                    <a:cubicBezTo>
                      <a:pt x="1469" y="2304"/>
                      <a:pt x="1491" y="2293"/>
                      <a:pt x="1513" y="2293"/>
                    </a:cubicBezTo>
                    <a:cubicBezTo>
                      <a:pt x="1600" y="2249"/>
                      <a:pt x="1643" y="2151"/>
                      <a:pt x="1610" y="2054"/>
                    </a:cubicBezTo>
                    <a:cubicBezTo>
                      <a:pt x="1534" y="1880"/>
                      <a:pt x="860" y="291"/>
                      <a:pt x="283" y="19"/>
                    </a:cubicBezTo>
                    <a:cubicBezTo>
                      <a:pt x="254" y="6"/>
                      <a:pt x="225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8"/>
              <p:cNvSpPr/>
              <p:nvPr/>
            </p:nvSpPr>
            <p:spPr>
              <a:xfrm>
                <a:off x="8123188" y="973575"/>
                <a:ext cx="135802" cy="24964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448" extrusionOk="0">
                    <a:moveTo>
                      <a:pt x="0" y="0"/>
                    </a:moveTo>
                    <a:cubicBezTo>
                      <a:pt x="0" y="0"/>
                      <a:pt x="437" y="447"/>
                      <a:pt x="1184" y="447"/>
                    </a:cubicBezTo>
                    <a:cubicBezTo>
                      <a:pt x="1537" y="447"/>
                      <a:pt x="1959" y="347"/>
                      <a:pt x="2437" y="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8"/>
              <p:cNvSpPr/>
              <p:nvPr/>
            </p:nvSpPr>
            <p:spPr>
              <a:xfrm>
                <a:off x="8112267" y="963934"/>
                <a:ext cx="158259" cy="44244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794" extrusionOk="0">
                    <a:moveTo>
                      <a:pt x="200" y="0"/>
                    </a:moveTo>
                    <a:cubicBezTo>
                      <a:pt x="157" y="0"/>
                      <a:pt x="113" y="17"/>
                      <a:pt x="76" y="53"/>
                    </a:cubicBezTo>
                    <a:cubicBezTo>
                      <a:pt x="11" y="119"/>
                      <a:pt x="0" y="228"/>
                      <a:pt x="76" y="304"/>
                    </a:cubicBezTo>
                    <a:cubicBezTo>
                      <a:pt x="76" y="304"/>
                      <a:pt x="566" y="793"/>
                      <a:pt x="1393" y="793"/>
                    </a:cubicBezTo>
                    <a:cubicBezTo>
                      <a:pt x="1773" y="793"/>
                      <a:pt x="2219" y="695"/>
                      <a:pt x="2731" y="380"/>
                    </a:cubicBezTo>
                    <a:cubicBezTo>
                      <a:pt x="2818" y="336"/>
                      <a:pt x="2840" y="228"/>
                      <a:pt x="2785" y="140"/>
                    </a:cubicBezTo>
                    <a:cubicBezTo>
                      <a:pt x="2756" y="82"/>
                      <a:pt x="2698" y="53"/>
                      <a:pt x="2637" y="53"/>
                    </a:cubicBezTo>
                    <a:cubicBezTo>
                      <a:pt x="2606" y="53"/>
                      <a:pt x="2575" y="61"/>
                      <a:pt x="2546" y="75"/>
                    </a:cubicBezTo>
                    <a:cubicBezTo>
                      <a:pt x="2095" y="351"/>
                      <a:pt x="1702" y="444"/>
                      <a:pt x="1376" y="444"/>
                    </a:cubicBezTo>
                    <a:cubicBezTo>
                      <a:pt x="727" y="444"/>
                      <a:pt x="348" y="75"/>
                      <a:pt x="327" y="53"/>
                    </a:cubicBezTo>
                    <a:cubicBezTo>
                      <a:pt x="293" y="20"/>
                      <a:pt x="247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1" name="Google Shape;1381;p48"/>
          <p:cNvGrpSpPr/>
          <p:nvPr/>
        </p:nvGrpSpPr>
        <p:grpSpPr>
          <a:xfrm>
            <a:off x="6854825" y="3213514"/>
            <a:ext cx="1786785" cy="1588052"/>
            <a:chOff x="9308950" y="1090789"/>
            <a:chExt cx="1786785" cy="1588052"/>
          </a:xfrm>
        </p:grpSpPr>
        <p:sp>
          <p:nvSpPr>
            <p:cNvPr id="1382" name="Google Shape;1382;p48"/>
            <p:cNvSpPr/>
            <p:nvPr/>
          </p:nvSpPr>
          <p:spPr>
            <a:xfrm>
              <a:off x="9313377" y="1094031"/>
              <a:ext cx="1782358" cy="1584810"/>
            </a:xfrm>
            <a:custGeom>
              <a:avLst/>
              <a:gdLst/>
              <a:ahLst/>
              <a:cxnLst/>
              <a:rect l="l" t="t" r="r" b="b"/>
              <a:pathLst>
                <a:path w="43443" h="38628" extrusionOk="0">
                  <a:moveTo>
                    <a:pt x="21910" y="1"/>
                  </a:moveTo>
                  <a:cubicBezTo>
                    <a:pt x="21856" y="1"/>
                    <a:pt x="21802" y="55"/>
                    <a:pt x="21802" y="108"/>
                  </a:cubicBezTo>
                  <a:cubicBezTo>
                    <a:pt x="13885" y="176"/>
                    <a:pt x="7420" y="6305"/>
                    <a:pt x="6828" y="14074"/>
                  </a:cubicBezTo>
                  <a:cubicBezTo>
                    <a:pt x="6720" y="13808"/>
                    <a:pt x="6577" y="13688"/>
                    <a:pt x="6413" y="13688"/>
                  </a:cubicBezTo>
                  <a:cubicBezTo>
                    <a:pt x="6006" y="13688"/>
                    <a:pt x="5472" y="14429"/>
                    <a:pt x="5041" y="15512"/>
                  </a:cubicBezTo>
                  <a:cubicBezTo>
                    <a:pt x="5000" y="15432"/>
                    <a:pt x="4960" y="15364"/>
                    <a:pt x="4906" y="15297"/>
                  </a:cubicBezTo>
                  <a:cubicBezTo>
                    <a:pt x="4920" y="15216"/>
                    <a:pt x="4920" y="15163"/>
                    <a:pt x="4920" y="15163"/>
                  </a:cubicBezTo>
                  <a:cubicBezTo>
                    <a:pt x="4933" y="15095"/>
                    <a:pt x="4893" y="15042"/>
                    <a:pt x="4839" y="15028"/>
                  </a:cubicBezTo>
                  <a:cubicBezTo>
                    <a:pt x="4772" y="15028"/>
                    <a:pt x="4718" y="15069"/>
                    <a:pt x="4705" y="15122"/>
                  </a:cubicBezTo>
                  <a:cubicBezTo>
                    <a:pt x="4705" y="15122"/>
                    <a:pt x="4705" y="15136"/>
                    <a:pt x="4705" y="15136"/>
                  </a:cubicBezTo>
                  <a:cubicBezTo>
                    <a:pt x="4604" y="15089"/>
                    <a:pt x="4490" y="15062"/>
                    <a:pt x="4355" y="15062"/>
                  </a:cubicBezTo>
                  <a:cubicBezTo>
                    <a:pt x="4221" y="15062"/>
                    <a:pt x="4066" y="15089"/>
                    <a:pt x="3885" y="15149"/>
                  </a:cubicBezTo>
                  <a:cubicBezTo>
                    <a:pt x="2904" y="15458"/>
                    <a:pt x="2904" y="16171"/>
                    <a:pt x="2581" y="16937"/>
                  </a:cubicBezTo>
                  <a:cubicBezTo>
                    <a:pt x="2541" y="16950"/>
                    <a:pt x="2500" y="16964"/>
                    <a:pt x="2487" y="17004"/>
                  </a:cubicBezTo>
                  <a:cubicBezTo>
                    <a:pt x="2487" y="17018"/>
                    <a:pt x="2447" y="17125"/>
                    <a:pt x="2393" y="17300"/>
                  </a:cubicBezTo>
                  <a:cubicBezTo>
                    <a:pt x="2285" y="17461"/>
                    <a:pt x="2164" y="17636"/>
                    <a:pt x="2016" y="17784"/>
                  </a:cubicBezTo>
                  <a:cubicBezTo>
                    <a:pt x="0" y="19800"/>
                    <a:pt x="605" y="22421"/>
                    <a:pt x="1062" y="24666"/>
                  </a:cubicBezTo>
                  <a:cubicBezTo>
                    <a:pt x="1909" y="28900"/>
                    <a:pt x="7070" y="32368"/>
                    <a:pt x="7837" y="33873"/>
                  </a:cubicBezTo>
                  <a:cubicBezTo>
                    <a:pt x="7998" y="34209"/>
                    <a:pt x="7675" y="36642"/>
                    <a:pt x="7837" y="37690"/>
                  </a:cubicBezTo>
                  <a:cubicBezTo>
                    <a:pt x="7943" y="38381"/>
                    <a:pt x="10249" y="38626"/>
                    <a:pt x="12526" y="38626"/>
                  </a:cubicBezTo>
                  <a:cubicBezTo>
                    <a:pt x="14281" y="38626"/>
                    <a:pt x="16019" y="38481"/>
                    <a:pt x="16721" y="38282"/>
                  </a:cubicBezTo>
                  <a:cubicBezTo>
                    <a:pt x="16721" y="38309"/>
                    <a:pt x="16721" y="38349"/>
                    <a:pt x="16721" y="38376"/>
                  </a:cubicBezTo>
                  <a:cubicBezTo>
                    <a:pt x="16721" y="38443"/>
                    <a:pt x="16762" y="38483"/>
                    <a:pt x="16829" y="38497"/>
                  </a:cubicBezTo>
                  <a:cubicBezTo>
                    <a:pt x="16896" y="38497"/>
                    <a:pt x="16936" y="38443"/>
                    <a:pt x="16936" y="38376"/>
                  </a:cubicBezTo>
                  <a:cubicBezTo>
                    <a:pt x="17800" y="38407"/>
                    <a:pt x="23451" y="38603"/>
                    <a:pt x="26526" y="38603"/>
                  </a:cubicBezTo>
                  <a:cubicBezTo>
                    <a:pt x="27469" y="38603"/>
                    <a:pt x="28169" y="38584"/>
                    <a:pt x="28415" y="38537"/>
                  </a:cubicBezTo>
                  <a:cubicBezTo>
                    <a:pt x="28415" y="38524"/>
                    <a:pt x="28429" y="38524"/>
                    <a:pt x="28429" y="38524"/>
                  </a:cubicBezTo>
                  <a:cubicBezTo>
                    <a:pt x="29187" y="38589"/>
                    <a:pt x="30083" y="38628"/>
                    <a:pt x="30982" y="38628"/>
                  </a:cubicBezTo>
                  <a:cubicBezTo>
                    <a:pt x="33236" y="38628"/>
                    <a:pt x="35501" y="38382"/>
                    <a:pt x="35606" y="37690"/>
                  </a:cubicBezTo>
                  <a:cubicBezTo>
                    <a:pt x="35768" y="36642"/>
                    <a:pt x="35445" y="34209"/>
                    <a:pt x="35606" y="33873"/>
                  </a:cubicBezTo>
                  <a:cubicBezTo>
                    <a:pt x="36359" y="32368"/>
                    <a:pt x="41534" y="28900"/>
                    <a:pt x="42381" y="24666"/>
                  </a:cubicBezTo>
                  <a:cubicBezTo>
                    <a:pt x="42824" y="22421"/>
                    <a:pt x="43443" y="19800"/>
                    <a:pt x="41427" y="17784"/>
                  </a:cubicBezTo>
                  <a:cubicBezTo>
                    <a:pt x="41265" y="17636"/>
                    <a:pt x="41144" y="17461"/>
                    <a:pt x="41050" y="17300"/>
                  </a:cubicBezTo>
                  <a:cubicBezTo>
                    <a:pt x="40996" y="17125"/>
                    <a:pt x="40956" y="17018"/>
                    <a:pt x="40956" y="17004"/>
                  </a:cubicBezTo>
                  <a:cubicBezTo>
                    <a:pt x="40929" y="16964"/>
                    <a:pt x="40902" y="16950"/>
                    <a:pt x="40862" y="16937"/>
                  </a:cubicBezTo>
                  <a:cubicBezTo>
                    <a:pt x="40526" y="16171"/>
                    <a:pt x="40539" y="15458"/>
                    <a:pt x="39558" y="15149"/>
                  </a:cubicBezTo>
                  <a:cubicBezTo>
                    <a:pt x="39377" y="15089"/>
                    <a:pt x="39219" y="15062"/>
                    <a:pt x="39083" y="15062"/>
                  </a:cubicBezTo>
                  <a:cubicBezTo>
                    <a:pt x="38947" y="15062"/>
                    <a:pt x="38832" y="15089"/>
                    <a:pt x="38738" y="15136"/>
                  </a:cubicBezTo>
                  <a:cubicBezTo>
                    <a:pt x="38738" y="15136"/>
                    <a:pt x="38738" y="15122"/>
                    <a:pt x="38738" y="15122"/>
                  </a:cubicBezTo>
                  <a:cubicBezTo>
                    <a:pt x="38725" y="15069"/>
                    <a:pt x="38658" y="15028"/>
                    <a:pt x="38604" y="15028"/>
                  </a:cubicBezTo>
                  <a:cubicBezTo>
                    <a:pt x="38537" y="15042"/>
                    <a:pt x="38496" y="15095"/>
                    <a:pt x="38510" y="15163"/>
                  </a:cubicBezTo>
                  <a:cubicBezTo>
                    <a:pt x="38510" y="15163"/>
                    <a:pt x="38523" y="15216"/>
                    <a:pt x="38537" y="15297"/>
                  </a:cubicBezTo>
                  <a:cubicBezTo>
                    <a:pt x="38483" y="15364"/>
                    <a:pt x="38429" y="15432"/>
                    <a:pt x="38402" y="15512"/>
                  </a:cubicBezTo>
                  <a:cubicBezTo>
                    <a:pt x="37968" y="14426"/>
                    <a:pt x="37436" y="13692"/>
                    <a:pt x="37026" y="13692"/>
                  </a:cubicBezTo>
                  <a:cubicBezTo>
                    <a:pt x="37005" y="13692"/>
                    <a:pt x="36984" y="13694"/>
                    <a:pt x="36964" y="13698"/>
                  </a:cubicBezTo>
                  <a:cubicBezTo>
                    <a:pt x="36655" y="10633"/>
                    <a:pt x="35432" y="7837"/>
                    <a:pt x="33563" y="5593"/>
                  </a:cubicBezTo>
                  <a:cubicBezTo>
                    <a:pt x="33617" y="5552"/>
                    <a:pt x="33671" y="5525"/>
                    <a:pt x="33725" y="5498"/>
                  </a:cubicBezTo>
                  <a:cubicBezTo>
                    <a:pt x="33778" y="5472"/>
                    <a:pt x="33792" y="5404"/>
                    <a:pt x="33752" y="5351"/>
                  </a:cubicBezTo>
                  <a:cubicBezTo>
                    <a:pt x="33734" y="5315"/>
                    <a:pt x="33698" y="5291"/>
                    <a:pt x="33660" y="5291"/>
                  </a:cubicBezTo>
                  <a:cubicBezTo>
                    <a:pt x="33641" y="5291"/>
                    <a:pt x="33622" y="5297"/>
                    <a:pt x="33604" y="5310"/>
                  </a:cubicBezTo>
                  <a:cubicBezTo>
                    <a:pt x="33536" y="5351"/>
                    <a:pt x="33483" y="5377"/>
                    <a:pt x="33415" y="5418"/>
                  </a:cubicBezTo>
                  <a:cubicBezTo>
                    <a:pt x="31682" y="3388"/>
                    <a:pt x="29437" y="1829"/>
                    <a:pt x="26870" y="942"/>
                  </a:cubicBezTo>
                  <a:cubicBezTo>
                    <a:pt x="26533" y="619"/>
                    <a:pt x="26332" y="458"/>
                    <a:pt x="26318" y="445"/>
                  </a:cubicBezTo>
                  <a:cubicBezTo>
                    <a:pt x="26302" y="428"/>
                    <a:pt x="26278" y="420"/>
                    <a:pt x="26253" y="420"/>
                  </a:cubicBezTo>
                  <a:cubicBezTo>
                    <a:pt x="26220" y="420"/>
                    <a:pt x="26186" y="435"/>
                    <a:pt x="26171" y="458"/>
                  </a:cubicBezTo>
                  <a:cubicBezTo>
                    <a:pt x="26130" y="512"/>
                    <a:pt x="26130" y="579"/>
                    <a:pt x="26184" y="619"/>
                  </a:cubicBezTo>
                  <a:cubicBezTo>
                    <a:pt x="26184" y="619"/>
                    <a:pt x="26251" y="673"/>
                    <a:pt x="26359" y="781"/>
                  </a:cubicBezTo>
                  <a:cubicBezTo>
                    <a:pt x="24988" y="350"/>
                    <a:pt x="23536" y="122"/>
                    <a:pt x="22017" y="108"/>
                  </a:cubicBezTo>
                  <a:cubicBezTo>
                    <a:pt x="22017" y="55"/>
                    <a:pt x="21977" y="1"/>
                    <a:pt x="2191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/>
            <p:cNvSpPr/>
            <p:nvPr/>
          </p:nvSpPr>
          <p:spPr>
            <a:xfrm>
              <a:off x="9586874" y="1095179"/>
              <a:ext cx="1241943" cy="1242477"/>
            </a:xfrm>
            <a:custGeom>
              <a:avLst/>
              <a:gdLst/>
              <a:ahLst/>
              <a:cxnLst/>
              <a:rect l="l" t="t" r="r" b="b"/>
              <a:pathLst>
                <a:path w="30271" h="30284" extrusionOk="0">
                  <a:moveTo>
                    <a:pt x="15136" y="1"/>
                  </a:moveTo>
                  <a:cubicBezTo>
                    <a:pt x="6775" y="1"/>
                    <a:pt x="1" y="6788"/>
                    <a:pt x="1" y="15149"/>
                  </a:cubicBezTo>
                  <a:cubicBezTo>
                    <a:pt x="1" y="23509"/>
                    <a:pt x="6775" y="30284"/>
                    <a:pt x="15136" y="30284"/>
                  </a:cubicBezTo>
                  <a:cubicBezTo>
                    <a:pt x="23496" y="30284"/>
                    <a:pt x="30271" y="23509"/>
                    <a:pt x="30271" y="15149"/>
                  </a:cubicBezTo>
                  <a:cubicBezTo>
                    <a:pt x="30271" y="6788"/>
                    <a:pt x="23496" y="1"/>
                    <a:pt x="1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/>
            <p:cNvSpPr/>
            <p:nvPr/>
          </p:nvSpPr>
          <p:spPr>
            <a:xfrm>
              <a:off x="9582484" y="1090789"/>
              <a:ext cx="1251298" cy="1251298"/>
            </a:xfrm>
            <a:custGeom>
              <a:avLst/>
              <a:gdLst/>
              <a:ahLst/>
              <a:cxnLst/>
              <a:rect l="l" t="t" r="r" b="b"/>
              <a:pathLst>
                <a:path w="30499" h="30499" extrusionOk="0">
                  <a:moveTo>
                    <a:pt x="7971" y="7648"/>
                  </a:moveTo>
                  <a:cubicBezTo>
                    <a:pt x="9947" y="8078"/>
                    <a:pt x="12433" y="8455"/>
                    <a:pt x="15135" y="8468"/>
                  </a:cubicBezTo>
                  <a:lnTo>
                    <a:pt x="15135" y="15135"/>
                  </a:lnTo>
                  <a:lnTo>
                    <a:pt x="6976" y="15135"/>
                  </a:lnTo>
                  <a:cubicBezTo>
                    <a:pt x="6990" y="13213"/>
                    <a:pt x="7191" y="11452"/>
                    <a:pt x="7460" y="9933"/>
                  </a:cubicBezTo>
                  <a:cubicBezTo>
                    <a:pt x="7608" y="9127"/>
                    <a:pt x="7783" y="8374"/>
                    <a:pt x="7971" y="7648"/>
                  </a:cubicBezTo>
                  <a:close/>
                  <a:moveTo>
                    <a:pt x="24006" y="6963"/>
                  </a:moveTo>
                  <a:cubicBezTo>
                    <a:pt x="24168" y="7366"/>
                    <a:pt x="24329" y="7769"/>
                    <a:pt x="24490" y="8199"/>
                  </a:cubicBezTo>
                  <a:cubicBezTo>
                    <a:pt x="25297" y="10551"/>
                    <a:pt x="25566" y="12877"/>
                    <a:pt x="25472" y="15135"/>
                  </a:cubicBezTo>
                  <a:lnTo>
                    <a:pt x="15350" y="15135"/>
                  </a:lnTo>
                  <a:lnTo>
                    <a:pt x="15350" y="8468"/>
                  </a:lnTo>
                  <a:cubicBezTo>
                    <a:pt x="18133" y="8455"/>
                    <a:pt x="21117" y="8065"/>
                    <a:pt x="24006" y="6963"/>
                  </a:cubicBezTo>
                  <a:close/>
                  <a:moveTo>
                    <a:pt x="15135" y="15363"/>
                  </a:moveTo>
                  <a:lnTo>
                    <a:pt x="15135" y="20404"/>
                  </a:lnTo>
                  <a:cubicBezTo>
                    <a:pt x="12743" y="20417"/>
                    <a:pt x="10202" y="20740"/>
                    <a:pt x="7648" y="21546"/>
                  </a:cubicBezTo>
                  <a:cubicBezTo>
                    <a:pt x="7151" y="19382"/>
                    <a:pt x="6963" y="17285"/>
                    <a:pt x="6976" y="15363"/>
                  </a:cubicBezTo>
                  <a:close/>
                  <a:moveTo>
                    <a:pt x="25458" y="15363"/>
                  </a:moveTo>
                  <a:cubicBezTo>
                    <a:pt x="25337" y="17554"/>
                    <a:pt x="24867" y="19691"/>
                    <a:pt x="24181" y="21681"/>
                  </a:cubicBezTo>
                  <a:cubicBezTo>
                    <a:pt x="21910" y="21036"/>
                    <a:pt x="18805" y="20404"/>
                    <a:pt x="15350" y="20404"/>
                  </a:cubicBezTo>
                  <a:lnTo>
                    <a:pt x="15350" y="15363"/>
                  </a:lnTo>
                  <a:close/>
                  <a:moveTo>
                    <a:pt x="15243" y="0"/>
                  </a:moveTo>
                  <a:cubicBezTo>
                    <a:pt x="15189" y="0"/>
                    <a:pt x="15135" y="54"/>
                    <a:pt x="15135" y="108"/>
                  </a:cubicBezTo>
                  <a:lnTo>
                    <a:pt x="15135" y="8239"/>
                  </a:lnTo>
                  <a:cubicBezTo>
                    <a:pt x="12447" y="8226"/>
                    <a:pt x="9987" y="7863"/>
                    <a:pt x="8025" y="7433"/>
                  </a:cubicBezTo>
                  <a:cubicBezTo>
                    <a:pt x="9019" y="3669"/>
                    <a:pt x="10350" y="1250"/>
                    <a:pt x="10363" y="1223"/>
                  </a:cubicBezTo>
                  <a:cubicBezTo>
                    <a:pt x="10404" y="1169"/>
                    <a:pt x="10377" y="1102"/>
                    <a:pt x="10323" y="1075"/>
                  </a:cubicBezTo>
                  <a:cubicBezTo>
                    <a:pt x="10305" y="1066"/>
                    <a:pt x="10286" y="1062"/>
                    <a:pt x="10267" y="1062"/>
                  </a:cubicBezTo>
                  <a:cubicBezTo>
                    <a:pt x="10229" y="1062"/>
                    <a:pt x="10193" y="1080"/>
                    <a:pt x="10175" y="1116"/>
                  </a:cubicBezTo>
                  <a:cubicBezTo>
                    <a:pt x="10148" y="1143"/>
                    <a:pt x="8804" y="3589"/>
                    <a:pt x="7810" y="7393"/>
                  </a:cubicBezTo>
                  <a:cubicBezTo>
                    <a:pt x="5242" y="6815"/>
                    <a:pt x="3576" y="6170"/>
                    <a:pt x="3535" y="6143"/>
                  </a:cubicBezTo>
                  <a:cubicBezTo>
                    <a:pt x="3526" y="6140"/>
                    <a:pt x="3516" y="6139"/>
                    <a:pt x="3507" y="6139"/>
                  </a:cubicBezTo>
                  <a:cubicBezTo>
                    <a:pt x="3460" y="6139"/>
                    <a:pt x="3410" y="6165"/>
                    <a:pt x="3387" y="6210"/>
                  </a:cubicBezTo>
                  <a:cubicBezTo>
                    <a:pt x="3360" y="6264"/>
                    <a:pt x="3401" y="6331"/>
                    <a:pt x="3455" y="6358"/>
                  </a:cubicBezTo>
                  <a:cubicBezTo>
                    <a:pt x="3495" y="6371"/>
                    <a:pt x="5162" y="7030"/>
                    <a:pt x="7742" y="7608"/>
                  </a:cubicBezTo>
                  <a:cubicBezTo>
                    <a:pt x="7568" y="8320"/>
                    <a:pt x="7393" y="9086"/>
                    <a:pt x="7245" y="9879"/>
                  </a:cubicBezTo>
                  <a:cubicBezTo>
                    <a:pt x="6976" y="11412"/>
                    <a:pt x="6761" y="13186"/>
                    <a:pt x="6748" y="15135"/>
                  </a:cubicBezTo>
                  <a:lnTo>
                    <a:pt x="108" y="15135"/>
                  </a:lnTo>
                  <a:cubicBezTo>
                    <a:pt x="40" y="15135"/>
                    <a:pt x="0" y="15189"/>
                    <a:pt x="0" y="15256"/>
                  </a:cubicBezTo>
                  <a:cubicBezTo>
                    <a:pt x="0" y="15310"/>
                    <a:pt x="40" y="15363"/>
                    <a:pt x="108" y="15363"/>
                  </a:cubicBezTo>
                  <a:lnTo>
                    <a:pt x="6748" y="15363"/>
                  </a:lnTo>
                  <a:cubicBezTo>
                    <a:pt x="6748" y="17312"/>
                    <a:pt x="6936" y="19423"/>
                    <a:pt x="7433" y="21627"/>
                  </a:cubicBezTo>
                  <a:cubicBezTo>
                    <a:pt x="6022" y="22097"/>
                    <a:pt x="4611" y="22716"/>
                    <a:pt x="3226" y="23522"/>
                  </a:cubicBezTo>
                  <a:cubicBezTo>
                    <a:pt x="3172" y="23549"/>
                    <a:pt x="3159" y="23616"/>
                    <a:pt x="3186" y="23670"/>
                  </a:cubicBezTo>
                  <a:cubicBezTo>
                    <a:pt x="3213" y="23710"/>
                    <a:pt x="3240" y="23724"/>
                    <a:pt x="3280" y="23724"/>
                  </a:cubicBezTo>
                  <a:cubicBezTo>
                    <a:pt x="3307" y="23724"/>
                    <a:pt x="3320" y="23724"/>
                    <a:pt x="3334" y="23710"/>
                  </a:cubicBezTo>
                  <a:cubicBezTo>
                    <a:pt x="4705" y="22917"/>
                    <a:pt x="6089" y="22299"/>
                    <a:pt x="7487" y="21842"/>
                  </a:cubicBezTo>
                  <a:cubicBezTo>
                    <a:pt x="8038" y="24221"/>
                    <a:pt x="8952" y="26694"/>
                    <a:pt x="10377" y="29168"/>
                  </a:cubicBezTo>
                  <a:cubicBezTo>
                    <a:pt x="10404" y="29208"/>
                    <a:pt x="10444" y="29235"/>
                    <a:pt x="10484" y="29235"/>
                  </a:cubicBezTo>
                  <a:cubicBezTo>
                    <a:pt x="10498" y="29235"/>
                    <a:pt x="10525" y="29221"/>
                    <a:pt x="10538" y="29221"/>
                  </a:cubicBezTo>
                  <a:cubicBezTo>
                    <a:pt x="10592" y="29181"/>
                    <a:pt x="10605" y="29114"/>
                    <a:pt x="10579" y="29060"/>
                  </a:cubicBezTo>
                  <a:cubicBezTo>
                    <a:pt x="9154" y="26600"/>
                    <a:pt x="8253" y="24140"/>
                    <a:pt x="7689" y="21775"/>
                  </a:cubicBezTo>
                  <a:cubicBezTo>
                    <a:pt x="10229" y="20955"/>
                    <a:pt x="12769" y="20632"/>
                    <a:pt x="15135" y="20619"/>
                  </a:cubicBezTo>
                  <a:lnTo>
                    <a:pt x="15135" y="30391"/>
                  </a:lnTo>
                  <a:cubicBezTo>
                    <a:pt x="15135" y="30444"/>
                    <a:pt x="15189" y="30498"/>
                    <a:pt x="15243" y="30498"/>
                  </a:cubicBezTo>
                  <a:cubicBezTo>
                    <a:pt x="15310" y="30498"/>
                    <a:pt x="15350" y="30444"/>
                    <a:pt x="15350" y="30391"/>
                  </a:cubicBezTo>
                  <a:lnTo>
                    <a:pt x="15350" y="20619"/>
                  </a:lnTo>
                  <a:cubicBezTo>
                    <a:pt x="18778" y="20619"/>
                    <a:pt x="21856" y="21251"/>
                    <a:pt x="24114" y="21896"/>
                  </a:cubicBezTo>
                  <a:cubicBezTo>
                    <a:pt x="23079" y="24839"/>
                    <a:pt x="21600" y="27501"/>
                    <a:pt x="20122" y="29692"/>
                  </a:cubicBezTo>
                  <a:cubicBezTo>
                    <a:pt x="20095" y="29746"/>
                    <a:pt x="20108" y="29813"/>
                    <a:pt x="20162" y="29840"/>
                  </a:cubicBezTo>
                  <a:cubicBezTo>
                    <a:pt x="20176" y="29853"/>
                    <a:pt x="20203" y="29866"/>
                    <a:pt x="20216" y="29866"/>
                  </a:cubicBezTo>
                  <a:cubicBezTo>
                    <a:pt x="20256" y="29866"/>
                    <a:pt x="20297" y="29853"/>
                    <a:pt x="20310" y="29813"/>
                  </a:cubicBezTo>
                  <a:cubicBezTo>
                    <a:pt x="21789" y="27608"/>
                    <a:pt x="23281" y="24920"/>
                    <a:pt x="24329" y="21963"/>
                  </a:cubicBezTo>
                  <a:cubicBezTo>
                    <a:pt x="26574" y="22608"/>
                    <a:pt x="27958" y="23267"/>
                    <a:pt x="27999" y="23294"/>
                  </a:cubicBezTo>
                  <a:cubicBezTo>
                    <a:pt x="28017" y="23301"/>
                    <a:pt x="28035" y="23304"/>
                    <a:pt x="28052" y="23304"/>
                  </a:cubicBezTo>
                  <a:cubicBezTo>
                    <a:pt x="28099" y="23304"/>
                    <a:pt x="28140" y="23279"/>
                    <a:pt x="28160" y="23240"/>
                  </a:cubicBezTo>
                  <a:cubicBezTo>
                    <a:pt x="28187" y="23186"/>
                    <a:pt x="28160" y="23119"/>
                    <a:pt x="28106" y="23092"/>
                  </a:cubicBezTo>
                  <a:cubicBezTo>
                    <a:pt x="28066" y="23065"/>
                    <a:pt x="26654" y="22407"/>
                    <a:pt x="24396" y="21748"/>
                  </a:cubicBezTo>
                  <a:cubicBezTo>
                    <a:pt x="25095" y="19732"/>
                    <a:pt x="25566" y="17581"/>
                    <a:pt x="25687" y="15363"/>
                  </a:cubicBezTo>
                  <a:lnTo>
                    <a:pt x="30378" y="15363"/>
                  </a:lnTo>
                  <a:cubicBezTo>
                    <a:pt x="30445" y="15363"/>
                    <a:pt x="30499" y="15310"/>
                    <a:pt x="30499" y="15256"/>
                  </a:cubicBezTo>
                  <a:cubicBezTo>
                    <a:pt x="30499" y="15189"/>
                    <a:pt x="30445" y="15135"/>
                    <a:pt x="30378" y="15135"/>
                  </a:cubicBezTo>
                  <a:lnTo>
                    <a:pt x="25700" y="15135"/>
                  </a:lnTo>
                  <a:cubicBezTo>
                    <a:pt x="25794" y="12850"/>
                    <a:pt x="25512" y="10498"/>
                    <a:pt x="24692" y="8119"/>
                  </a:cubicBezTo>
                  <a:cubicBezTo>
                    <a:pt x="24544" y="7688"/>
                    <a:pt x="24383" y="7285"/>
                    <a:pt x="24208" y="6882"/>
                  </a:cubicBezTo>
                  <a:cubicBezTo>
                    <a:pt x="25176" y="6506"/>
                    <a:pt x="26130" y="6049"/>
                    <a:pt x="27058" y="5497"/>
                  </a:cubicBezTo>
                  <a:cubicBezTo>
                    <a:pt x="27111" y="5471"/>
                    <a:pt x="27125" y="5403"/>
                    <a:pt x="27085" y="5350"/>
                  </a:cubicBezTo>
                  <a:cubicBezTo>
                    <a:pt x="27067" y="5314"/>
                    <a:pt x="27031" y="5296"/>
                    <a:pt x="26993" y="5296"/>
                  </a:cubicBezTo>
                  <a:cubicBezTo>
                    <a:pt x="26974" y="5296"/>
                    <a:pt x="26955" y="5300"/>
                    <a:pt x="26937" y="5309"/>
                  </a:cubicBezTo>
                  <a:cubicBezTo>
                    <a:pt x="26023" y="5847"/>
                    <a:pt x="25082" y="6304"/>
                    <a:pt x="24127" y="6680"/>
                  </a:cubicBezTo>
                  <a:cubicBezTo>
                    <a:pt x="22340" y="2648"/>
                    <a:pt x="19678" y="470"/>
                    <a:pt x="19651" y="444"/>
                  </a:cubicBezTo>
                  <a:cubicBezTo>
                    <a:pt x="19635" y="432"/>
                    <a:pt x="19611" y="426"/>
                    <a:pt x="19587" y="426"/>
                  </a:cubicBezTo>
                  <a:cubicBezTo>
                    <a:pt x="19554" y="426"/>
                    <a:pt x="19519" y="439"/>
                    <a:pt x="19504" y="470"/>
                  </a:cubicBezTo>
                  <a:cubicBezTo>
                    <a:pt x="19463" y="511"/>
                    <a:pt x="19463" y="591"/>
                    <a:pt x="19517" y="618"/>
                  </a:cubicBezTo>
                  <a:cubicBezTo>
                    <a:pt x="19544" y="645"/>
                    <a:pt x="22152" y="2796"/>
                    <a:pt x="23912" y="6761"/>
                  </a:cubicBezTo>
                  <a:cubicBezTo>
                    <a:pt x="21049" y="7850"/>
                    <a:pt x="18106" y="8239"/>
                    <a:pt x="15350" y="8239"/>
                  </a:cubicBezTo>
                  <a:lnTo>
                    <a:pt x="15350" y="108"/>
                  </a:lnTo>
                  <a:cubicBezTo>
                    <a:pt x="15350" y="54"/>
                    <a:pt x="15310" y="0"/>
                    <a:pt x="15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/>
            <p:cNvSpPr/>
            <p:nvPr/>
          </p:nvSpPr>
          <p:spPr>
            <a:xfrm>
              <a:off x="9308950" y="1652178"/>
              <a:ext cx="767666" cy="1023554"/>
            </a:xfrm>
            <a:custGeom>
              <a:avLst/>
              <a:gdLst/>
              <a:ahLst/>
              <a:cxnLst/>
              <a:rect l="l" t="t" r="r" b="b"/>
              <a:pathLst>
                <a:path w="18711" h="24948" extrusionOk="0">
                  <a:moveTo>
                    <a:pt x="6412" y="1"/>
                  </a:moveTo>
                  <a:cubicBezTo>
                    <a:pt x="6004" y="1"/>
                    <a:pt x="5467" y="746"/>
                    <a:pt x="5036" y="1839"/>
                  </a:cubicBezTo>
                  <a:lnTo>
                    <a:pt x="5036" y="1839"/>
                  </a:lnTo>
                  <a:cubicBezTo>
                    <a:pt x="4920" y="1556"/>
                    <a:pt x="4707" y="1382"/>
                    <a:pt x="4358" y="1382"/>
                  </a:cubicBezTo>
                  <a:cubicBezTo>
                    <a:pt x="4222" y="1382"/>
                    <a:pt x="4065" y="1408"/>
                    <a:pt x="3885" y="1465"/>
                  </a:cubicBezTo>
                  <a:cubicBezTo>
                    <a:pt x="2541" y="1882"/>
                    <a:pt x="3051" y="3065"/>
                    <a:pt x="2016" y="4113"/>
                  </a:cubicBezTo>
                  <a:cubicBezTo>
                    <a:pt x="0" y="6116"/>
                    <a:pt x="605" y="8737"/>
                    <a:pt x="1062" y="10995"/>
                  </a:cubicBezTo>
                  <a:cubicBezTo>
                    <a:pt x="1909" y="15229"/>
                    <a:pt x="7070" y="18684"/>
                    <a:pt x="7837" y="20202"/>
                  </a:cubicBezTo>
                  <a:cubicBezTo>
                    <a:pt x="7998" y="20525"/>
                    <a:pt x="7675" y="22958"/>
                    <a:pt x="7837" y="24006"/>
                  </a:cubicBezTo>
                  <a:cubicBezTo>
                    <a:pt x="7938" y="24703"/>
                    <a:pt x="10237" y="24947"/>
                    <a:pt x="12513" y="24947"/>
                  </a:cubicBezTo>
                  <a:cubicBezTo>
                    <a:pt x="14757" y="24947"/>
                    <a:pt x="16977" y="24710"/>
                    <a:pt x="17044" y="24436"/>
                  </a:cubicBezTo>
                  <a:cubicBezTo>
                    <a:pt x="17044" y="24436"/>
                    <a:pt x="18711" y="16708"/>
                    <a:pt x="15108" y="14382"/>
                  </a:cubicBezTo>
                  <a:cubicBezTo>
                    <a:pt x="11823" y="12249"/>
                    <a:pt x="10830" y="5722"/>
                    <a:pt x="9722" y="5722"/>
                  </a:cubicBezTo>
                  <a:cubicBezTo>
                    <a:pt x="9615" y="5722"/>
                    <a:pt x="9507" y="5783"/>
                    <a:pt x="9396" y="5914"/>
                  </a:cubicBezTo>
                  <a:cubicBezTo>
                    <a:pt x="8745" y="6668"/>
                    <a:pt x="8405" y="7834"/>
                    <a:pt x="8397" y="9049"/>
                  </a:cubicBezTo>
                  <a:lnTo>
                    <a:pt x="8397" y="9049"/>
                  </a:lnTo>
                  <a:cubicBezTo>
                    <a:pt x="7893" y="6994"/>
                    <a:pt x="7307" y="4175"/>
                    <a:pt x="6990" y="1143"/>
                  </a:cubicBezTo>
                  <a:cubicBezTo>
                    <a:pt x="6904" y="341"/>
                    <a:pt x="6688" y="1"/>
                    <a:pt x="64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/>
            <p:cNvSpPr/>
            <p:nvPr/>
          </p:nvSpPr>
          <p:spPr>
            <a:xfrm>
              <a:off x="9641483" y="2011625"/>
              <a:ext cx="85501" cy="209158"/>
            </a:xfrm>
            <a:custGeom>
              <a:avLst/>
              <a:gdLst/>
              <a:ahLst/>
              <a:cxnLst/>
              <a:rect l="l" t="t" r="r" b="b"/>
              <a:pathLst>
                <a:path w="2084" h="5098" extrusionOk="0">
                  <a:moveTo>
                    <a:pt x="355" y="0"/>
                  </a:moveTo>
                  <a:cubicBezTo>
                    <a:pt x="307" y="0"/>
                    <a:pt x="256" y="38"/>
                    <a:pt x="256" y="97"/>
                  </a:cubicBezTo>
                  <a:cubicBezTo>
                    <a:pt x="242" y="178"/>
                    <a:pt x="0" y="2234"/>
                    <a:pt x="1855" y="5043"/>
                  </a:cubicBezTo>
                  <a:cubicBezTo>
                    <a:pt x="1882" y="5070"/>
                    <a:pt x="1909" y="5097"/>
                    <a:pt x="1949" y="5097"/>
                  </a:cubicBezTo>
                  <a:cubicBezTo>
                    <a:pt x="1976" y="5097"/>
                    <a:pt x="1990" y="5084"/>
                    <a:pt x="2017" y="5070"/>
                  </a:cubicBezTo>
                  <a:cubicBezTo>
                    <a:pt x="2057" y="5043"/>
                    <a:pt x="2084" y="4976"/>
                    <a:pt x="2043" y="4922"/>
                  </a:cubicBezTo>
                  <a:cubicBezTo>
                    <a:pt x="242" y="2180"/>
                    <a:pt x="471" y="151"/>
                    <a:pt x="471" y="124"/>
                  </a:cubicBezTo>
                  <a:cubicBezTo>
                    <a:pt x="484" y="70"/>
                    <a:pt x="444" y="3"/>
                    <a:pt x="377" y="3"/>
                  </a:cubicBezTo>
                  <a:cubicBezTo>
                    <a:pt x="370" y="1"/>
                    <a:pt x="363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/>
            <p:cNvSpPr/>
            <p:nvPr/>
          </p:nvSpPr>
          <p:spPr>
            <a:xfrm>
              <a:off x="9449020" y="1707771"/>
              <a:ext cx="138468" cy="486504"/>
            </a:xfrm>
            <a:custGeom>
              <a:avLst/>
              <a:gdLst/>
              <a:ahLst/>
              <a:cxnLst/>
              <a:rect l="l" t="t" r="r" b="b"/>
              <a:pathLst>
                <a:path w="3375" h="11858" extrusionOk="0">
                  <a:moveTo>
                    <a:pt x="1399" y="0"/>
                  </a:moveTo>
                  <a:cubicBezTo>
                    <a:pt x="1344" y="0"/>
                    <a:pt x="1302" y="37"/>
                    <a:pt x="1291" y="83"/>
                  </a:cubicBezTo>
                  <a:cubicBezTo>
                    <a:pt x="1277" y="164"/>
                    <a:pt x="0" y="8014"/>
                    <a:pt x="3172" y="11818"/>
                  </a:cubicBezTo>
                  <a:cubicBezTo>
                    <a:pt x="3186" y="11845"/>
                    <a:pt x="3226" y="11858"/>
                    <a:pt x="3253" y="11858"/>
                  </a:cubicBezTo>
                  <a:cubicBezTo>
                    <a:pt x="3280" y="11858"/>
                    <a:pt x="3307" y="11858"/>
                    <a:pt x="3320" y="11831"/>
                  </a:cubicBezTo>
                  <a:cubicBezTo>
                    <a:pt x="3374" y="11804"/>
                    <a:pt x="3374" y="11724"/>
                    <a:pt x="3334" y="11683"/>
                  </a:cubicBezTo>
                  <a:cubicBezTo>
                    <a:pt x="229" y="7947"/>
                    <a:pt x="1492" y="204"/>
                    <a:pt x="1506" y="124"/>
                  </a:cubicBezTo>
                  <a:cubicBezTo>
                    <a:pt x="1519" y="70"/>
                    <a:pt x="1479" y="3"/>
                    <a:pt x="1425" y="3"/>
                  </a:cubicBezTo>
                  <a:cubicBezTo>
                    <a:pt x="1416" y="1"/>
                    <a:pt x="1408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/>
            <p:cNvSpPr/>
            <p:nvPr/>
          </p:nvSpPr>
          <p:spPr>
            <a:xfrm>
              <a:off x="9310058" y="1785765"/>
              <a:ext cx="186429" cy="469724"/>
            </a:xfrm>
            <a:custGeom>
              <a:avLst/>
              <a:gdLst/>
              <a:ahLst/>
              <a:cxnLst/>
              <a:rect l="l" t="t" r="r" b="b"/>
              <a:pathLst>
                <a:path w="4544" h="11449" extrusionOk="0">
                  <a:moveTo>
                    <a:pt x="2564" y="0"/>
                  </a:moveTo>
                  <a:cubicBezTo>
                    <a:pt x="2522" y="0"/>
                    <a:pt x="2480" y="28"/>
                    <a:pt x="2460" y="78"/>
                  </a:cubicBezTo>
                  <a:cubicBezTo>
                    <a:pt x="2433" y="131"/>
                    <a:pt x="0" y="6704"/>
                    <a:pt x="4342" y="11409"/>
                  </a:cubicBezTo>
                  <a:cubicBezTo>
                    <a:pt x="4355" y="11435"/>
                    <a:pt x="4382" y="11449"/>
                    <a:pt x="4422" y="11449"/>
                  </a:cubicBezTo>
                  <a:cubicBezTo>
                    <a:pt x="4449" y="11449"/>
                    <a:pt x="4476" y="11435"/>
                    <a:pt x="4490" y="11409"/>
                  </a:cubicBezTo>
                  <a:cubicBezTo>
                    <a:pt x="4543" y="11368"/>
                    <a:pt x="4543" y="11301"/>
                    <a:pt x="4503" y="11261"/>
                  </a:cubicBezTo>
                  <a:cubicBezTo>
                    <a:pt x="255" y="6650"/>
                    <a:pt x="2648" y="212"/>
                    <a:pt x="2675" y="145"/>
                  </a:cubicBezTo>
                  <a:cubicBezTo>
                    <a:pt x="2688" y="91"/>
                    <a:pt x="2661" y="24"/>
                    <a:pt x="2608" y="10"/>
                  </a:cubicBezTo>
                  <a:cubicBezTo>
                    <a:pt x="2594" y="3"/>
                    <a:pt x="2579" y="0"/>
                    <a:pt x="2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/>
            <p:cNvSpPr/>
            <p:nvPr/>
          </p:nvSpPr>
          <p:spPr>
            <a:xfrm>
              <a:off x="9703230" y="1935518"/>
              <a:ext cx="55756" cy="103266"/>
            </a:xfrm>
            <a:custGeom>
              <a:avLst/>
              <a:gdLst/>
              <a:ahLst/>
              <a:cxnLst/>
              <a:rect l="l" t="t" r="r" b="b"/>
              <a:pathLst>
                <a:path w="1359" h="2517" extrusionOk="0">
                  <a:moveTo>
                    <a:pt x="923" y="0"/>
                  </a:moveTo>
                  <a:cubicBezTo>
                    <a:pt x="915" y="0"/>
                    <a:pt x="908" y="1"/>
                    <a:pt x="901" y="3"/>
                  </a:cubicBezTo>
                  <a:cubicBezTo>
                    <a:pt x="848" y="16"/>
                    <a:pt x="807" y="70"/>
                    <a:pt x="807" y="137"/>
                  </a:cubicBezTo>
                  <a:cubicBezTo>
                    <a:pt x="969" y="1025"/>
                    <a:pt x="1063" y="2073"/>
                    <a:pt x="969" y="2275"/>
                  </a:cubicBezTo>
                  <a:cubicBezTo>
                    <a:pt x="969" y="2275"/>
                    <a:pt x="955" y="2261"/>
                    <a:pt x="942" y="2261"/>
                  </a:cubicBezTo>
                  <a:cubicBezTo>
                    <a:pt x="444" y="1764"/>
                    <a:pt x="243" y="473"/>
                    <a:pt x="243" y="460"/>
                  </a:cubicBezTo>
                  <a:cubicBezTo>
                    <a:pt x="231" y="413"/>
                    <a:pt x="189" y="377"/>
                    <a:pt x="134" y="377"/>
                  </a:cubicBezTo>
                  <a:cubicBezTo>
                    <a:pt x="126" y="377"/>
                    <a:pt x="117" y="378"/>
                    <a:pt x="108" y="379"/>
                  </a:cubicBezTo>
                  <a:cubicBezTo>
                    <a:pt x="55" y="379"/>
                    <a:pt x="1" y="447"/>
                    <a:pt x="14" y="500"/>
                  </a:cubicBezTo>
                  <a:cubicBezTo>
                    <a:pt x="28" y="554"/>
                    <a:pt x="243" y="1871"/>
                    <a:pt x="794" y="2409"/>
                  </a:cubicBezTo>
                  <a:cubicBezTo>
                    <a:pt x="861" y="2490"/>
                    <a:pt x="928" y="2517"/>
                    <a:pt x="982" y="2517"/>
                  </a:cubicBezTo>
                  <a:cubicBezTo>
                    <a:pt x="1022" y="2517"/>
                    <a:pt x="1049" y="2503"/>
                    <a:pt x="1063" y="2490"/>
                  </a:cubicBezTo>
                  <a:cubicBezTo>
                    <a:pt x="1358" y="2342"/>
                    <a:pt x="1211" y="1105"/>
                    <a:pt x="1036" y="97"/>
                  </a:cubicBezTo>
                  <a:cubicBezTo>
                    <a:pt x="1024" y="39"/>
                    <a:pt x="972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/>
            <p:cNvSpPr/>
            <p:nvPr/>
          </p:nvSpPr>
          <p:spPr>
            <a:xfrm>
              <a:off x="9523445" y="1698950"/>
              <a:ext cx="61254" cy="122016"/>
            </a:xfrm>
            <a:custGeom>
              <a:avLst/>
              <a:gdLst/>
              <a:ahLst/>
              <a:cxnLst/>
              <a:rect l="l" t="t" r="r" b="b"/>
              <a:pathLst>
                <a:path w="1493" h="2974" extrusionOk="0">
                  <a:moveTo>
                    <a:pt x="1017" y="0"/>
                  </a:moveTo>
                  <a:cubicBezTo>
                    <a:pt x="1010" y="0"/>
                    <a:pt x="1003" y="1"/>
                    <a:pt x="996" y="3"/>
                  </a:cubicBezTo>
                  <a:cubicBezTo>
                    <a:pt x="928" y="16"/>
                    <a:pt x="888" y="70"/>
                    <a:pt x="901" y="137"/>
                  </a:cubicBezTo>
                  <a:cubicBezTo>
                    <a:pt x="915" y="151"/>
                    <a:pt x="1251" y="1858"/>
                    <a:pt x="700" y="2503"/>
                  </a:cubicBezTo>
                  <a:cubicBezTo>
                    <a:pt x="575" y="2665"/>
                    <a:pt x="404" y="2746"/>
                    <a:pt x="176" y="2746"/>
                  </a:cubicBezTo>
                  <a:cubicBezTo>
                    <a:pt x="158" y="2746"/>
                    <a:pt x="140" y="2746"/>
                    <a:pt x="122" y="2745"/>
                  </a:cubicBezTo>
                  <a:cubicBezTo>
                    <a:pt x="68" y="2758"/>
                    <a:pt x="1" y="2798"/>
                    <a:pt x="1" y="2852"/>
                  </a:cubicBezTo>
                  <a:cubicBezTo>
                    <a:pt x="1" y="2919"/>
                    <a:pt x="55" y="2973"/>
                    <a:pt x="108" y="2973"/>
                  </a:cubicBezTo>
                  <a:lnTo>
                    <a:pt x="162" y="2973"/>
                  </a:lnTo>
                  <a:cubicBezTo>
                    <a:pt x="458" y="2973"/>
                    <a:pt x="700" y="2866"/>
                    <a:pt x="875" y="2651"/>
                  </a:cubicBezTo>
                  <a:cubicBezTo>
                    <a:pt x="1493" y="1925"/>
                    <a:pt x="1143" y="164"/>
                    <a:pt x="1130" y="83"/>
                  </a:cubicBezTo>
                  <a:cubicBezTo>
                    <a:pt x="1118" y="37"/>
                    <a:pt x="1066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/>
            <p:cNvSpPr/>
            <p:nvPr/>
          </p:nvSpPr>
          <p:spPr>
            <a:xfrm>
              <a:off x="9423665" y="1768533"/>
              <a:ext cx="50751" cy="110856"/>
            </a:xfrm>
            <a:custGeom>
              <a:avLst/>
              <a:gdLst/>
              <a:ahLst/>
              <a:cxnLst/>
              <a:rect l="l" t="t" r="r" b="b"/>
              <a:pathLst>
                <a:path w="1237" h="2702" extrusionOk="0">
                  <a:moveTo>
                    <a:pt x="1116" y="0"/>
                  </a:moveTo>
                  <a:cubicBezTo>
                    <a:pt x="1062" y="0"/>
                    <a:pt x="1008" y="41"/>
                    <a:pt x="1008" y="108"/>
                  </a:cubicBezTo>
                  <a:cubicBezTo>
                    <a:pt x="1008" y="766"/>
                    <a:pt x="847" y="2487"/>
                    <a:pt x="108" y="2487"/>
                  </a:cubicBezTo>
                  <a:cubicBezTo>
                    <a:pt x="54" y="2487"/>
                    <a:pt x="0" y="2527"/>
                    <a:pt x="0" y="2594"/>
                  </a:cubicBezTo>
                  <a:cubicBezTo>
                    <a:pt x="0" y="2662"/>
                    <a:pt x="54" y="2702"/>
                    <a:pt x="108" y="2702"/>
                  </a:cubicBezTo>
                  <a:cubicBezTo>
                    <a:pt x="1223" y="2702"/>
                    <a:pt x="1237" y="215"/>
                    <a:pt x="1237" y="108"/>
                  </a:cubicBezTo>
                  <a:cubicBezTo>
                    <a:pt x="1237" y="41"/>
                    <a:pt x="118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/>
            <p:cNvSpPr/>
            <p:nvPr/>
          </p:nvSpPr>
          <p:spPr>
            <a:xfrm>
              <a:off x="9536164" y="2009369"/>
              <a:ext cx="62321" cy="25560"/>
            </a:xfrm>
            <a:custGeom>
              <a:avLst/>
              <a:gdLst/>
              <a:ahLst/>
              <a:cxnLst/>
              <a:rect l="l" t="t" r="r" b="b"/>
              <a:pathLst>
                <a:path w="1519" h="623" extrusionOk="0">
                  <a:moveTo>
                    <a:pt x="1393" y="1"/>
                  </a:moveTo>
                  <a:cubicBezTo>
                    <a:pt x="1364" y="1"/>
                    <a:pt x="1337" y="11"/>
                    <a:pt x="1317" y="31"/>
                  </a:cubicBezTo>
                  <a:cubicBezTo>
                    <a:pt x="1015" y="333"/>
                    <a:pt x="635" y="394"/>
                    <a:pt x="391" y="394"/>
                  </a:cubicBezTo>
                  <a:cubicBezTo>
                    <a:pt x="245" y="394"/>
                    <a:pt x="148" y="372"/>
                    <a:pt x="148" y="367"/>
                  </a:cubicBezTo>
                  <a:cubicBezTo>
                    <a:pt x="81" y="367"/>
                    <a:pt x="27" y="394"/>
                    <a:pt x="14" y="461"/>
                  </a:cubicBezTo>
                  <a:cubicBezTo>
                    <a:pt x="0" y="515"/>
                    <a:pt x="40" y="582"/>
                    <a:pt x="94" y="596"/>
                  </a:cubicBezTo>
                  <a:cubicBezTo>
                    <a:pt x="108" y="596"/>
                    <a:pt x="229" y="622"/>
                    <a:pt x="390" y="622"/>
                  </a:cubicBezTo>
                  <a:cubicBezTo>
                    <a:pt x="672" y="622"/>
                    <a:pt x="1116" y="555"/>
                    <a:pt x="1479" y="192"/>
                  </a:cubicBezTo>
                  <a:cubicBezTo>
                    <a:pt x="1519" y="152"/>
                    <a:pt x="1519" y="71"/>
                    <a:pt x="1479" y="31"/>
                  </a:cubicBezTo>
                  <a:cubicBezTo>
                    <a:pt x="1452" y="11"/>
                    <a:pt x="1421" y="1"/>
                    <a:pt x="1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/>
            <p:cNvSpPr/>
            <p:nvPr/>
          </p:nvSpPr>
          <p:spPr>
            <a:xfrm>
              <a:off x="9540554" y="2037555"/>
              <a:ext cx="75614" cy="38730"/>
            </a:xfrm>
            <a:custGeom>
              <a:avLst/>
              <a:gdLst/>
              <a:ahLst/>
              <a:cxnLst/>
              <a:rect l="l" t="t" r="r" b="b"/>
              <a:pathLst>
                <a:path w="1843" h="944" extrusionOk="0">
                  <a:moveTo>
                    <a:pt x="1709" y="1"/>
                  </a:moveTo>
                  <a:cubicBezTo>
                    <a:pt x="1678" y="1"/>
                    <a:pt x="1649" y="14"/>
                    <a:pt x="1627" y="43"/>
                  </a:cubicBezTo>
                  <a:cubicBezTo>
                    <a:pt x="1616" y="43"/>
                    <a:pt x="1009" y="716"/>
                    <a:pt x="456" y="716"/>
                  </a:cubicBezTo>
                  <a:cubicBezTo>
                    <a:pt x="360" y="716"/>
                    <a:pt x="265" y="696"/>
                    <a:pt x="175" y="648"/>
                  </a:cubicBezTo>
                  <a:cubicBezTo>
                    <a:pt x="161" y="641"/>
                    <a:pt x="146" y="637"/>
                    <a:pt x="130" y="637"/>
                  </a:cubicBezTo>
                  <a:cubicBezTo>
                    <a:pt x="88" y="637"/>
                    <a:pt x="47" y="662"/>
                    <a:pt x="27" y="702"/>
                  </a:cubicBezTo>
                  <a:cubicBezTo>
                    <a:pt x="1" y="755"/>
                    <a:pt x="14" y="823"/>
                    <a:pt x="68" y="849"/>
                  </a:cubicBezTo>
                  <a:cubicBezTo>
                    <a:pt x="189" y="917"/>
                    <a:pt x="323" y="944"/>
                    <a:pt x="458" y="944"/>
                  </a:cubicBezTo>
                  <a:cubicBezTo>
                    <a:pt x="1116" y="944"/>
                    <a:pt x="1761" y="231"/>
                    <a:pt x="1788" y="191"/>
                  </a:cubicBezTo>
                  <a:cubicBezTo>
                    <a:pt x="1842" y="137"/>
                    <a:pt x="1829" y="70"/>
                    <a:pt x="1788" y="30"/>
                  </a:cubicBezTo>
                  <a:cubicBezTo>
                    <a:pt x="1763" y="11"/>
                    <a:pt x="173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/>
            <p:cNvSpPr/>
            <p:nvPr/>
          </p:nvSpPr>
          <p:spPr>
            <a:xfrm>
              <a:off x="9443481" y="2070296"/>
              <a:ext cx="46361" cy="30812"/>
            </a:xfrm>
            <a:custGeom>
              <a:avLst/>
              <a:gdLst/>
              <a:ahLst/>
              <a:cxnLst/>
              <a:rect l="l" t="t" r="r" b="b"/>
              <a:pathLst>
                <a:path w="1130" h="751" extrusionOk="0">
                  <a:moveTo>
                    <a:pt x="1015" y="1"/>
                  </a:moveTo>
                  <a:cubicBezTo>
                    <a:pt x="970" y="1"/>
                    <a:pt x="921" y="26"/>
                    <a:pt x="901" y="65"/>
                  </a:cubicBezTo>
                  <a:cubicBezTo>
                    <a:pt x="901" y="65"/>
                    <a:pt x="673" y="522"/>
                    <a:pt x="108" y="522"/>
                  </a:cubicBezTo>
                  <a:cubicBezTo>
                    <a:pt x="41" y="522"/>
                    <a:pt x="1" y="576"/>
                    <a:pt x="1" y="643"/>
                  </a:cubicBezTo>
                  <a:cubicBezTo>
                    <a:pt x="1" y="697"/>
                    <a:pt x="41" y="750"/>
                    <a:pt x="108" y="750"/>
                  </a:cubicBezTo>
                  <a:cubicBezTo>
                    <a:pt x="807" y="750"/>
                    <a:pt x="1090" y="186"/>
                    <a:pt x="1103" y="159"/>
                  </a:cubicBezTo>
                  <a:cubicBezTo>
                    <a:pt x="1130" y="105"/>
                    <a:pt x="1117" y="38"/>
                    <a:pt x="1063" y="11"/>
                  </a:cubicBezTo>
                  <a:cubicBezTo>
                    <a:pt x="1048" y="4"/>
                    <a:pt x="1032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/>
            <p:cNvSpPr/>
            <p:nvPr/>
          </p:nvSpPr>
          <p:spPr>
            <a:xfrm>
              <a:off x="9429696" y="2087692"/>
              <a:ext cx="77829" cy="48166"/>
            </a:xfrm>
            <a:custGeom>
              <a:avLst/>
              <a:gdLst/>
              <a:ahLst/>
              <a:cxnLst/>
              <a:rect l="l" t="t" r="r" b="b"/>
              <a:pathLst>
                <a:path w="1897" h="1174" extrusionOk="0">
                  <a:moveTo>
                    <a:pt x="1761" y="0"/>
                  </a:moveTo>
                  <a:cubicBezTo>
                    <a:pt x="1714" y="0"/>
                    <a:pt x="1665" y="28"/>
                    <a:pt x="1654" y="84"/>
                  </a:cubicBezTo>
                  <a:cubicBezTo>
                    <a:pt x="1654" y="84"/>
                    <a:pt x="1520" y="609"/>
                    <a:pt x="1103" y="837"/>
                  </a:cubicBezTo>
                  <a:cubicBezTo>
                    <a:pt x="972" y="913"/>
                    <a:pt x="824" y="950"/>
                    <a:pt x="662" y="950"/>
                  </a:cubicBezTo>
                  <a:cubicBezTo>
                    <a:pt x="507" y="950"/>
                    <a:pt x="339" y="916"/>
                    <a:pt x="162" y="851"/>
                  </a:cubicBezTo>
                  <a:cubicBezTo>
                    <a:pt x="153" y="848"/>
                    <a:pt x="143" y="847"/>
                    <a:pt x="134" y="847"/>
                  </a:cubicBezTo>
                  <a:cubicBezTo>
                    <a:pt x="87" y="847"/>
                    <a:pt x="37" y="873"/>
                    <a:pt x="14" y="918"/>
                  </a:cubicBezTo>
                  <a:cubicBezTo>
                    <a:pt x="1" y="972"/>
                    <a:pt x="28" y="1039"/>
                    <a:pt x="82" y="1066"/>
                  </a:cubicBezTo>
                  <a:cubicBezTo>
                    <a:pt x="297" y="1133"/>
                    <a:pt x="485" y="1173"/>
                    <a:pt x="660" y="1173"/>
                  </a:cubicBezTo>
                  <a:cubicBezTo>
                    <a:pt x="861" y="1173"/>
                    <a:pt x="1049" y="1133"/>
                    <a:pt x="1211" y="1039"/>
                  </a:cubicBezTo>
                  <a:cubicBezTo>
                    <a:pt x="1721" y="757"/>
                    <a:pt x="1869" y="165"/>
                    <a:pt x="1869" y="138"/>
                  </a:cubicBezTo>
                  <a:cubicBezTo>
                    <a:pt x="1896" y="71"/>
                    <a:pt x="1856" y="17"/>
                    <a:pt x="1789" y="4"/>
                  </a:cubicBezTo>
                  <a:cubicBezTo>
                    <a:pt x="1780" y="2"/>
                    <a:pt x="1770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/>
            <p:cNvSpPr/>
            <p:nvPr/>
          </p:nvSpPr>
          <p:spPr>
            <a:xfrm>
              <a:off x="9751233" y="2115796"/>
              <a:ext cx="49110" cy="24452"/>
            </a:xfrm>
            <a:custGeom>
              <a:avLst/>
              <a:gdLst/>
              <a:ahLst/>
              <a:cxnLst/>
              <a:rect l="l" t="t" r="r" b="b"/>
              <a:pathLst>
                <a:path w="1197" h="596" extrusionOk="0">
                  <a:moveTo>
                    <a:pt x="1072" y="0"/>
                  </a:moveTo>
                  <a:cubicBezTo>
                    <a:pt x="1038" y="0"/>
                    <a:pt x="1005" y="13"/>
                    <a:pt x="981" y="45"/>
                  </a:cubicBezTo>
                  <a:cubicBezTo>
                    <a:pt x="761" y="342"/>
                    <a:pt x="335" y="369"/>
                    <a:pt x="187" y="369"/>
                  </a:cubicBezTo>
                  <a:cubicBezTo>
                    <a:pt x="154" y="369"/>
                    <a:pt x="135" y="367"/>
                    <a:pt x="135" y="367"/>
                  </a:cubicBezTo>
                  <a:cubicBezTo>
                    <a:pt x="67" y="367"/>
                    <a:pt x="14" y="408"/>
                    <a:pt x="14" y="475"/>
                  </a:cubicBezTo>
                  <a:cubicBezTo>
                    <a:pt x="0" y="542"/>
                    <a:pt x="54" y="596"/>
                    <a:pt x="108" y="596"/>
                  </a:cubicBezTo>
                  <a:lnTo>
                    <a:pt x="188" y="596"/>
                  </a:lnTo>
                  <a:cubicBezTo>
                    <a:pt x="390" y="596"/>
                    <a:pt x="887" y="555"/>
                    <a:pt x="1170" y="179"/>
                  </a:cubicBezTo>
                  <a:cubicBezTo>
                    <a:pt x="1196" y="125"/>
                    <a:pt x="1196" y="58"/>
                    <a:pt x="1143" y="18"/>
                  </a:cubicBezTo>
                  <a:cubicBezTo>
                    <a:pt x="1120" y="7"/>
                    <a:pt x="1096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/>
            <p:cNvSpPr/>
            <p:nvPr/>
          </p:nvSpPr>
          <p:spPr>
            <a:xfrm>
              <a:off x="9751233" y="2141890"/>
              <a:ext cx="60146" cy="28678"/>
            </a:xfrm>
            <a:custGeom>
              <a:avLst/>
              <a:gdLst/>
              <a:ahLst/>
              <a:cxnLst/>
              <a:rect l="l" t="t" r="r" b="b"/>
              <a:pathLst>
                <a:path w="1466" h="699" extrusionOk="0">
                  <a:moveTo>
                    <a:pt x="1341" y="0"/>
                  </a:moveTo>
                  <a:cubicBezTo>
                    <a:pt x="1303" y="0"/>
                    <a:pt x="1264" y="18"/>
                    <a:pt x="1237" y="54"/>
                  </a:cubicBezTo>
                  <a:cubicBezTo>
                    <a:pt x="1102" y="296"/>
                    <a:pt x="471" y="444"/>
                    <a:pt x="108" y="470"/>
                  </a:cubicBezTo>
                  <a:cubicBezTo>
                    <a:pt x="54" y="484"/>
                    <a:pt x="0" y="538"/>
                    <a:pt x="14" y="605"/>
                  </a:cubicBezTo>
                  <a:cubicBezTo>
                    <a:pt x="14" y="659"/>
                    <a:pt x="67" y="699"/>
                    <a:pt x="121" y="699"/>
                  </a:cubicBezTo>
                  <a:lnTo>
                    <a:pt x="135" y="699"/>
                  </a:lnTo>
                  <a:cubicBezTo>
                    <a:pt x="242" y="686"/>
                    <a:pt x="1210" y="578"/>
                    <a:pt x="1438" y="161"/>
                  </a:cubicBezTo>
                  <a:cubicBezTo>
                    <a:pt x="1465" y="108"/>
                    <a:pt x="1452" y="40"/>
                    <a:pt x="1398" y="13"/>
                  </a:cubicBezTo>
                  <a:cubicBezTo>
                    <a:pt x="1380" y="5"/>
                    <a:pt x="1361" y="0"/>
                    <a:pt x="1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/>
            <p:cNvSpPr/>
            <p:nvPr/>
          </p:nvSpPr>
          <p:spPr>
            <a:xfrm>
              <a:off x="10323657" y="1652178"/>
              <a:ext cx="767666" cy="1023554"/>
            </a:xfrm>
            <a:custGeom>
              <a:avLst/>
              <a:gdLst/>
              <a:ahLst/>
              <a:cxnLst/>
              <a:rect l="l" t="t" r="r" b="b"/>
              <a:pathLst>
                <a:path w="18711" h="24948" extrusionOk="0">
                  <a:moveTo>
                    <a:pt x="12298" y="1"/>
                  </a:moveTo>
                  <a:cubicBezTo>
                    <a:pt x="12023" y="1"/>
                    <a:pt x="11807" y="341"/>
                    <a:pt x="11721" y="1143"/>
                  </a:cubicBezTo>
                  <a:cubicBezTo>
                    <a:pt x="11403" y="4186"/>
                    <a:pt x="10814" y="7013"/>
                    <a:pt x="10309" y="9069"/>
                  </a:cubicBezTo>
                  <a:lnTo>
                    <a:pt x="10309" y="9069"/>
                  </a:lnTo>
                  <a:cubicBezTo>
                    <a:pt x="10306" y="7847"/>
                    <a:pt x="9970" y="6672"/>
                    <a:pt x="9315" y="5914"/>
                  </a:cubicBezTo>
                  <a:cubicBezTo>
                    <a:pt x="9204" y="5783"/>
                    <a:pt x="9096" y="5722"/>
                    <a:pt x="8989" y="5722"/>
                  </a:cubicBezTo>
                  <a:cubicBezTo>
                    <a:pt x="7881" y="5722"/>
                    <a:pt x="6888" y="12249"/>
                    <a:pt x="3603" y="14382"/>
                  </a:cubicBezTo>
                  <a:cubicBezTo>
                    <a:pt x="0" y="16708"/>
                    <a:pt x="1667" y="24436"/>
                    <a:pt x="1667" y="24436"/>
                  </a:cubicBezTo>
                  <a:cubicBezTo>
                    <a:pt x="1734" y="24710"/>
                    <a:pt x="3951" y="24947"/>
                    <a:pt x="6193" y="24947"/>
                  </a:cubicBezTo>
                  <a:cubicBezTo>
                    <a:pt x="8467" y="24947"/>
                    <a:pt x="10766" y="24703"/>
                    <a:pt x="10874" y="24006"/>
                  </a:cubicBezTo>
                  <a:cubicBezTo>
                    <a:pt x="11036" y="22958"/>
                    <a:pt x="10713" y="20525"/>
                    <a:pt x="10874" y="20202"/>
                  </a:cubicBezTo>
                  <a:cubicBezTo>
                    <a:pt x="11627" y="18684"/>
                    <a:pt x="16802" y="15229"/>
                    <a:pt x="17649" y="10995"/>
                  </a:cubicBezTo>
                  <a:cubicBezTo>
                    <a:pt x="18092" y="8737"/>
                    <a:pt x="18711" y="6116"/>
                    <a:pt x="16695" y="4113"/>
                  </a:cubicBezTo>
                  <a:cubicBezTo>
                    <a:pt x="15660" y="3065"/>
                    <a:pt x="16170" y="1882"/>
                    <a:pt x="14826" y="1465"/>
                  </a:cubicBezTo>
                  <a:cubicBezTo>
                    <a:pt x="14645" y="1408"/>
                    <a:pt x="14488" y="1382"/>
                    <a:pt x="14351" y="1382"/>
                  </a:cubicBezTo>
                  <a:cubicBezTo>
                    <a:pt x="14002" y="1382"/>
                    <a:pt x="13788" y="1554"/>
                    <a:pt x="13670" y="1833"/>
                  </a:cubicBezTo>
                  <a:lnTo>
                    <a:pt x="13670" y="1833"/>
                  </a:lnTo>
                  <a:cubicBezTo>
                    <a:pt x="13240" y="743"/>
                    <a:pt x="12705" y="1"/>
                    <a:pt x="12298" y="1"/>
                  </a:cubicBezTo>
                  <a:close/>
                </a:path>
              </a:pathLst>
            </a:custGeom>
            <a:solidFill>
              <a:srgbClr val="E96D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/>
            <p:cNvSpPr/>
            <p:nvPr/>
          </p:nvSpPr>
          <p:spPr>
            <a:xfrm>
              <a:off x="10673299" y="2011625"/>
              <a:ext cx="84968" cy="209158"/>
            </a:xfrm>
            <a:custGeom>
              <a:avLst/>
              <a:gdLst/>
              <a:ahLst/>
              <a:cxnLst/>
              <a:rect l="l" t="t" r="r" b="b"/>
              <a:pathLst>
                <a:path w="2071" h="5098" extrusionOk="0">
                  <a:moveTo>
                    <a:pt x="1728" y="0"/>
                  </a:moveTo>
                  <a:cubicBezTo>
                    <a:pt x="1721" y="0"/>
                    <a:pt x="1714" y="1"/>
                    <a:pt x="1707" y="3"/>
                  </a:cubicBezTo>
                  <a:cubicBezTo>
                    <a:pt x="1640" y="3"/>
                    <a:pt x="1600" y="70"/>
                    <a:pt x="1600" y="124"/>
                  </a:cubicBezTo>
                  <a:cubicBezTo>
                    <a:pt x="1613" y="151"/>
                    <a:pt x="1842" y="2180"/>
                    <a:pt x="40" y="4922"/>
                  </a:cubicBezTo>
                  <a:cubicBezTo>
                    <a:pt x="0" y="4976"/>
                    <a:pt x="14" y="5043"/>
                    <a:pt x="67" y="5070"/>
                  </a:cubicBezTo>
                  <a:cubicBezTo>
                    <a:pt x="81" y="5084"/>
                    <a:pt x="108" y="5097"/>
                    <a:pt x="135" y="5097"/>
                  </a:cubicBezTo>
                  <a:cubicBezTo>
                    <a:pt x="161" y="5097"/>
                    <a:pt x="202" y="5070"/>
                    <a:pt x="215" y="5043"/>
                  </a:cubicBezTo>
                  <a:cubicBezTo>
                    <a:pt x="2070" y="2234"/>
                    <a:pt x="1842" y="178"/>
                    <a:pt x="1828" y="97"/>
                  </a:cubicBezTo>
                  <a:cubicBezTo>
                    <a:pt x="1816" y="38"/>
                    <a:pt x="1774" y="0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/>
            <p:cNvSpPr/>
            <p:nvPr/>
          </p:nvSpPr>
          <p:spPr>
            <a:xfrm>
              <a:off x="10812261" y="1707771"/>
              <a:ext cx="139001" cy="486504"/>
            </a:xfrm>
            <a:custGeom>
              <a:avLst/>
              <a:gdLst/>
              <a:ahLst/>
              <a:cxnLst/>
              <a:rect l="l" t="t" r="r" b="b"/>
              <a:pathLst>
                <a:path w="3388" h="11858" extrusionOk="0">
                  <a:moveTo>
                    <a:pt x="1985" y="0"/>
                  </a:moveTo>
                  <a:cubicBezTo>
                    <a:pt x="1977" y="0"/>
                    <a:pt x="1970" y="1"/>
                    <a:pt x="1963" y="3"/>
                  </a:cubicBezTo>
                  <a:cubicBezTo>
                    <a:pt x="1896" y="3"/>
                    <a:pt x="1855" y="70"/>
                    <a:pt x="1869" y="124"/>
                  </a:cubicBezTo>
                  <a:cubicBezTo>
                    <a:pt x="1882" y="204"/>
                    <a:pt x="3146" y="7947"/>
                    <a:pt x="41" y="11683"/>
                  </a:cubicBezTo>
                  <a:cubicBezTo>
                    <a:pt x="0" y="11724"/>
                    <a:pt x="14" y="11804"/>
                    <a:pt x="54" y="11831"/>
                  </a:cubicBezTo>
                  <a:cubicBezTo>
                    <a:pt x="81" y="11858"/>
                    <a:pt x="108" y="11858"/>
                    <a:pt x="135" y="11858"/>
                  </a:cubicBezTo>
                  <a:cubicBezTo>
                    <a:pt x="162" y="11858"/>
                    <a:pt x="189" y="11845"/>
                    <a:pt x="215" y="11818"/>
                  </a:cubicBezTo>
                  <a:cubicBezTo>
                    <a:pt x="3388" y="8014"/>
                    <a:pt x="2111" y="164"/>
                    <a:pt x="2097" y="83"/>
                  </a:cubicBezTo>
                  <a:cubicBezTo>
                    <a:pt x="2086" y="37"/>
                    <a:pt x="2033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/>
            <p:cNvSpPr/>
            <p:nvPr/>
          </p:nvSpPr>
          <p:spPr>
            <a:xfrm>
              <a:off x="10903795" y="1785765"/>
              <a:ext cx="186429" cy="469724"/>
            </a:xfrm>
            <a:custGeom>
              <a:avLst/>
              <a:gdLst/>
              <a:ahLst/>
              <a:cxnLst/>
              <a:rect l="l" t="t" r="r" b="b"/>
              <a:pathLst>
                <a:path w="4544" h="11449" extrusionOk="0">
                  <a:moveTo>
                    <a:pt x="1980" y="0"/>
                  </a:moveTo>
                  <a:cubicBezTo>
                    <a:pt x="1965" y="0"/>
                    <a:pt x="1950" y="3"/>
                    <a:pt x="1936" y="10"/>
                  </a:cubicBezTo>
                  <a:cubicBezTo>
                    <a:pt x="1869" y="24"/>
                    <a:pt x="1842" y="91"/>
                    <a:pt x="1869" y="145"/>
                  </a:cubicBezTo>
                  <a:cubicBezTo>
                    <a:pt x="1896" y="212"/>
                    <a:pt x="4275" y="6650"/>
                    <a:pt x="41" y="11261"/>
                  </a:cubicBezTo>
                  <a:cubicBezTo>
                    <a:pt x="1" y="11301"/>
                    <a:pt x="1" y="11368"/>
                    <a:pt x="41" y="11409"/>
                  </a:cubicBezTo>
                  <a:cubicBezTo>
                    <a:pt x="68" y="11435"/>
                    <a:pt x="95" y="11449"/>
                    <a:pt x="122" y="11449"/>
                  </a:cubicBezTo>
                  <a:cubicBezTo>
                    <a:pt x="149" y="11449"/>
                    <a:pt x="175" y="11435"/>
                    <a:pt x="202" y="11409"/>
                  </a:cubicBezTo>
                  <a:cubicBezTo>
                    <a:pt x="4544" y="6704"/>
                    <a:pt x="2098" y="131"/>
                    <a:pt x="2084" y="78"/>
                  </a:cubicBezTo>
                  <a:cubicBezTo>
                    <a:pt x="2064" y="28"/>
                    <a:pt x="2022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/>
            <p:cNvSpPr/>
            <p:nvPr/>
          </p:nvSpPr>
          <p:spPr>
            <a:xfrm>
              <a:off x="10641297" y="1935518"/>
              <a:ext cx="55182" cy="103266"/>
            </a:xfrm>
            <a:custGeom>
              <a:avLst/>
              <a:gdLst/>
              <a:ahLst/>
              <a:cxnLst/>
              <a:rect l="l" t="t" r="r" b="b"/>
              <a:pathLst>
                <a:path w="1345" h="2517" extrusionOk="0">
                  <a:moveTo>
                    <a:pt x="432" y="0"/>
                  </a:moveTo>
                  <a:cubicBezTo>
                    <a:pt x="377" y="0"/>
                    <a:pt x="335" y="39"/>
                    <a:pt x="323" y="97"/>
                  </a:cubicBezTo>
                  <a:cubicBezTo>
                    <a:pt x="148" y="1105"/>
                    <a:pt x="1" y="2342"/>
                    <a:pt x="283" y="2490"/>
                  </a:cubicBezTo>
                  <a:cubicBezTo>
                    <a:pt x="310" y="2503"/>
                    <a:pt x="337" y="2517"/>
                    <a:pt x="363" y="2517"/>
                  </a:cubicBezTo>
                  <a:cubicBezTo>
                    <a:pt x="417" y="2517"/>
                    <a:pt x="484" y="2490"/>
                    <a:pt x="565" y="2409"/>
                  </a:cubicBezTo>
                  <a:cubicBezTo>
                    <a:pt x="1116" y="1871"/>
                    <a:pt x="1331" y="554"/>
                    <a:pt x="1331" y="500"/>
                  </a:cubicBezTo>
                  <a:cubicBezTo>
                    <a:pt x="1345" y="447"/>
                    <a:pt x="1304" y="379"/>
                    <a:pt x="1237" y="379"/>
                  </a:cubicBezTo>
                  <a:cubicBezTo>
                    <a:pt x="1230" y="378"/>
                    <a:pt x="1223" y="377"/>
                    <a:pt x="1216" y="377"/>
                  </a:cubicBezTo>
                  <a:cubicBezTo>
                    <a:pt x="1170" y="377"/>
                    <a:pt x="1128" y="413"/>
                    <a:pt x="1116" y="460"/>
                  </a:cubicBezTo>
                  <a:cubicBezTo>
                    <a:pt x="1116" y="473"/>
                    <a:pt x="901" y="1764"/>
                    <a:pt x="404" y="2261"/>
                  </a:cubicBezTo>
                  <a:cubicBezTo>
                    <a:pt x="390" y="2261"/>
                    <a:pt x="390" y="2275"/>
                    <a:pt x="377" y="2275"/>
                  </a:cubicBezTo>
                  <a:cubicBezTo>
                    <a:pt x="283" y="2073"/>
                    <a:pt x="390" y="1025"/>
                    <a:pt x="538" y="137"/>
                  </a:cubicBezTo>
                  <a:cubicBezTo>
                    <a:pt x="552" y="70"/>
                    <a:pt x="511" y="16"/>
                    <a:pt x="458" y="3"/>
                  </a:cubicBezTo>
                  <a:cubicBezTo>
                    <a:pt x="449" y="1"/>
                    <a:pt x="44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/>
            <p:cNvSpPr/>
            <p:nvPr/>
          </p:nvSpPr>
          <p:spPr>
            <a:xfrm>
              <a:off x="10815010" y="1698950"/>
              <a:ext cx="61254" cy="122016"/>
            </a:xfrm>
            <a:custGeom>
              <a:avLst/>
              <a:gdLst/>
              <a:ahLst/>
              <a:cxnLst/>
              <a:rect l="l" t="t" r="r" b="b"/>
              <a:pathLst>
                <a:path w="1493" h="2974" extrusionOk="0">
                  <a:moveTo>
                    <a:pt x="486" y="0"/>
                  </a:moveTo>
                  <a:cubicBezTo>
                    <a:pt x="431" y="0"/>
                    <a:pt x="389" y="37"/>
                    <a:pt x="377" y="83"/>
                  </a:cubicBezTo>
                  <a:cubicBezTo>
                    <a:pt x="364" y="164"/>
                    <a:pt x="1" y="1925"/>
                    <a:pt x="619" y="2651"/>
                  </a:cubicBezTo>
                  <a:cubicBezTo>
                    <a:pt x="807" y="2866"/>
                    <a:pt x="1049" y="2973"/>
                    <a:pt x="1345" y="2973"/>
                  </a:cubicBezTo>
                  <a:lnTo>
                    <a:pt x="1385" y="2973"/>
                  </a:lnTo>
                  <a:cubicBezTo>
                    <a:pt x="1452" y="2973"/>
                    <a:pt x="1493" y="2919"/>
                    <a:pt x="1493" y="2852"/>
                  </a:cubicBezTo>
                  <a:cubicBezTo>
                    <a:pt x="1493" y="2798"/>
                    <a:pt x="1439" y="2745"/>
                    <a:pt x="1385" y="2745"/>
                  </a:cubicBezTo>
                  <a:cubicBezTo>
                    <a:pt x="1367" y="2746"/>
                    <a:pt x="1349" y="2746"/>
                    <a:pt x="1331" y="2746"/>
                  </a:cubicBezTo>
                  <a:cubicBezTo>
                    <a:pt x="1103" y="2746"/>
                    <a:pt x="931" y="2666"/>
                    <a:pt x="794" y="2516"/>
                  </a:cubicBezTo>
                  <a:cubicBezTo>
                    <a:pt x="243" y="1858"/>
                    <a:pt x="592" y="151"/>
                    <a:pt x="592" y="137"/>
                  </a:cubicBezTo>
                  <a:cubicBezTo>
                    <a:pt x="605" y="70"/>
                    <a:pt x="565" y="16"/>
                    <a:pt x="511" y="3"/>
                  </a:cubicBezTo>
                  <a:cubicBezTo>
                    <a:pt x="503" y="1"/>
                    <a:pt x="49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/>
            <p:cNvSpPr/>
            <p:nvPr/>
          </p:nvSpPr>
          <p:spPr>
            <a:xfrm>
              <a:off x="10925868" y="1768533"/>
              <a:ext cx="50218" cy="110856"/>
            </a:xfrm>
            <a:custGeom>
              <a:avLst/>
              <a:gdLst/>
              <a:ahLst/>
              <a:cxnLst/>
              <a:rect l="l" t="t" r="r" b="b"/>
              <a:pathLst>
                <a:path w="1224" h="2702" extrusionOk="0">
                  <a:moveTo>
                    <a:pt x="108" y="0"/>
                  </a:moveTo>
                  <a:cubicBezTo>
                    <a:pt x="54" y="0"/>
                    <a:pt x="0" y="41"/>
                    <a:pt x="0" y="108"/>
                  </a:cubicBezTo>
                  <a:cubicBezTo>
                    <a:pt x="0" y="215"/>
                    <a:pt x="14" y="2702"/>
                    <a:pt x="1116" y="2702"/>
                  </a:cubicBezTo>
                  <a:cubicBezTo>
                    <a:pt x="1183" y="2702"/>
                    <a:pt x="1223" y="2662"/>
                    <a:pt x="1223" y="2594"/>
                  </a:cubicBezTo>
                  <a:cubicBezTo>
                    <a:pt x="1223" y="2527"/>
                    <a:pt x="1183" y="2487"/>
                    <a:pt x="1116" y="2487"/>
                  </a:cubicBezTo>
                  <a:cubicBezTo>
                    <a:pt x="390" y="2487"/>
                    <a:pt x="229" y="766"/>
                    <a:pt x="229" y="108"/>
                  </a:cubicBezTo>
                  <a:cubicBezTo>
                    <a:pt x="229" y="41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/>
            <p:cNvSpPr/>
            <p:nvPr/>
          </p:nvSpPr>
          <p:spPr>
            <a:xfrm>
              <a:off x="10801799" y="2009369"/>
              <a:ext cx="61787" cy="25560"/>
            </a:xfrm>
            <a:custGeom>
              <a:avLst/>
              <a:gdLst/>
              <a:ahLst/>
              <a:cxnLst/>
              <a:rect l="l" t="t" r="r" b="b"/>
              <a:pathLst>
                <a:path w="1506" h="623" extrusionOk="0">
                  <a:moveTo>
                    <a:pt x="116" y="1"/>
                  </a:moveTo>
                  <a:cubicBezTo>
                    <a:pt x="87" y="1"/>
                    <a:pt x="60" y="11"/>
                    <a:pt x="40" y="31"/>
                  </a:cubicBezTo>
                  <a:cubicBezTo>
                    <a:pt x="0" y="71"/>
                    <a:pt x="0" y="152"/>
                    <a:pt x="40" y="192"/>
                  </a:cubicBezTo>
                  <a:cubicBezTo>
                    <a:pt x="403" y="555"/>
                    <a:pt x="833" y="622"/>
                    <a:pt x="1129" y="622"/>
                  </a:cubicBezTo>
                  <a:cubicBezTo>
                    <a:pt x="1290" y="622"/>
                    <a:pt x="1398" y="596"/>
                    <a:pt x="1411" y="596"/>
                  </a:cubicBezTo>
                  <a:cubicBezTo>
                    <a:pt x="1479" y="582"/>
                    <a:pt x="1505" y="515"/>
                    <a:pt x="1492" y="461"/>
                  </a:cubicBezTo>
                  <a:cubicBezTo>
                    <a:pt x="1492" y="394"/>
                    <a:pt x="1425" y="367"/>
                    <a:pt x="1371" y="367"/>
                  </a:cubicBezTo>
                  <a:cubicBezTo>
                    <a:pt x="1366" y="372"/>
                    <a:pt x="1266" y="394"/>
                    <a:pt x="1118" y="394"/>
                  </a:cubicBezTo>
                  <a:cubicBezTo>
                    <a:pt x="873" y="394"/>
                    <a:pt x="495" y="333"/>
                    <a:pt x="202" y="31"/>
                  </a:cubicBezTo>
                  <a:cubicBezTo>
                    <a:pt x="175" y="11"/>
                    <a:pt x="145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/>
            <p:cNvSpPr/>
            <p:nvPr/>
          </p:nvSpPr>
          <p:spPr>
            <a:xfrm>
              <a:off x="10784116" y="2037555"/>
              <a:ext cx="75614" cy="38730"/>
            </a:xfrm>
            <a:custGeom>
              <a:avLst/>
              <a:gdLst/>
              <a:ahLst/>
              <a:cxnLst/>
              <a:rect l="l" t="t" r="r" b="b"/>
              <a:pathLst>
                <a:path w="1843" h="944" extrusionOk="0">
                  <a:moveTo>
                    <a:pt x="124" y="1"/>
                  </a:moveTo>
                  <a:cubicBezTo>
                    <a:pt x="98" y="1"/>
                    <a:pt x="73" y="11"/>
                    <a:pt x="55" y="30"/>
                  </a:cubicBezTo>
                  <a:cubicBezTo>
                    <a:pt x="1" y="70"/>
                    <a:pt x="1" y="137"/>
                    <a:pt x="41" y="191"/>
                  </a:cubicBezTo>
                  <a:cubicBezTo>
                    <a:pt x="82" y="231"/>
                    <a:pt x="727" y="944"/>
                    <a:pt x="1385" y="944"/>
                  </a:cubicBezTo>
                  <a:cubicBezTo>
                    <a:pt x="1506" y="944"/>
                    <a:pt x="1641" y="917"/>
                    <a:pt x="1762" y="849"/>
                  </a:cubicBezTo>
                  <a:cubicBezTo>
                    <a:pt x="1815" y="823"/>
                    <a:pt x="1842" y="755"/>
                    <a:pt x="1815" y="702"/>
                  </a:cubicBezTo>
                  <a:cubicBezTo>
                    <a:pt x="1796" y="662"/>
                    <a:pt x="1755" y="637"/>
                    <a:pt x="1713" y="637"/>
                  </a:cubicBezTo>
                  <a:cubicBezTo>
                    <a:pt x="1697" y="637"/>
                    <a:pt x="1682" y="641"/>
                    <a:pt x="1668" y="648"/>
                  </a:cubicBezTo>
                  <a:cubicBezTo>
                    <a:pt x="1578" y="696"/>
                    <a:pt x="1483" y="716"/>
                    <a:pt x="1386" y="716"/>
                  </a:cubicBezTo>
                  <a:cubicBezTo>
                    <a:pt x="830" y="716"/>
                    <a:pt x="216" y="43"/>
                    <a:pt x="216" y="43"/>
                  </a:cubicBezTo>
                  <a:cubicBezTo>
                    <a:pt x="187" y="14"/>
                    <a:pt x="15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/>
            <p:cNvSpPr/>
            <p:nvPr/>
          </p:nvSpPr>
          <p:spPr>
            <a:xfrm>
              <a:off x="10909867" y="2070296"/>
              <a:ext cx="46935" cy="30812"/>
            </a:xfrm>
            <a:custGeom>
              <a:avLst/>
              <a:gdLst/>
              <a:ahLst/>
              <a:cxnLst/>
              <a:rect l="l" t="t" r="r" b="b"/>
              <a:pathLst>
                <a:path w="1144" h="751" extrusionOk="0">
                  <a:moveTo>
                    <a:pt x="126" y="1"/>
                  </a:moveTo>
                  <a:cubicBezTo>
                    <a:pt x="111" y="1"/>
                    <a:pt x="96" y="4"/>
                    <a:pt x="81" y="11"/>
                  </a:cubicBezTo>
                  <a:cubicBezTo>
                    <a:pt x="27" y="38"/>
                    <a:pt x="1" y="105"/>
                    <a:pt x="27" y="159"/>
                  </a:cubicBezTo>
                  <a:cubicBezTo>
                    <a:pt x="41" y="186"/>
                    <a:pt x="337" y="750"/>
                    <a:pt x="1036" y="750"/>
                  </a:cubicBezTo>
                  <a:cubicBezTo>
                    <a:pt x="1089" y="750"/>
                    <a:pt x="1143" y="697"/>
                    <a:pt x="1143" y="643"/>
                  </a:cubicBezTo>
                  <a:cubicBezTo>
                    <a:pt x="1143" y="576"/>
                    <a:pt x="1089" y="522"/>
                    <a:pt x="1036" y="522"/>
                  </a:cubicBezTo>
                  <a:cubicBezTo>
                    <a:pt x="471" y="522"/>
                    <a:pt x="242" y="78"/>
                    <a:pt x="229" y="65"/>
                  </a:cubicBezTo>
                  <a:cubicBezTo>
                    <a:pt x="209" y="26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/>
            <p:cNvSpPr/>
            <p:nvPr/>
          </p:nvSpPr>
          <p:spPr>
            <a:xfrm>
              <a:off x="10892758" y="2087692"/>
              <a:ext cx="77829" cy="48166"/>
            </a:xfrm>
            <a:custGeom>
              <a:avLst/>
              <a:gdLst/>
              <a:ahLst/>
              <a:cxnLst/>
              <a:rect l="l" t="t" r="r" b="b"/>
              <a:pathLst>
                <a:path w="1897" h="1174" extrusionOk="0">
                  <a:moveTo>
                    <a:pt x="127" y="0"/>
                  </a:moveTo>
                  <a:cubicBezTo>
                    <a:pt x="117" y="0"/>
                    <a:pt x="106" y="2"/>
                    <a:pt x="95" y="4"/>
                  </a:cubicBezTo>
                  <a:cubicBezTo>
                    <a:pt x="41" y="17"/>
                    <a:pt x="1" y="71"/>
                    <a:pt x="14" y="138"/>
                  </a:cubicBezTo>
                  <a:cubicBezTo>
                    <a:pt x="28" y="165"/>
                    <a:pt x="176" y="757"/>
                    <a:pt x="686" y="1039"/>
                  </a:cubicBezTo>
                  <a:cubicBezTo>
                    <a:pt x="848" y="1133"/>
                    <a:pt x="1036" y="1173"/>
                    <a:pt x="1224" y="1173"/>
                  </a:cubicBezTo>
                  <a:cubicBezTo>
                    <a:pt x="1412" y="1173"/>
                    <a:pt x="1600" y="1133"/>
                    <a:pt x="1802" y="1066"/>
                  </a:cubicBezTo>
                  <a:cubicBezTo>
                    <a:pt x="1856" y="1039"/>
                    <a:pt x="1896" y="972"/>
                    <a:pt x="1869" y="918"/>
                  </a:cubicBezTo>
                  <a:cubicBezTo>
                    <a:pt x="1859" y="876"/>
                    <a:pt x="1815" y="842"/>
                    <a:pt x="1765" y="842"/>
                  </a:cubicBezTo>
                  <a:cubicBezTo>
                    <a:pt x="1751" y="842"/>
                    <a:pt x="1736" y="845"/>
                    <a:pt x="1721" y="851"/>
                  </a:cubicBezTo>
                  <a:cubicBezTo>
                    <a:pt x="1544" y="916"/>
                    <a:pt x="1380" y="950"/>
                    <a:pt x="1228" y="950"/>
                  </a:cubicBezTo>
                  <a:cubicBezTo>
                    <a:pt x="1069" y="950"/>
                    <a:pt x="925" y="913"/>
                    <a:pt x="794" y="837"/>
                  </a:cubicBezTo>
                  <a:cubicBezTo>
                    <a:pt x="364" y="609"/>
                    <a:pt x="229" y="84"/>
                    <a:pt x="229" y="84"/>
                  </a:cubicBezTo>
                  <a:cubicBezTo>
                    <a:pt x="218" y="28"/>
                    <a:pt x="17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/>
            <p:cNvSpPr/>
            <p:nvPr/>
          </p:nvSpPr>
          <p:spPr>
            <a:xfrm>
              <a:off x="10599407" y="2115796"/>
              <a:ext cx="49110" cy="24452"/>
            </a:xfrm>
            <a:custGeom>
              <a:avLst/>
              <a:gdLst/>
              <a:ahLst/>
              <a:cxnLst/>
              <a:rect l="l" t="t" r="r" b="b"/>
              <a:pathLst>
                <a:path w="1197" h="596" extrusionOk="0">
                  <a:moveTo>
                    <a:pt x="131" y="0"/>
                  </a:moveTo>
                  <a:cubicBezTo>
                    <a:pt x="108" y="0"/>
                    <a:pt x="84" y="7"/>
                    <a:pt x="67" y="18"/>
                  </a:cubicBezTo>
                  <a:cubicBezTo>
                    <a:pt x="13" y="58"/>
                    <a:pt x="0" y="125"/>
                    <a:pt x="40" y="179"/>
                  </a:cubicBezTo>
                  <a:cubicBezTo>
                    <a:pt x="323" y="555"/>
                    <a:pt x="820" y="596"/>
                    <a:pt x="1008" y="596"/>
                  </a:cubicBezTo>
                  <a:lnTo>
                    <a:pt x="1089" y="596"/>
                  </a:lnTo>
                  <a:cubicBezTo>
                    <a:pt x="1156" y="596"/>
                    <a:pt x="1196" y="529"/>
                    <a:pt x="1196" y="475"/>
                  </a:cubicBezTo>
                  <a:cubicBezTo>
                    <a:pt x="1183" y="408"/>
                    <a:pt x="1129" y="367"/>
                    <a:pt x="1075" y="367"/>
                  </a:cubicBezTo>
                  <a:cubicBezTo>
                    <a:pt x="1072" y="367"/>
                    <a:pt x="1042" y="370"/>
                    <a:pt x="994" y="370"/>
                  </a:cubicBezTo>
                  <a:cubicBezTo>
                    <a:pt x="825" y="370"/>
                    <a:pt x="435" y="337"/>
                    <a:pt x="215" y="45"/>
                  </a:cubicBezTo>
                  <a:cubicBezTo>
                    <a:pt x="199" y="13"/>
                    <a:pt x="16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/>
            <p:cNvSpPr/>
            <p:nvPr/>
          </p:nvSpPr>
          <p:spPr>
            <a:xfrm>
              <a:off x="10588371" y="2141890"/>
              <a:ext cx="60146" cy="28678"/>
            </a:xfrm>
            <a:custGeom>
              <a:avLst/>
              <a:gdLst/>
              <a:ahLst/>
              <a:cxnLst/>
              <a:rect l="l" t="t" r="r" b="b"/>
              <a:pathLst>
                <a:path w="1466" h="699" extrusionOk="0">
                  <a:moveTo>
                    <a:pt x="137" y="0"/>
                  </a:moveTo>
                  <a:cubicBezTo>
                    <a:pt x="118" y="0"/>
                    <a:pt x="99" y="5"/>
                    <a:pt x="81" y="13"/>
                  </a:cubicBezTo>
                  <a:cubicBezTo>
                    <a:pt x="27" y="40"/>
                    <a:pt x="0" y="108"/>
                    <a:pt x="41" y="161"/>
                  </a:cubicBezTo>
                  <a:cubicBezTo>
                    <a:pt x="269" y="578"/>
                    <a:pt x="1237" y="686"/>
                    <a:pt x="1344" y="699"/>
                  </a:cubicBezTo>
                  <a:lnTo>
                    <a:pt x="1358" y="699"/>
                  </a:lnTo>
                  <a:cubicBezTo>
                    <a:pt x="1412" y="699"/>
                    <a:pt x="1452" y="659"/>
                    <a:pt x="1465" y="605"/>
                  </a:cubicBezTo>
                  <a:cubicBezTo>
                    <a:pt x="1465" y="538"/>
                    <a:pt x="1425" y="484"/>
                    <a:pt x="1358" y="470"/>
                  </a:cubicBezTo>
                  <a:cubicBezTo>
                    <a:pt x="995" y="444"/>
                    <a:pt x="363" y="296"/>
                    <a:pt x="229" y="54"/>
                  </a:cubicBezTo>
                  <a:cubicBezTo>
                    <a:pt x="211" y="18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/>
            <p:cNvSpPr/>
            <p:nvPr/>
          </p:nvSpPr>
          <p:spPr>
            <a:xfrm>
              <a:off x="9758372" y="1694642"/>
              <a:ext cx="848203" cy="979942"/>
            </a:xfrm>
            <a:custGeom>
              <a:avLst/>
              <a:gdLst/>
              <a:ahLst/>
              <a:cxnLst/>
              <a:rect l="l" t="t" r="r" b="b"/>
              <a:pathLst>
                <a:path w="20674" h="23885" extrusionOk="0">
                  <a:moveTo>
                    <a:pt x="10822" y="0"/>
                  </a:moveTo>
                  <a:cubicBezTo>
                    <a:pt x="10723" y="0"/>
                    <a:pt x="10611" y="17"/>
                    <a:pt x="10485" y="54"/>
                  </a:cubicBezTo>
                  <a:cubicBezTo>
                    <a:pt x="7031" y="1049"/>
                    <a:pt x="8630" y="10162"/>
                    <a:pt x="8630" y="10162"/>
                  </a:cubicBezTo>
                  <a:cubicBezTo>
                    <a:pt x="6269" y="6874"/>
                    <a:pt x="7542" y="520"/>
                    <a:pt x="5971" y="520"/>
                  </a:cubicBezTo>
                  <a:cubicBezTo>
                    <a:pt x="5924" y="520"/>
                    <a:pt x="5874" y="526"/>
                    <a:pt x="5821" y="538"/>
                  </a:cubicBezTo>
                  <a:cubicBezTo>
                    <a:pt x="2756" y="1223"/>
                    <a:pt x="4867" y="10108"/>
                    <a:pt x="4867" y="10108"/>
                  </a:cubicBezTo>
                  <a:cubicBezTo>
                    <a:pt x="3364" y="8392"/>
                    <a:pt x="3619" y="4588"/>
                    <a:pt x="2844" y="4588"/>
                  </a:cubicBezTo>
                  <a:cubicBezTo>
                    <a:pt x="2642" y="4588"/>
                    <a:pt x="2369" y="4847"/>
                    <a:pt x="1977" y="5471"/>
                  </a:cubicBezTo>
                  <a:cubicBezTo>
                    <a:pt x="1" y="8629"/>
                    <a:pt x="3092" y="13388"/>
                    <a:pt x="4665" y="15148"/>
                  </a:cubicBezTo>
                  <a:cubicBezTo>
                    <a:pt x="6238" y="16909"/>
                    <a:pt x="5875" y="23657"/>
                    <a:pt x="5875" y="23657"/>
                  </a:cubicBezTo>
                  <a:cubicBezTo>
                    <a:pt x="5875" y="23657"/>
                    <a:pt x="12209" y="23884"/>
                    <a:pt x="15549" y="23884"/>
                  </a:cubicBezTo>
                  <a:cubicBezTo>
                    <a:pt x="16503" y="23884"/>
                    <a:pt x="17213" y="23866"/>
                    <a:pt x="17461" y="23818"/>
                  </a:cubicBezTo>
                  <a:cubicBezTo>
                    <a:pt x="17918" y="23724"/>
                    <a:pt x="17596" y="20041"/>
                    <a:pt x="17918" y="17877"/>
                  </a:cubicBezTo>
                  <a:cubicBezTo>
                    <a:pt x="18201" y="16856"/>
                    <a:pt x="19330" y="15955"/>
                    <a:pt x="19934" y="13737"/>
                  </a:cubicBezTo>
                  <a:cubicBezTo>
                    <a:pt x="20674" y="10982"/>
                    <a:pt x="20055" y="6882"/>
                    <a:pt x="18792" y="6250"/>
                  </a:cubicBezTo>
                  <a:cubicBezTo>
                    <a:pt x="18730" y="6220"/>
                    <a:pt x="18670" y="6205"/>
                    <a:pt x="18612" y="6205"/>
                  </a:cubicBezTo>
                  <a:cubicBezTo>
                    <a:pt x="17459" y="6205"/>
                    <a:pt x="17163" y="12067"/>
                    <a:pt x="16574" y="12810"/>
                  </a:cubicBezTo>
                  <a:cubicBezTo>
                    <a:pt x="12542" y="10498"/>
                    <a:pt x="16897" y="2003"/>
                    <a:pt x="14034" y="1170"/>
                  </a:cubicBezTo>
                  <a:cubicBezTo>
                    <a:pt x="13983" y="1155"/>
                    <a:pt x="13933" y="1148"/>
                    <a:pt x="13885" y="1148"/>
                  </a:cubicBezTo>
                  <a:cubicBezTo>
                    <a:pt x="12347" y="1148"/>
                    <a:pt x="11829" y="8334"/>
                    <a:pt x="11829" y="8334"/>
                  </a:cubicBezTo>
                  <a:cubicBezTo>
                    <a:pt x="10131" y="6240"/>
                    <a:pt x="12701" y="0"/>
                    <a:pt x="10822" y="0"/>
                  </a:cubicBezTo>
                  <a:close/>
                </a:path>
              </a:pathLst>
            </a:custGeom>
            <a:solidFill>
              <a:srgbClr val="E77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/>
            <p:cNvSpPr/>
            <p:nvPr/>
          </p:nvSpPr>
          <p:spPr>
            <a:xfrm>
              <a:off x="9945337" y="1744696"/>
              <a:ext cx="65685" cy="94445"/>
            </a:xfrm>
            <a:custGeom>
              <a:avLst/>
              <a:gdLst/>
              <a:ahLst/>
              <a:cxnLst/>
              <a:rect l="l" t="t" r="r" b="b"/>
              <a:pathLst>
                <a:path w="1601" h="2302" extrusionOk="0">
                  <a:moveTo>
                    <a:pt x="472" y="1"/>
                  </a:moveTo>
                  <a:cubicBezTo>
                    <a:pt x="417" y="1"/>
                    <a:pt x="375" y="37"/>
                    <a:pt x="363" y="84"/>
                  </a:cubicBezTo>
                  <a:cubicBezTo>
                    <a:pt x="296" y="407"/>
                    <a:pt x="1" y="2046"/>
                    <a:pt x="592" y="2275"/>
                  </a:cubicBezTo>
                  <a:cubicBezTo>
                    <a:pt x="632" y="2288"/>
                    <a:pt x="673" y="2302"/>
                    <a:pt x="700" y="2302"/>
                  </a:cubicBezTo>
                  <a:cubicBezTo>
                    <a:pt x="753" y="2302"/>
                    <a:pt x="807" y="2288"/>
                    <a:pt x="861" y="2248"/>
                  </a:cubicBezTo>
                  <a:cubicBezTo>
                    <a:pt x="1318" y="1993"/>
                    <a:pt x="1560" y="460"/>
                    <a:pt x="1587" y="286"/>
                  </a:cubicBezTo>
                  <a:cubicBezTo>
                    <a:pt x="1600" y="218"/>
                    <a:pt x="1560" y="165"/>
                    <a:pt x="1493" y="151"/>
                  </a:cubicBezTo>
                  <a:cubicBezTo>
                    <a:pt x="1439" y="151"/>
                    <a:pt x="1372" y="192"/>
                    <a:pt x="1372" y="245"/>
                  </a:cubicBezTo>
                  <a:cubicBezTo>
                    <a:pt x="1277" y="864"/>
                    <a:pt x="1022" y="1899"/>
                    <a:pt x="753" y="2060"/>
                  </a:cubicBezTo>
                  <a:cubicBezTo>
                    <a:pt x="726" y="2073"/>
                    <a:pt x="700" y="2073"/>
                    <a:pt x="673" y="2073"/>
                  </a:cubicBezTo>
                  <a:cubicBezTo>
                    <a:pt x="363" y="1939"/>
                    <a:pt x="431" y="864"/>
                    <a:pt x="579" y="124"/>
                  </a:cubicBezTo>
                  <a:cubicBezTo>
                    <a:pt x="592" y="71"/>
                    <a:pt x="552" y="3"/>
                    <a:pt x="498" y="3"/>
                  </a:cubicBezTo>
                  <a:cubicBezTo>
                    <a:pt x="489" y="2"/>
                    <a:pt x="480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/>
            <p:cNvSpPr/>
            <p:nvPr/>
          </p:nvSpPr>
          <p:spPr>
            <a:xfrm>
              <a:off x="9935983" y="1998496"/>
              <a:ext cx="68967" cy="213466"/>
            </a:xfrm>
            <a:custGeom>
              <a:avLst/>
              <a:gdLst/>
              <a:ahLst/>
              <a:cxnLst/>
              <a:rect l="l" t="t" r="r" b="b"/>
              <a:pathLst>
                <a:path w="1681" h="5203" extrusionOk="0">
                  <a:moveTo>
                    <a:pt x="175" y="0"/>
                  </a:moveTo>
                  <a:cubicBezTo>
                    <a:pt x="121" y="0"/>
                    <a:pt x="67" y="54"/>
                    <a:pt x="54" y="108"/>
                  </a:cubicBezTo>
                  <a:cubicBezTo>
                    <a:pt x="0" y="1963"/>
                    <a:pt x="1385" y="5000"/>
                    <a:pt x="1452" y="5135"/>
                  </a:cubicBezTo>
                  <a:cubicBezTo>
                    <a:pt x="1465" y="5175"/>
                    <a:pt x="1505" y="5202"/>
                    <a:pt x="1546" y="5202"/>
                  </a:cubicBezTo>
                  <a:cubicBezTo>
                    <a:pt x="1559" y="5202"/>
                    <a:pt x="1573" y="5202"/>
                    <a:pt x="1600" y="5189"/>
                  </a:cubicBezTo>
                  <a:cubicBezTo>
                    <a:pt x="1653" y="5162"/>
                    <a:pt x="1680" y="5095"/>
                    <a:pt x="1653" y="5041"/>
                  </a:cubicBezTo>
                  <a:cubicBezTo>
                    <a:pt x="1640" y="5014"/>
                    <a:pt x="229" y="1922"/>
                    <a:pt x="282" y="121"/>
                  </a:cubicBezTo>
                  <a:cubicBezTo>
                    <a:pt x="282" y="54"/>
                    <a:pt x="242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/>
            <p:cNvSpPr/>
            <p:nvPr/>
          </p:nvSpPr>
          <p:spPr>
            <a:xfrm>
              <a:off x="10096977" y="1981388"/>
              <a:ext cx="44720" cy="204645"/>
            </a:xfrm>
            <a:custGeom>
              <a:avLst/>
              <a:gdLst/>
              <a:ahLst/>
              <a:cxnLst/>
              <a:rect l="l" t="t" r="r" b="b"/>
              <a:pathLst>
                <a:path w="1090" h="4988" extrusionOk="0">
                  <a:moveTo>
                    <a:pt x="108" y="1"/>
                  </a:moveTo>
                  <a:cubicBezTo>
                    <a:pt x="41" y="1"/>
                    <a:pt x="1" y="54"/>
                    <a:pt x="1" y="108"/>
                  </a:cubicBezTo>
                  <a:cubicBezTo>
                    <a:pt x="1" y="269"/>
                    <a:pt x="108" y="3912"/>
                    <a:pt x="861" y="4934"/>
                  </a:cubicBezTo>
                  <a:cubicBezTo>
                    <a:pt x="888" y="4960"/>
                    <a:pt x="928" y="4987"/>
                    <a:pt x="955" y="4987"/>
                  </a:cubicBezTo>
                  <a:cubicBezTo>
                    <a:pt x="982" y="4987"/>
                    <a:pt x="1009" y="4974"/>
                    <a:pt x="1022" y="4960"/>
                  </a:cubicBezTo>
                  <a:cubicBezTo>
                    <a:pt x="1076" y="4920"/>
                    <a:pt x="1090" y="4853"/>
                    <a:pt x="1049" y="4799"/>
                  </a:cubicBezTo>
                  <a:cubicBezTo>
                    <a:pt x="337" y="3831"/>
                    <a:pt x="229" y="135"/>
                    <a:pt x="229" y="108"/>
                  </a:cubicBezTo>
                  <a:cubicBezTo>
                    <a:pt x="216" y="41"/>
                    <a:pt x="176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/>
            <p:cNvSpPr/>
            <p:nvPr/>
          </p:nvSpPr>
          <p:spPr>
            <a:xfrm>
              <a:off x="10221087" y="1994065"/>
              <a:ext cx="52967" cy="167679"/>
            </a:xfrm>
            <a:custGeom>
              <a:avLst/>
              <a:gdLst/>
              <a:ahLst/>
              <a:cxnLst/>
              <a:rect l="l" t="t" r="r" b="b"/>
              <a:pathLst>
                <a:path w="1291" h="4087" extrusionOk="0">
                  <a:moveTo>
                    <a:pt x="484" y="1"/>
                  </a:moveTo>
                  <a:cubicBezTo>
                    <a:pt x="430" y="1"/>
                    <a:pt x="377" y="41"/>
                    <a:pt x="363" y="95"/>
                  </a:cubicBezTo>
                  <a:cubicBezTo>
                    <a:pt x="350" y="216"/>
                    <a:pt x="0" y="2864"/>
                    <a:pt x="1076" y="4060"/>
                  </a:cubicBezTo>
                  <a:cubicBezTo>
                    <a:pt x="1102" y="4073"/>
                    <a:pt x="1129" y="4087"/>
                    <a:pt x="1156" y="4087"/>
                  </a:cubicBezTo>
                  <a:cubicBezTo>
                    <a:pt x="1183" y="4087"/>
                    <a:pt x="1210" y="4087"/>
                    <a:pt x="1237" y="4060"/>
                  </a:cubicBezTo>
                  <a:cubicBezTo>
                    <a:pt x="1277" y="4020"/>
                    <a:pt x="1291" y="3953"/>
                    <a:pt x="1250" y="3899"/>
                  </a:cubicBezTo>
                  <a:cubicBezTo>
                    <a:pt x="229" y="2797"/>
                    <a:pt x="578" y="162"/>
                    <a:pt x="578" y="135"/>
                  </a:cubicBezTo>
                  <a:cubicBezTo>
                    <a:pt x="592" y="68"/>
                    <a:pt x="551" y="14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/>
            <p:cNvSpPr/>
            <p:nvPr/>
          </p:nvSpPr>
          <p:spPr>
            <a:xfrm>
              <a:off x="9836161" y="1933303"/>
              <a:ext cx="41930" cy="102733"/>
            </a:xfrm>
            <a:custGeom>
              <a:avLst/>
              <a:gdLst/>
              <a:ahLst/>
              <a:cxnLst/>
              <a:rect l="l" t="t" r="r" b="b"/>
              <a:pathLst>
                <a:path w="1022" h="2504" extrusionOk="0">
                  <a:moveTo>
                    <a:pt x="653" y="1"/>
                  </a:moveTo>
                  <a:cubicBezTo>
                    <a:pt x="646" y="1"/>
                    <a:pt x="639" y="2"/>
                    <a:pt x="632" y="3"/>
                  </a:cubicBezTo>
                  <a:cubicBezTo>
                    <a:pt x="565" y="17"/>
                    <a:pt x="524" y="70"/>
                    <a:pt x="538" y="138"/>
                  </a:cubicBezTo>
                  <a:cubicBezTo>
                    <a:pt x="605" y="568"/>
                    <a:pt x="713" y="1764"/>
                    <a:pt x="377" y="2154"/>
                  </a:cubicBezTo>
                  <a:cubicBezTo>
                    <a:pt x="309" y="2234"/>
                    <a:pt x="215" y="2275"/>
                    <a:pt x="121" y="2275"/>
                  </a:cubicBezTo>
                  <a:cubicBezTo>
                    <a:pt x="54" y="2275"/>
                    <a:pt x="0" y="2329"/>
                    <a:pt x="0" y="2396"/>
                  </a:cubicBezTo>
                  <a:cubicBezTo>
                    <a:pt x="0" y="2450"/>
                    <a:pt x="54" y="2503"/>
                    <a:pt x="121" y="2503"/>
                  </a:cubicBezTo>
                  <a:cubicBezTo>
                    <a:pt x="282" y="2503"/>
                    <a:pt x="430" y="2436"/>
                    <a:pt x="551" y="2302"/>
                  </a:cubicBezTo>
                  <a:cubicBezTo>
                    <a:pt x="1022" y="1751"/>
                    <a:pt x="766" y="165"/>
                    <a:pt x="753" y="97"/>
                  </a:cubicBezTo>
                  <a:cubicBezTo>
                    <a:pt x="741" y="39"/>
                    <a:pt x="699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/>
            <p:cNvSpPr/>
            <p:nvPr/>
          </p:nvSpPr>
          <p:spPr>
            <a:xfrm>
              <a:off x="10121799" y="1738050"/>
              <a:ext cx="71757" cy="91737"/>
            </a:xfrm>
            <a:custGeom>
              <a:avLst/>
              <a:gdLst/>
              <a:ahLst/>
              <a:cxnLst/>
              <a:rect l="l" t="t" r="r" b="b"/>
              <a:pathLst>
                <a:path w="1749" h="2236" extrusionOk="0">
                  <a:moveTo>
                    <a:pt x="1626" y="1"/>
                  </a:moveTo>
                  <a:cubicBezTo>
                    <a:pt x="1579" y="1"/>
                    <a:pt x="1531" y="27"/>
                    <a:pt x="1520" y="71"/>
                  </a:cubicBezTo>
                  <a:cubicBezTo>
                    <a:pt x="1305" y="757"/>
                    <a:pt x="861" y="1872"/>
                    <a:pt x="579" y="2007"/>
                  </a:cubicBezTo>
                  <a:cubicBezTo>
                    <a:pt x="565" y="2020"/>
                    <a:pt x="552" y="2020"/>
                    <a:pt x="552" y="2020"/>
                  </a:cubicBezTo>
                  <a:cubicBezTo>
                    <a:pt x="350" y="1940"/>
                    <a:pt x="431" y="985"/>
                    <a:pt x="619" y="138"/>
                  </a:cubicBezTo>
                  <a:cubicBezTo>
                    <a:pt x="633" y="71"/>
                    <a:pt x="592" y="17"/>
                    <a:pt x="538" y="4"/>
                  </a:cubicBezTo>
                  <a:cubicBezTo>
                    <a:pt x="530" y="2"/>
                    <a:pt x="521" y="1"/>
                    <a:pt x="513" y="1"/>
                  </a:cubicBezTo>
                  <a:cubicBezTo>
                    <a:pt x="458" y="1"/>
                    <a:pt x="416" y="38"/>
                    <a:pt x="404" y="85"/>
                  </a:cubicBezTo>
                  <a:cubicBezTo>
                    <a:pt x="297" y="542"/>
                    <a:pt x="1" y="2047"/>
                    <a:pt x="471" y="2222"/>
                  </a:cubicBezTo>
                  <a:cubicBezTo>
                    <a:pt x="498" y="2235"/>
                    <a:pt x="525" y="2235"/>
                    <a:pt x="552" y="2235"/>
                  </a:cubicBezTo>
                  <a:cubicBezTo>
                    <a:pt x="592" y="2235"/>
                    <a:pt x="633" y="2235"/>
                    <a:pt x="686" y="2208"/>
                  </a:cubicBezTo>
                  <a:cubicBezTo>
                    <a:pt x="1130" y="1993"/>
                    <a:pt x="1668" y="327"/>
                    <a:pt x="1735" y="138"/>
                  </a:cubicBezTo>
                  <a:cubicBezTo>
                    <a:pt x="1748" y="85"/>
                    <a:pt x="1721" y="17"/>
                    <a:pt x="1654" y="4"/>
                  </a:cubicBezTo>
                  <a:cubicBezTo>
                    <a:pt x="1645" y="2"/>
                    <a:pt x="1635" y="1"/>
                    <a:pt x="1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/>
            <p:cNvSpPr/>
            <p:nvPr/>
          </p:nvSpPr>
          <p:spPr>
            <a:xfrm>
              <a:off x="10275121" y="1790032"/>
              <a:ext cx="59613" cy="92681"/>
            </a:xfrm>
            <a:custGeom>
              <a:avLst/>
              <a:gdLst/>
              <a:ahLst/>
              <a:cxnLst/>
              <a:rect l="l" t="t" r="r" b="b"/>
              <a:pathLst>
                <a:path w="1453" h="2259" extrusionOk="0">
                  <a:moveTo>
                    <a:pt x="162" y="1"/>
                  </a:moveTo>
                  <a:cubicBezTo>
                    <a:pt x="108" y="1"/>
                    <a:pt x="54" y="41"/>
                    <a:pt x="54" y="108"/>
                  </a:cubicBezTo>
                  <a:cubicBezTo>
                    <a:pt x="27" y="686"/>
                    <a:pt x="1" y="2044"/>
                    <a:pt x="310" y="2232"/>
                  </a:cubicBezTo>
                  <a:cubicBezTo>
                    <a:pt x="337" y="2245"/>
                    <a:pt x="377" y="2259"/>
                    <a:pt x="417" y="2259"/>
                  </a:cubicBezTo>
                  <a:cubicBezTo>
                    <a:pt x="458" y="2259"/>
                    <a:pt x="498" y="2245"/>
                    <a:pt x="538" y="2218"/>
                  </a:cubicBezTo>
                  <a:cubicBezTo>
                    <a:pt x="982" y="1936"/>
                    <a:pt x="1385" y="417"/>
                    <a:pt x="1439" y="242"/>
                  </a:cubicBezTo>
                  <a:cubicBezTo>
                    <a:pt x="1452" y="189"/>
                    <a:pt x="1412" y="121"/>
                    <a:pt x="1358" y="108"/>
                  </a:cubicBezTo>
                  <a:cubicBezTo>
                    <a:pt x="1349" y="106"/>
                    <a:pt x="1341" y="105"/>
                    <a:pt x="1332" y="105"/>
                  </a:cubicBezTo>
                  <a:cubicBezTo>
                    <a:pt x="1277" y="105"/>
                    <a:pt x="1235" y="142"/>
                    <a:pt x="1224" y="189"/>
                  </a:cubicBezTo>
                  <a:cubicBezTo>
                    <a:pt x="1062" y="807"/>
                    <a:pt x="699" y="1855"/>
                    <a:pt x="431" y="2030"/>
                  </a:cubicBezTo>
                  <a:cubicBezTo>
                    <a:pt x="296" y="1949"/>
                    <a:pt x="229" y="1076"/>
                    <a:pt x="269" y="121"/>
                  </a:cubicBezTo>
                  <a:cubicBezTo>
                    <a:pt x="283" y="54"/>
                    <a:pt x="229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/>
            <p:cNvSpPr/>
            <p:nvPr/>
          </p:nvSpPr>
          <p:spPr>
            <a:xfrm>
              <a:off x="9981196" y="2052653"/>
              <a:ext cx="60680" cy="18668"/>
            </a:xfrm>
            <a:custGeom>
              <a:avLst/>
              <a:gdLst/>
              <a:ahLst/>
              <a:cxnLst/>
              <a:rect l="l" t="t" r="r" b="b"/>
              <a:pathLst>
                <a:path w="1479" h="455" extrusionOk="0">
                  <a:moveTo>
                    <a:pt x="1336" y="0"/>
                  </a:moveTo>
                  <a:cubicBezTo>
                    <a:pt x="1320" y="0"/>
                    <a:pt x="1305" y="4"/>
                    <a:pt x="1291" y="11"/>
                  </a:cubicBezTo>
                  <a:cubicBezTo>
                    <a:pt x="929" y="192"/>
                    <a:pt x="583" y="227"/>
                    <a:pt x="368" y="227"/>
                  </a:cubicBezTo>
                  <a:cubicBezTo>
                    <a:pt x="231" y="227"/>
                    <a:pt x="148" y="213"/>
                    <a:pt x="148" y="213"/>
                  </a:cubicBezTo>
                  <a:cubicBezTo>
                    <a:pt x="81" y="213"/>
                    <a:pt x="27" y="253"/>
                    <a:pt x="14" y="307"/>
                  </a:cubicBezTo>
                  <a:cubicBezTo>
                    <a:pt x="0" y="374"/>
                    <a:pt x="41" y="428"/>
                    <a:pt x="108" y="441"/>
                  </a:cubicBezTo>
                  <a:cubicBezTo>
                    <a:pt x="121" y="441"/>
                    <a:pt x="215" y="455"/>
                    <a:pt x="377" y="455"/>
                  </a:cubicBezTo>
                  <a:cubicBezTo>
                    <a:pt x="619" y="455"/>
                    <a:pt x="995" y="414"/>
                    <a:pt x="1398" y="213"/>
                  </a:cubicBezTo>
                  <a:cubicBezTo>
                    <a:pt x="1452" y="186"/>
                    <a:pt x="1479" y="119"/>
                    <a:pt x="1452" y="65"/>
                  </a:cubicBezTo>
                  <a:cubicBezTo>
                    <a:pt x="1422" y="25"/>
                    <a:pt x="1378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/>
            <p:cNvSpPr/>
            <p:nvPr/>
          </p:nvSpPr>
          <p:spPr>
            <a:xfrm>
              <a:off x="9972375" y="2072388"/>
              <a:ext cx="90999" cy="33109"/>
            </a:xfrm>
            <a:custGeom>
              <a:avLst/>
              <a:gdLst/>
              <a:ahLst/>
              <a:cxnLst/>
              <a:rect l="l" t="t" r="r" b="b"/>
              <a:pathLst>
                <a:path w="2218" h="807" extrusionOk="0">
                  <a:moveTo>
                    <a:pt x="2086" y="0"/>
                  </a:moveTo>
                  <a:cubicBezTo>
                    <a:pt x="2067" y="0"/>
                    <a:pt x="2048" y="5"/>
                    <a:pt x="2030" y="14"/>
                  </a:cubicBezTo>
                  <a:cubicBezTo>
                    <a:pt x="2018" y="25"/>
                    <a:pt x="1108" y="586"/>
                    <a:pt x="461" y="586"/>
                  </a:cubicBezTo>
                  <a:cubicBezTo>
                    <a:pt x="358" y="586"/>
                    <a:pt x="260" y="572"/>
                    <a:pt x="175" y="538"/>
                  </a:cubicBezTo>
                  <a:cubicBezTo>
                    <a:pt x="158" y="531"/>
                    <a:pt x="141" y="528"/>
                    <a:pt x="126" y="528"/>
                  </a:cubicBezTo>
                  <a:cubicBezTo>
                    <a:pt x="82" y="528"/>
                    <a:pt x="47" y="555"/>
                    <a:pt x="27" y="605"/>
                  </a:cubicBezTo>
                  <a:cubicBezTo>
                    <a:pt x="0" y="659"/>
                    <a:pt x="27" y="726"/>
                    <a:pt x="94" y="740"/>
                  </a:cubicBezTo>
                  <a:cubicBezTo>
                    <a:pt x="202" y="793"/>
                    <a:pt x="323" y="807"/>
                    <a:pt x="457" y="807"/>
                  </a:cubicBezTo>
                  <a:cubicBezTo>
                    <a:pt x="1183" y="807"/>
                    <a:pt x="2097" y="229"/>
                    <a:pt x="2151" y="202"/>
                  </a:cubicBezTo>
                  <a:cubicBezTo>
                    <a:pt x="2205" y="175"/>
                    <a:pt x="2218" y="108"/>
                    <a:pt x="2178" y="54"/>
                  </a:cubicBezTo>
                  <a:cubicBezTo>
                    <a:pt x="2160" y="18"/>
                    <a:pt x="2124" y="0"/>
                    <a:pt x="2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/>
            <p:cNvSpPr/>
            <p:nvPr/>
          </p:nvSpPr>
          <p:spPr>
            <a:xfrm>
              <a:off x="9855444" y="2094010"/>
              <a:ext cx="62362" cy="25273"/>
            </a:xfrm>
            <a:custGeom>
              <a:avLst/>
              <a:gdLst/>
              <a:ahLst/>
              <a:cxnLst/>
              <a:rect l="l" t="t" r="r" b="b"/>
              <a:pathLst>
                <a:path w="1520" h="616" extrusionOk="0">
                  <a:moveTo>
                    <a:pt x="1390" y="1"/>
                  </a:moveTo>
                  <a:cubicBezTo>
                    <a:pt x="1375" y="1"/>
                    <a:pt x="1359" y="4"/>
                    <a:pt x="1345" y="11"/>
                  </a:cubicBezTo>
                  <a:cubicBezTo>
                    <a:pt x="1012" y="177"/>
                    <a:pt x="491" y="385"/>
                    <a:pt x="244" y="385"/>
                  </a:cubicBezTo>
                  <a:cubicBezTo>
                    <a:pt x="212" y="385"/>
                    <a:pt x="184" y="382"/>
                    <a:pt x="162" y="374"/>
                  </a:cubicBezTo>
                  <a:cubicBezTo>
                    <a:pt x="151" y="372"/>
                    <a:pt x="140" y="371"/>
                    <a:pt x="129" y="371"/>
                  </a:cubicBezTo>
                  <a:cubicBezTo>
                    <a:pt x="78" y="371"/>
                    <a:pt x="36" y="399"/>
                    <a:pt x="14" y="455"/>
                  </a:cubicBezTo>
                  <a:cubicBezTo>
                    <a:pt x="1" y="508"/>
                    <a:pt x="28" y="576"/>
                    <a:pt x="81" y="589"/>
                  </a:cubicBezTo>
                  <a:cubicBezTo>
                    <a:pt x="135" y="603"/>
                    <a:pt x="175" y="616"/>
                    <a:pt x="229" y="616"/>
                  </a:cubicBezTo>
                  <a:cubicBezTo>
                    <a:pt x="632" y="616"/>
                    <a:pt x="1291" y="293"/>
                    <a:pt x="1439" y="213"/>
                  </a:cubicBezTo>
                  <a:cubicBezTo>
                    <a:pt x="1493" y="186"/>
                    <a:pt x="1519" y="119"/>
                    <a:pt x="1493" y="65"/>
                  </a:cubicBezTo>
                  <a:cubicBezTo>
                    <a:pt x="1473" y="25"/>
                    <a:pt x="1432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/>
            <p:cNvSpPr/>
            <p:nvPr/>
          </p:nvSpPr>
          <p:spPr>
            <a:xfrm>
              <a:off x="9853229" y="2117970"/>
              <a:ext cx="68967" cy="33314"/>
            </a:xfrm>
            <a:custGeom>
              <a:avLst/>
              <a:gdLst/>
              <a:ahLst/>
              <a:cxnLst/>
              <a:rect l="l" t="t" r="r" b="b"/>
              <a:pathLst>
                <a:path w="1681" h="812" extrusionOk="0">
                  <a:moveTo>
                    <a:pt x="1544" y="0"/>
                  </a:moveTo>
                  <a:cubicBezTo>
                    <a:pt x="1531" y="0"/>
                    <a:pt x="1518" y="2"/>
                    <a:pt x="1506" y="5"/>
                  </a:cubicBezTo>
                  <a:cubicBezTo>
                    <a:pt x="1493" y="19"/>
                    <a:pt x="552" y="435"/>
                    <a:pt x="95" y="583"/>
                  </a:cubicBezTo>
                  <a:cubicBezTo>
                    <a:pt x="28" y="610"/>
                    <a:pt x="1" y="677"/>
                    <a:pt x="14" y="731"/>
                  </a:cubicBezTo>
                  <a:cubicBezTo>
                    <a:pt x="28" y="771"/>
                    <a:pt x="82" y="812"/>
                    <a:pt x="122" y="812"/>
                  </a:cubicBezTo>
                  <a:cubicBezTo>
                    <a:pt x="135" y="812"/>
                    <a:pt x="149" y="812"/>
                    <a:pt x="162" y="798"/>
                  </a:cubicBezTo>
                  <a:cubicBezTo>
                    <a:pt x="633" y="637"/>
                    <a:pt x="1560" y="234"/>
                    <a:pt x="1600" y="220"/>
                  </a:cubicBezTo>
                  <a:cubicBezTo>
                    <a:pt x="1654" y="193"/>
                    <a:pt x="1681" y="126"/>
                    <a:pt x="1654" y="72"/>
                  </a:cubicBezTo>
                  <a:cubicBezTo>
                    <a:pt x="1633" y="20"/>
                    <a:pt x="1588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/>
            <p:cNvSpPr/>
            <p:nvPr/>
          </p:nvSpPr>
          <p:spPr>
            <a:xfrm>
              <a:off x="10122907" y="2024549"/>
              <a:ext cx="64003" cy="18093"/>
            </a:xfrm>
            <a:custGeom>
              <a:avLst/>
              <a:gdLst/>
              <a:ahLst/>
              <a:cxnLst/>
              <a:rect l="l" t="t" r="r" b="b"/>
              <a:pathLst>
                <a:path w="1560" h="441" extrusionOk="0">
                  <a:moveTo>
                    <a:pt x="1443" y="0"/>
                  </a:moveTo>
                  <a:cubicBezTo>
                    <a:pt x="1418" y="0"/>
                    <a:pt x="1393" y="8"/>
                    <a:pt x="1372" y="24"/>
                  </a:cubicBezTo>
                  <a:cubicBezTo>
                    <a:pt x="1111" y="191"/>
                    <a:pt x="619" y="217"/>
                    <a:pt x="336" y="217"/>
                  </a:cubicBezTo>
                  <a:cubicBezTo>
                    <a:pt x="210" y="217"/>
                    <a:pt x="126" y="212"/>
                    <a:pt x="122" y="212"/>
                  </a:cubicBezTo>
                  <a:cubicBezTo>
                    <a:pt x="54" y="212"/>
                    <a:pt x="1" y="252"/>
                    <a:pt x="1" y="320"/>
                  </a:cubicBezTo>
                  <a:cubicBezTo>
                    <a:pt x="1" y="387"/>
                    <a:pt x="41" y="427"/>
                    <a:pt x="108" y="441"/>
                  </a:cubicBezTo>
                  <a:lnTo>
                    <a:pt x="310" y="441"/>
                  </a:lnTo>
                  <a:cubicBezTo>
                    <a:pt x="606" y="441"/>
                    <a:pt x="1170" y="414"/>
                    <a:pt x="1493" y="212"/>
                  </a:cubicBezTo>
                  <a:cubicBezTo>
                    <a:pt x="1546" y="172"/>
                    <a:pt x="1560" y="105"/>
                    <a:pt x="1533" y="51"/>
                  </a:cubicBezTo>
                  <a:cubicBezTo>
                    <a:pt x="1517" y="18"/>
                    <a:pt x="148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/>
            <p:cNvSpPr/>
            <p:nvPr/>
          </p:nvSpPr>
          <p:spPr>
            <a:xfrm>
              <a:off x="10135584" y="2050479"/>
              <a:ext cx="53541" cy="31878"/>
            </a:xfrm>
            <a:custGeom>
              <a:avLst/>
              <a:gdLst/>
              <a:ahLst/>
              <a:cxnLst/>
              <a:rect l="l" t="t" r="r" b="b"/>
              <a:pathLst>
                <a:path w="1305" h="777" extrusionOk="0">
                  <a:moveTo>
                    <a:pt x="1177" y="0"/>
                  </a:moveTo>
                  <a:cubicBezTo>
                    <a:pt x="1142" y="0"/>
                    <a:pt x="1106" y="18"/>
                    <a:pt x="1090" y="51"/>
                  </a:cubicBezTo>
                  <a:cubicBezTo>
                    <a:pt x="1090" y="63"/>
                    <a:pt x="757" y="545"/>
                    <a:pt x="262" y="545"/>
                  </a:cubicBezTo>
                  <a:cubicBezTo>
                    <a:pt x="221" y="545"/>
                    <a:pt x="179" y="542"/>
                    <a:pt x="135" y="534"/>
                  </a:cubicBezTo>
                  <a:cubicBezTo>
                    <a:pt x="128" y="533"/>
                    <a:pt x="121" y="532"/>
                    <a:pt x="115" y="532"/>
                  </a:cubicBezTo>
                  <a:cubicBezTo>
                    <a:pt x="68" y="532"/>
                    <a:pt x="26" y="570"/>
                    <a:pt x="14" y="629"/>
                  </a:cubicBezTo>
                  <a:cubicBezTo>
                    <a:pt x="1" y="682"/>
                    <a:pt x="41" y="749"/>
                    <a:pt x="108" y="763"/>
                  </a:cubicBezTo>
                  <a:cubicBezTo>
                    <a:pt x="162" y="763"/>
                    <a:pt x="216" y="776"/>
                    <a:pt x="270" y="776"/>
                  </a:cubicBezTo>
                  <a:cubicBezTo>
                    <a:pt x="875" y="776"/>
                    <a:pt x="1251" y="198"/>
                    <a:pt x="1278" y="185"/>
                  </a:cubicBezTo>
                  <a:cubicBezTo>
                    <a:pt x="1305" y="131"/>
                    <a:pt x="1291" y="64"/>
                    <a:pt x="1237" y="24"/>
                  </a:cubicBezTo>
                  <a:cubicBezTo>
                    <a:pt x="1222" y="8"/>
                    <a:pt x="1199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/>
            <p:cNvSpPr/>
            <p:nvPr/>
          </p:nvSpPr>
          <p:spPr>
            <a:xfrm>
              <a:off x="10270157" y="2059259"/>
              <a:ext cx="62362" cy="13170"/>
            </a:xfrm>
            <a:custGeom>
              <a:avLst/>
              <a:gdLst/>
              <a:ahLst/>
              <a:cxnLst/>
              <a:rect l="l" t="t" r="r" b="b"/>
              <a:pathLst>
                <a:path w="1520" h="321" extrusionOk="0">
                  <a:moveTo>
                    <a:pt x="1389" y="0"/>
                  </a:moveTo>
                  <a:cubicBezTo>
                    <a:pt x="1365" y="0"/>
                    <a:pt x="1340" y="8"/>
                    <a:pt x="1318" y="25"/>
                  </a:cubicBezTo>
                  <a:cubicBezTo>
                    <a:pt x="1256" y="76"/>
                    <a:pt x="1107" y="96"/>
                    <a:pt x="928" y="96"/>
                  </a:cubicBezTo>
                  <a:cubicBezTo>
                    <a:pt x="681" y="96"/>
                    <a:pt x="374" y="58"/>
                    <a:pt x="148" y="11"/>
                  </a:cubicBezTo>
                  <a:cubicBezTo>
                    <a:pt x="137" y="9"/>
                    <a:pt x="126" y="8"/>
                    <a:pt x="116" y="8"/>
                  </a:cubicBezTo>
                  <a:cubicBezTo>
                    <a:pt x="64" y="8"/>
                    <a:pt x="25" y="36"/>
                    <a:pt x="14" y="92"/>
                  </a:cubicBezTo>
                  <a:cubicBezTo>
                    <a:pt x="1" y="146"/>
                    <a:pt x="41" y="213"/>
                    <a:pt x="95" y="226"/>
                  </a:cubicBezTo>
                  <a:cubicBezTo>
                    <a:pt x="216" y="253"/>
                    <a:pt x="592" y="320"/>
                    <a:pt x="928" y="320"/>
                  </a:cubicBezTo>
                  <a:cubicBezTo>
                    <a:pt x="1143" y="320"/>
                    <a:pt x="1358" y="294"/>
                    <a:pt x="1466" y="199"/>
                  </a:cubicBezTo>
                  <a:cubicBezTo>
                    <a:pt x="1519" y="159"/>
                    <a:pt x="1519" y="92"/>
                    <a:pt x="1479" y="38"/>
                  </a:cubicBezTo>
                  <a:cubicBezTo>
                    <a:pt x="1456" y="15"/>
                    <a:pt x="1423" y="0"/>
                    <a:pt x="1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/>
            <p:cNvSpPr/>
            <p:nvPr/>
          </p:nvSpPr>
          <p:spPr>
            <a:xfrm>
              <a:off x="10263551" y="2085230"/>
              <a:ext cx="68967" cy="25232"/>
            </a:xfrm>
            <a:custGeom>
              <a:avLst/>
              <a:gdLst/>
              <a:ahLst/>
              <a:cxnLst/>
              <a:rect l="l" t="t" r="r" b="b"/>
              <a:pathLst>
                <a:path w="1681" h="615" extrusionOk="0">
                  <a:moveTo>
                    <a:pt x="1553" y="0"/>
                  </a:moveTo>
                  <a:cubicBezTo>
                    <a:pt x="1530" y="0"/>
                    <a:pt x="1508" y="8"/>
                    <a:pt x="1492" y="23"/>
                  </a:cubicBezTo>
                  <a:cubicBezTo>
                    <a:pt x="1481" y="34"/>
                    <a:pt x="986" y="395"/>
                    <a:pt x="497" y="395"/>
                  </a:cubicBezTo>
                  <a:cubicBezTo>
                    <a:pt x="388" y="395"/>
                    <a:pt x="278" y="377"/>
                    <a:pt x="175" y="333"/>
                  </a:cubicBezTo>
                  <a:cubicBezTo>
                    <a:pt x="157" y="325"/>
                    <a:pt x="139" y="322"/>
                    <a:pt x="122" y="322"/>
                  </a:cubicBezTo>
                  <a:cubicBezTo>
                    <a:pt x="76" y="322"/>
                    <a:pt x="37" y="347"/>
                    <a:pt x="27" y="386"/>
                  </a:cubicBezTo>
                  <a:cubicBezTo>
                    <a:pt x="0" y="454"/>
                    <a:pt x="27" y="507"/>
                    <a:pt x="81" y="534"/>
                  </a:cubicBezTo>
                  <a:cubicBezTo>
                    <a:pt x="215" y="588"/>
                    <a:pt x="350" y="615"/>
                    <a:pt x="484" y="615"/>
                  </a:cubicBezTo>
                  <a:cubicBezTo>
                    <a:pt x="1062" y="615"/>
                    <a:pt x="1600" y="225"/>
                    <a:pt x="1627" y="212"/>
                  </a:cubicBezTo>
                  <a:cubicBezTo>
                    <a:pt x="1667" y="171"/>
                    <a:pt x="1680" y="104"/>
                    <a:pt x="1640" y="50"/>
                  </a:cubicBezTo>
                  <a:cubicBezTo>
                    <a:pt x="1624" y="18"/>
                    <a:pt x="1588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/>
            <p:cNvSpPr/>
            <p:nvPr/>
          </p:nvSpPr>
          <p:spPr>
            <a:xfrm>
              <a:off x="10506725" y="1985654"/>
              <a:ext cx="61828" cy="97810"/>
            </a:xfrm>
            <a:custGeom>
              <a:avLst/>
              <a:gdLst/>
              <a:ahLst/>
              <a:cxnLst/>
              <a:rect l="l" t="t" r="r" b="b"/>
              <a:pathLst>
                <a:path w="1507" h="2384" extrusionOk="0">
                  <a:moveTo>
                    <a:pt x="974" y="1"/>
                  </a:moveTo>
                  <a:cubicBezTo>
                    <a:pt x="964" y="1"/>
                    <a:pt x="953" y="2"/>
                    <a:pt x="942" y="4"/>
                  </a:cubicBezTo>
                  <a:cubicBezTo>
                    <a:pt x="888" y="18"/>
                    <a:pt x="848" y="71"/>
                    <a:pt x="861" y="139"/>
                  </a:cubicBezTo>
                  <a:cubicBezTo>
                    <a:pt x="1022" y="770"/>
                    <a:pt x="1197" y="1886"/>
                    <a:pt x="996" y="2168"/>
                  </a:cubicBezTo>
                  <a:cubicBezTo>
                    <a:pt x="848" y="2128"/>
                    <a:pt x="498" y="1268"/>
                    <a:pt x="229" y="286"/>
                  </a:cubicBezTo>
                  <a:cubicBezTo>
                    <a:pt x="218" y="240"/>
                    <a:pt x="176" y="203"/>
                    <a:pt x="121" y="203"/>
                  </a:cubicBezTo>
                  <a:cubicBezTo>
                    <a:pt x="112" y="203"/>
                    <a:pt x="104" y="204"/>
                    <a:pt x="95" y="206"/>
                  </a:cubicBezTo>
                  <a:cubicBezTo>
                    <a:pt x="41" y="233"/>
                    <a:pt x="1" y="286"/>
                    <a:pt x="14" y="354"/>
                  </a:cubicBezTo>
                  <a:cubicBezTo>
                    <a:pt x="176" y="945"/>
                    <a:pt x="592" y="2316"/>
                    <a:pt x="955" y="2383"/>
                  </a:cubicBezTo>
                  <a:lnTo>
                    <a:pt x="996" y="2383"/>
                  </a:lnTo>
                  <a:cubicBezTo>
                    <a:pt x="1049" y="2383"/>
                    <a:pt x="1117" y="2370"/>
                    <a:pt x="1170" y="2289"/>
                  </a:cubicBezTo>
                  <a:cubicBezTo>
                    <a:pt x="1506" y="1846"/>
                    <a:pt x="1130" y="260"/>
                    <a:pt x="1090" y="85"/>
                  </a:cubicBezTo>
                  <a:cubicBezTo>
                    <a:pt x="1067" y="29"/>
                    <a:pt x="1026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/>
            <p:cNvSpPr/>
            <p:nvPr/>
          </p:nvSpPr>
          <p:spPr>
            <a:xfrm>
              <a:off x="10502335" y="2180949"/>
              <a:ext cx="71183" cy="29909"/>
            </a:xfrm>
            <a:custGeom>
              <a:avLst/>
              <a:gdLst/>
              <a:ahLst/>
              <a:cxnLst/>
              <a:rect l="l" t="t" r="r" b="b"/>
              <a:pathLst>
                <a:path w="1735" h="729" extrusionOk="0">
                  <a:moveTo>
                    <a:pt x="122" y="1"/>
                  </a:moveTo>
                  <a:cubicBezTo>
                    <a:pt x="92" y="1"/>
                    <a:pt x="62" y="14"/>
                    <a:pt x="41" y="43"/>
                  </a:cubicBezTo>
                  <a:cubicBezTo>
                    <a:pt x="0" y="96"/>
                    <a:pt x="14" y="164"/>
                    <a:pt x="54" y="204"/>
                  </a:cubicBezTo>
                  <a:cubicBezTo>
                    <a:pt x="94" y="231"/>
                    <a:pt x="740" y="728"/>
                    <a:pt x="1304" y="728"/>
                  </a:cubicBezTo>
                  <a:cubicBezTo>
                    <a:pt x="1425" y="728"/>
                    <a:pt x="1560" y="701"/>
                    <a:pt x="1667" y="634"/>
                  </a:cubicBezTo>
                  <a:cubicBezTo>
                    <a:pt x="1721" y="594"/>
                    <a:pt x="1734" y="527"/>
                    <a:pt x="1707" y="473"/>
                  </a:cubicBezTo>
                  <a:cubicBezTo>
                    <a:pt x="1691" y="440"/>
                    <a:pt x="1655" y="422"/>
                    <a:pt x="1617" y="422"/>
                  </a:cubicBezTo>
                  <a:cubicBezTo>
                    <a:pt x="1593" y="422"/>
                    <a:pt x="1567" y="430"/>
                    <a:pt x="1546" y="446"/>
                  </a:cubicBezTo>
                  <a:cubicBezTo>
                    <a:pt x="1474" y="490"/>
                    <a:pt x="1388" y="508"/>
                    <a:pt x="1296" y="508"/>
                  </a:cubicBezTo>
                  <a:cubicBezTo>
                    <a:pt x="908" y="508"/>
                    <a:pt x="397" y="181"/>
                    <a:pt x="202" y="29"/>
                  </a:cubicBezTo>
                  <a:cubicBezTo>
                    <a:pt x="177" y="11"/>
                    <a:pt x="149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/>
            <p:cNvSpPr/>
            <p:nvPr/>
          </p:nvSpPr>
          <p:spPr>
            <a:xfrm>
              <a:off x="10489657" y="2215617"/>
              <a:ext cx="66752" cy="29950"/>
            </a:xfrm>
            <a:custGeom>
              <a:avLst/>
              <a:gdLst/>
              <a:ahLst/>
              <a:cxnLst/>
              <a:rect l="l" t="t" r="r" b="b"/>
              <a:pathLst>
                <a:path w="1627" h="730" extrusionOk="0">
                  <a:moveTo>
                    <a:pt x="121" y="1"/>
                  </a:moveTo>
                  <a:cubicBezTo>
                    <a:pt x="91" y="1"/>
                    <a:pt x="61" y="11"/>
                    <a:pt x="41" y="31"/>
                  </a:cubicBezTo>
                  <a:cubicBezTo>
                    <a:pt x="0" y="85"/>
                    <a:pt x="0" y="152"/>
                    <a:pt x="41" y="192"/>
                  </a:cubicBezTo>
                  <a:cubicBezTo>
                    <a:pt x="67" y="219"/>
                    <a:pt x="578" y="730"/>
                    <a:pt x="1156" y="730"/>
                  </a:cubicBezTo>
                  <a:cubicBezTo>
                    <a:pt x="1277" y="730"/>
                    <a:pt x="1412" y="703"/>
                    <a:pt x="1546" y="636"/>
                  </a:cubicBezTo>
                  <a:cubicBezTo>
                    <a:pt x="1600" y="609"/>
                    <a:pt x="1627" y="542"/>
                    <a:pt x="1600" y="488"/>
                  </a:cubicBezTo>
                  <a:cubicBezTo>
                    <a:pt x="1580" y="449"/>
                    <a:pt x="1539" y="424"/>
                    <a:pt x="1497" y="424"/>
                  </a:cubicBezTo>
                  <a:cubicBezTo>
                    <a:pt x="1482" y="424"/>
                    <a:pt x="1466" y="427"/>
                    <a:pt x="1452" y="434"/>
                  </a:cubicBezTo>
                  <a:cubicBezTo>
                    <a:pt x="1354" y="483"/>
                    <a:pt x="1253" y="503"/>
                    <a:pt x="1152" y="503"/>
                  </a:cubicBezTo>
                  <a:cubicBezTo>
                    <a:pt x="670" y="503"/>
                    <a:pt x="202" y="42"/>
                    <a:pt x="202" y="31"/>
                  </a:cubicBezTo>
                  <a:cubicBezTo>
                    <a:pt x="182" y="11"/>
                    <a:pt x="151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/>
            <p:cNvSpPr/>
            <p:nvPr/>
          </p:nvSpPr>
          <p:spPr>
            <a:xfrm>
              <a:off x="9831197" y="2134053"/>
              <a:ext cx="179249" cy="536147"/>
            </a:xfrm>
            <a:custGeom>
              <a:avLst/>
              <a:gdLst/>
              <a:ahLst/>
              <a:cxnLst/>
              <a:rect l="l" t="t" r="r" b="b"/>
              <a:pathLst>
                <a:path w="4369" h="13068" extrusionOk="0">
                  <a:moveTo>
                    <a:pt x="120" y="0"/>
                  </a:moveTo>
                  <a:cubicBezTo>
                    <a:pt x="111" y="0"/>
                    <a:pt x="103" y="1"/>
                    <a:pt x="94" y="3"/>
                  </a:cubicBezTo>
                  <a:cubicBezTo>
                    <a:pt x="41" y="16"/>
                    <a:pt x="0" y="70"/>
                    <a:pt x="14" y="137"/>
                  </a:cubicBezTo>
                  <a:cubicBezTo>
                    <a:pt x="242" y="1347"/>
                    <a:pt x="1479" y="2718"/>
                    <a:pt x="2473" y="3820"/>
                  </a:cubicBezTo>
                  <a:cubicBezTo>
                    <a:pt x="2984" y="4385"/>
                    <a:pt x="3428" y="4869"/>
                    <a:pt x="3602" y="5205"/>
                  </a:cubicBezTo>
                  <a:cubicBezTo>
                    <a:pt x="4033" y="5984"/>
                    <a:pt x="4046" y="10608"/>
                    <a:pt x="3992" y="12947"/>
                  </a:cubicBezTo>
                  <a:cubicBezTo>
                    <a:pt x="3992" y="13014"/>
                    <a:pt x="4033" y="13068"/>
                    <a:pt x="4100" y="13068"/>
                  </a:cubicBezTo>
                  <a:cubicBezTo>
                    <a:pt x="4167" y="13068"/>
                    <a:pt x="4207" y="13014"/>
                    <a:pt x="4207" y="12960"/>
                  </a:cubicBezTo>
                  <a:cubicBezTo>
                    <a:pt x="4221" y="12678"/>
                    <a:pt x="4369" y="6119"/>
                    <a:pt x="3804" y="5097"/>
                  </a:cubicBezTo>
                  <a:cubicBezTo>
                    <a:pt x="3602" y="4734"/>
                    <a:pt x="3159" y="4250"/>
                    <a:pt x="2635" y="3672"/>
                  </a:cubicBezTo>
                  <a:cubicBezTo>
                    <a:pt x="1667" y="2584"/>
                    <a:pt x="444" y="1239"/>
                    <a:pt x="229" y="97"/>
                  </a:cubicBezTo>
                  <a:cubicBezTo>
                    <a:pt x="217" y="38"/>
                    <a:pt x="17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/>
            <p:cNvSpPr/>
            <p:nvPr/>
          </p:nvSpPr>
          <p:spPr>
            <a:xfrm>
              <a:off x="10474764" y="2299602"/>
              <a:ext cx="92107" cy="353534"/>
            </a:xfrm>
            <a:custGeom>
              <a:avLst/>
              <a:gdLst/>
              <a:ahLst/>
              <a:cxnLst/>
              <a:rect l="l" t="t" r="r" b="b"/>
              <a:pathLst>
                <a:path w="2245" h="8617" extrusionOk="0">
                  <a:moveTo>
                    <a:pt x="2137" y="0"/>
                  </a:moveTo>
                  <a:cubicBezTo>
                    <a:pt x="2070" y="0"/>
                    <a:pt x="2030" y="41"/>
                    <a:pt x="2016" y="108"/>
                  </a:cubicBezTo>
                  <a:cubicBezTo>
                    <a:pt x="2003" y="645"/>
                    <a:pt x="1586" y="1250"/>
                    <a:pt x="1197" y="1815"/>
                  </a:cubicBezTo>
                  <a:cubicBezTo>
                    <a:pt x="834" y="2352"/>
                    <a:pt x="457" y="2904"/>
                    <a:pt x="336" y="3441"/>
                  </a:cubicBezTo>
                  <a:cubicBezTo>
                    <a:pt x="121" y="4570"/>
                    <a:pt x="14" y="8347"/>
                    <a:pt x="0" y="8509"/>
                  </a:cubicBezTo>
                  <a:cubicBezTo>
                    <a:pt x="0" y="8562"/>
                    <a:pt x="54" y="8616"/>
                    <a:pt x="108" y="8616"/>
                  </a:cubicBezTo>
                  <a:lnTo>
                    <a:pt x="121" y="8616"/>
                  </a:lnTo>
                  <a:cubicBezTo>
                    <a:pt x="175" y="8616"/>
                    <a:pt x="229" y="8576"/>
                    <a:pt x="229" y="8509"/>
                  </a:cubicBezTo>
                  <a:cubicBezTo>
                    <a:pt x="229" y="8468"/>
                    <a:pt x="336" y="4584"/>
                    <a:pt x="565" y="3495"/>
                  </a:cubicBezTo>
                  <a:cubicBezTo>
                    <a:pt x="659" y="2984"/>
                    <a:pt x="1022" y="2460"/>
                    <a:pt x="1385" y="1949"/>
                  </a:cubicBezTo>
                  <a:cubicBezTo>
                    <a:pt x="1788" y="1344"/>
                    <a:pt x="2218" y="726"/>
                    <a:pt x="2245" y="108"/>
                  </a:cubicBezTo>
                  <a:cubicBezTo>
                    <a:pt x="2245" y="54"/>
                    <a:pt x="2205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" name="Google Shape;1894;p62"/>
          <p:cNvSpPr txBox="1">
            <a:spLocks noGrp="1"/>
          </p:cNvSpPr>
          <p:nvPr>
            <p:ph type="subTitle" idx="3"/>
          </p:nvPr>
        </p:nvSpPr>
        <p:spPr>
          <a:xfrm>
            <a:off x="4696461" y="3300725"/>
            <a:ext cx="3217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Timmy Jimmy</a:t>
            </a:r>
            <a:endParaRPr/>
          </a:p>
        </p:txBody>
      </p:sp>
      <p:sp>
        <p:nvSpPr>
          <p:cNvPr id="1895" name="Google Shape;1895;p62"/>
          <p:cNvSpPr txBox="1">
            <a:spLocks noGrp="1"/>
          </p:cNvSpPr>
          <p:nvPr>
            <p:ph type="subTitle" idx="4"/>
          </p:nvPr>
        </p:nvSpPr>
        <p:spPr>
          <a:xfrm>
            <a:off x="1230027" y="3300725"/>
            <a:ext cx="3217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Sofia Hill</a:t>
            </a:r>
            <a:endParaRPr/>
          </a:p>
        </p:txBody>
      </p:sp>
      <p:sp>
        <p:nvSpPr>
          <p:cNvPr id="1896" name="Google Shape;1896;p62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</a:t>
            </a:r>
            <a:r>
              <a:rPr lang="en"/>
              <a:t> team</a:t>
            </a:r>
            <a:endParaRPr/>
          </a:p>
        </p:txBody>
      </p:sp>
      <p:sp>
        <p:nvSpPr>
          <p:cNvPr id="1897" name="Google Shape;1897;p62"/>
          <p:cNvSpPr txBox="1">
            <a:spLocks noGrp="1"/>
          </p:cNvSpPr>
          <p:nvPr>
            <p:ph type="subTitle" idx="1"/>
          </p:nvPr>
        </p:nvSpPr>
        <p:spPr>
          <a:xfrm>
            <a:off x="4696473" y="3608750"/>
            <a:ext cx="32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</a:t>
            </a:r>
            <a:br>
              <a:rPr lang="en"/>
            </a:br>
            <a:r>
              <a:rPr lang="en"/>
              <a:t>this person here</a:t>
            </a:r>
            <a:endParaRPr/>
          </a:p>
        </p:txBody>
      </p:sp>
      <p:sp>
        <p:nvSpPr>
          <p:cNvPr id="1898" name="Google Shape;1898;p62"/>
          <p:cNvSpPr txBox="1">
            <a:spLocks noGrp="1"/>
          </p:cNvSpPr>
          <p:nvPr>
            <p:ph type="subTitle" idx="2"/>
          </p:nvPr>
        </p:nvSpPr>
        <p:spPr>
          <a:xfrm>
            <a:off x="1230027" y="3608750"/>
            <a:ext cx="3217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speak a bit about </a:t>
            </a:r>
            <a:br>
              <a:rPr lang="en"/>
            </a:br>
            <a:r>
              <a:rPr lang="en"/>
              <a:t>this person here</a:t>
            </a:r>
            <a:endParaRPr/>
          </a:p>
        </p:txBody>
      </p:sp>
      <p:pic>
        <p:nvPicPr>
          <p:cNvPr id="1899" name="Google Shape;1899;p62"/>
          <p:cNvPicPr preferRelativeResize="0"/>
          <p:nvPr/>
        </p:nvPicPr>
        <p:blipFill rotWithShape="1">
          <a:blip r:embed="rId3">
            <a:alphaModFix/>
          </a:blip>
          <a:srcRect l="26904" t="4877" r="42598" b="47489"/>
          <a:stretch/>
        </p:blipFill>
        <p:spPr>
          <a:xfrm>
            <a:off x="5573672" y="1440500"/>
            <a:ext cx="1463100" cy="15231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1900" name="Google Shape;1900;p62"/>
          <p:cNvPicPr preferRelativeResize="0"/>
          <p:nvPr/>
        </p:nvPicPr>
        <p:blipFill rotWithShape="1">
          <a:blip r:embed="rId4">
            <a:alphaModFix/>
          </a:blip>
          <a:srcRect l="54739" t="7251" r="22332" b="56936"/>
          <a:stretch/>
        </p:blipFill>
        <p:spPr>
          <a:xfrm>
            <a:off x="2107235" y="1438675"/>
            <a:ext cx="1463100" cy="1523100"/>
          </a:xfrm>
          <a:prstGeom prst="ellipse">
            <a:avLst/>
          </a:prstGeom>
          <a:noFill/>
          <a:ln>
            <a:noFill/>
          </a:ln>
        </p:spPr>
      </p:pic>
      <p:grpSp>
        <p:nvGrpSpPr>
          <p:cNvPr id="1901" name="Google Shape;1901;p62"/>
          <p:cNvGrpSpPr/>
          <p:nvPr/>
        </p:nvGrpSpPr>
        <p:grpSpPr>
          <a:xfrm>
            <a:off x="7537064" y="482284"/>
            <a:ext cx="893712" cy="1396603"/>
            <a:chOff x="7935239" y="336509"/>
            <a:chExt cx="893712" cy="1396603"/>
          </a:xfrm>
        </p:grpSpPr>
        <p:sp>
          <p:nvSpPr>
            <p:cNvPr id="1902" name="Google Shape;1902;p62"/>
            <p:cNvSpPr/>
            <p:nvPr/>
          </p:nvSpPr>
          <p:spPr>
            <a:xfrm>
              <a:off x="7935239" y="667686"/>
              <a:ext cx="764105" cy="757290"/>
            </a:xfrm>
            <a:custGeom>
              <a:avLst/>
              <a:gdLst/>
              <a:ahLst/>
              <a:cxnLst/>
              <a:rect l="l" t="t" r="r" b="b"/>
              <a:pathLst>
                <a:path w="14535" h="14404" extrusionOk="0">
                  <a:moveTo>
                    <a:pt x="7278" y="457"/>
                  </a:moveTo>
                  <a:cubicBezTo>
                    <a:pt x="7463" y="783"/>
                    <a:pt x="7833" y="1632"/>
                    <a:pt x="8116" y="2394"/>
                  </a:cubicBezTo>
                  <a:cubicBezTo>
                    <a:pt x="8138" y="2437"/>
                    <a:pt x="8170" y="2470"/>
                    <a:pt x="8225" y="2491"/>
                  </a:cubicBezTo>
                  <a:cubicBezTo>
                    <a:pt x="8241" y="2500"/>
                    <a:pt x="8259" y="2503"/>
                    <a:pt x="8278" y="2503"/>
                  </a:cubicBezTo>
                  <a:cubicBezTo>
                    <a:pt x="8308" y="2503"/>
                    <a:pt x="8339" y="2494"/>
                    <a:pt x="8366" y="2481"/>
                  </a:cubicBezTo>
                  <a:cubicBezTo>
                    <a:pt x="9073" y="2089"/>
                    <a:pt x="10161" y="1545"/>
                    <a:pt x="10433" y="1491"/>
                  </a:cubicBezTo>
                  <a:lnTo>
                    <a:pt x="10433" y="1491"/>
                  </a:lnTo>
                  <a:cubicBezTo>
                    <a:pt x="10466" y="1741"/>
                    <a:pt x="10313" y="2600"/>
                    <a:pt x="10139" y="3318"/>
                  </a:cubicBezTo>
                  <a:cubicBezTo>
                    <a:pt x="10128" y="3373"/>
                    <a:pt x="10139" y="3438"/>
                    <a:pt x="10183" y="3481"/>
                  </a:cubicBezTo>
                  <a:cubicBezTo>
                    <a:pt x="10210" y="3517"/>
                    <a:pt x="10259" y="3539"/>
                    <a:pt x="10306" y="3539"/>
                  </a:cubicBezTo>
                  <a:cubicBezTo>
                    <a:pt x="10316" y="3539"/>
                    <a:pt x="10326" y="3538"/>
                    <a:pt x="10335" y="3536"/>
                  </a:cubicBezTo>
                  <a:cubicBezTo>
                    <a:pt x="10346" y="3536"/>
                    <a:pt x="11793" y="3318"/>
                    <a:pt x="12533" y="3318"/>
                  </a:cubicBezTo>
                  <a:cubicBezTo>
                    <a:pt x="12652" y="3318"/>
                    <a:pt x="12728" y="3318"/>
                    <a:pt x="12772" y="3329"/>
                  </a:cubicBezTo>
                  <a:cubicBezTo>
                    <a:pt x="12685" y="3634"/>
                    <a:pt x="12282" y="4460"/>
                    <a:pt x="11902" y="5189"/>
                  </a:cubicBezTo>
                  <a:cubicBezTo>
                    <a:pt x="11880" y="5233"/>
                    <a:pt x="11880" y="5287"/>
                    <a:pt x="11902" y="5342"/>
                  </a:cubicBezTo>
                  <a:cubicBezTo>
                    <a:pt x="11923" y="5385"/>
                    <a:pt x="11956" y="5429"/>
                    <a:pt x="12010" y="5440"/>
                  </a:cubicBezTo>
                  <a:cubicBezTo>
                    <a:pt x="12859" y="5668"/>
                    <a:pt x="13827" y="6005"/>
                    <a:pt x="14023" y="6147"/>
                  </a:cubicBezTo>
                  <a:cubicBezTo>
                    <a:pt x="13882" y="6397"/>
                    <a:pt x="13011" y="7104"/>
                    <a:pt x="12239" y="7670"/>
                  </a:cubicBezTo>
                  <a:cubicBezTo>
                    <a:pt x="12184" y="7702"/>
                    <a:pt x="12163" y="7757"/>
                    <a:pt x="12163" y="7811"/>
                  </a:cubicBezTo>
                  <a:cubicBezTo>
                    <a:pt x="12163" y="7876"/>
                    <a:pt x="12195" y="7931"/>
                    <a:pt x="12239" y="7963"/>
                  </a:cubicBezTo>
                  <a:cubicBezTo>
                    <a:pt x="13120" y="8551"/>
                    <a:pt x="13892" y="9247"/>
                    <a:pt x="13882" y="9432"/>
                  </a:cubicBezTo>
                  <a:cubicBezTo>
                    <a:pt x="13784" y="9617"/>
                    <a:pt x="12685" y="9943"/>
                    <a:pt x="11477" y="10139"/>
                  </a:cubicBezTo>
                  <a:cubicBezTo>
                    <a:pt x="11412" y="10150"/>
                    <a:pt x="11369" y="10193"/>
                    <a:pt x="11347" y="10237"/>
                  </a:cubicBezTo>
                  <a:cubicBezTo>
                    <a:pt x="11314" y="10291"/>
                    <a:pt x="11325" y="10357"/>
                    <a:pt x="11347" y="10400"/>
                  </a:cubicBezTo>
                  <a:cubicBezTo>
                    <a:pt x="11749" y="11129"/>
                    <a:pt x="12152" y="12021"/>
                    <a:pt x="12141" y="12250"/>
                  </a:cubicBezTo>
                  <a:cubicBezTo>
                    <a:pt x="12108" y="12260"/>
                    <a:pt x="12032" y="12282"/>
                    <a:pt x="11858" y="12282"/>
                  </a:cubicBezTo>
                  <a:cubicBezTo>
                    <a:pt x="11195" y="12282"/>
                    <a:pt x="9965" y="12021"/>
                    <a:pt x="9954" y="12010"/>
                  </a:cubicBezTo>
                  <a:cubicBezTo>
                    <a:pt x="9944" y="12009"/>
                    <a:pt x="9935" y="12009"/>
                    <a:pt x="9925" y="12009"/>
                  </a:cubicBezTo>
                  <a:cubicBezTo>
                    <a:pt x="9840" y="12009"/>
                    <a:pt x="9767" y="12052"/>
                    <a:pt x="9748" y="12130"/>
                  </a:cubicBezTo>
                  <a:cubicBezTo>
                    <a:pt x="9497" y="12881"/>
                    <a:pt x="9182" y="13751"/>
                    <a:pt x="9041" y="14012"/>
                  </a:cubicBezTo>
                  <a:cubicBezTo>
                    <a:pt x="8779" y="13827"/>
                    <a:pt x="8116" y="13011"/>
                    <a:pt x="7594" y="12282"/>
                  </a:cubicBezTo>
                  <a:cubicBezTo>
                    <a:pt x="7561" y="12239"/>
                    <a:pt x="7507" y="12217"/>
                    <a:pt x="7463" y="12206"/>
                  </a:cubicBezTo>
                  <a:lnTo>
                    <a:pt x="7452" y="12206"/>
                  </a:lnTo>
                  <a:cubicBezTo>
                    <a:pt x="7398" y="12206"/>
                    <a:pt x="7354" y="12228"/>
                    <a:pt x="7322" y="12260"/>
                  </a:cubicBezTo>
                  <a:cubicBezTo>
                    <a:pt x="6658" y="12935"/>
                    <a:pt x="5875" y="13642"/>
                    <a:pt x="5603" y="13838"/>
                  </a:cubicBezTo>
                  <a:cubicBezTo>
                    <a:pt x="5516" y="13544"/>
                    <a:pt x="5364" y="12772"/>
                    <a:pt x="5233" y="12075"/>
                  </a:cubicBezTo>
                  <a:cubicBezTo>
                    <a:pt x="5222" y="12021"/>
                    <a:pt x="5189" y="11978"/>
                    <a:pt x="5146" y="11956"/>
                  </a:cubicBezTo>
                  <a:cubicBezTo>
                    <a:pt x="5122" y="11938"/>
                    <a:pt x="5095" y="11930"/>
                    <a:pt x="5066" y="11930"/>
                  </a:cubicBezTo>
                  <a:cubicBezTo>
                    <a:pt x="5043" y="11930"/>
                    <a:pt x="5018" y="11935"/>
                    <a:pt x="4994" y="11945"/>
                  </a:cubicBezTo>
                  <a:cubicBezTo>
                    <a:pt x="4232" y="12250"/>
                    <a:pt x="2970" y="12706"/>
                    <a:pt x="2502" y="12783"/>
                  </a:cubicBezTo>
                  <a:cubicBezTo>
                    <a:pt x="2568" y="12424"/>
                    <a:pt x="2829" y="11445"/>
                    <a:pt x="3079" y="10563"/>
                  </a:cubicBezTo>
                  <a:cubicBezTo>
                    <a:pt x="3101" y="10520"/>
                    <a:pt x="3090" y="10465"/>
                    <a:pt x="3068" y="10433"/>
                  </a:cubicBezTo>
                  <a:cubicBezTo>
                    <a:pt x="3046" y="10389"/>
                    <a:pt x="3003" y="10357"/>
                    <a:pt x="2959" y="10346"/>
                  </a:cubicBezTo>
                  <a:cubicBezTo>
                    <a:pt x="2024" y="10117"/>
                    <a:pt x="958" y="9802"/>
                    <a:pt x="664" y="9639"/>
                  </a:cubicBezTo>
                  <a:cubicBezTo>
                    <a:pt x="860" y="9388"/>
                    <a:pt x="1643" y="8747"/>
                    <a:pt x="2339" y="8235"/>
                  </a:cubicBezTo>
                  <a:cubicBezTo>
                    <a:pt x="2394" y="8203"/>
                    <a:pt x="2415" y="8137"/>
                    <a:pt x="2415" y="8083"/>
                  </a:cubicBezTo>
                  <a:cubicBezTo>
                    <a:pt x="2415" y="8018"/>
                    <a:pt x="2383" y="7963"/>
                    <a:pt x="2328" y="7942"/>
                  </a:cubicBezTo>
                  <a:cubicBezTo>
                    <a:pt x="1306" y="7354"/>
                    <a:pt x="414" y="6658"/>
                    <a:pt x="425" y="6451"/>
                  </a:cubicBezTo>
                  <a:cubicBezTo>
                    <a:pt x="457" y="6266"/>
                    <a:pt x="1436" y="5875"/>
                    <a:pt x="2481" y="5635"/>
                  </a:cubicBezTo>
                  <a:cubicBezTo>
                    <a:pt x="2535" y="5624"/>
                    <a:pt x="2579" y="5592"/>
                    <a:pt x="2600" y="5537"/>
                  </a:cubicBezTo>
                  <a:cubicBezTo>
                    <a:pt x="2622" y="5494"/>
                    <a:pt x="2622" y="5429"/>
                    <a:pt x="2589" y="5385"/>
                  </a:cubicBezTo>
                  <a:cubicBezTo>
                    <a:pt x="2133" y="4537"/>
                    <a:pt x="1665" y="3568"/>
                    <a:pt x="1556" y="3209"/>
                  </a:cubicBezTo>
                  <a:lnTo>
                    <a:pt x="1556" y="3209"/>
                  </a:lnTo>
                  <a:cubicBezTo>
                    <a:pt x="2013" y="3242"/>
                    <a:pt x="3242" y="3536"/>
                    <a:pt x="3710" y="3655"/>
                  </a:cubicBezTo>
                  <a:cubicBezTo>
                    <a:pt x="3721" y="3658"/>
                    <a:pt x="3732" y="3660"/>
                    <a:pt x="3744" y="3660"/>
                  </a:cubicBezTo>
                  <a:cubicBezTo>
                    <a:pt x="3780" y="3660"/>
                    <a:pt x="3819" y="3647"/>
                    <a:pt x="3851" y="3623"/>
                  </a:cubicBezTo>
                  <a:cubicBezTo>
                    <a:pt x="3895" y="3590"/>
                    <a:pt x="3928" y="3536"/>
                    <a:pt x="3928" y="3481"/>
                  </a:cubicBezTo>
                  <a:cubicBezTo>
                    <a:pt x="3960" y="2557"/>
                    <a:pt x="4025" y="1523"/>
                    <a:pt x="4091" y="1153"/>
                  </a:cubicBezTo>
                  <a:cubicBezTo>
                    <a:pt x="4439" y="1338"/>
                    <a:pt x="5429" y="1969"/>
                    <a:pt x="6321" y="2557"/>
                  </a:cubicBezTo>
                  <a:cubicBezTo>
                    <a:pt x="6348" y="2570"/>
                    <a:pt x="6379" y="2579"/>
                    <a:pt x="6411" y="2579"/>
                  </a:cubicBezTo>
                  <a:cubicBezTo>
                    <a:pt x="6432" y="2579"/>
                    <a:pt x="6452" y="2576"/>
                    <a:pt x="6473" y="2568"/>
                  </a:cubicBezTo>
                  <a:cubicBezTo>
                    <a:pt x="6528" y="2557"/>
                    <a:pt x="6571" y="2513"/>
                    <a:pt x="6582" y="2459"/>
                  </a:cubicBezTo>
                  <a:cubicBezTo>
                    <a:pt x="6810" y="1676"/>
                    <a:pt x="7115" y="794"/>
                    <a:pt x="7278" y="457"/>
                  </a:cubicBezTo>
                  <a:close/>
                  <a:moveTo>
                    <a:pt x="7278" y="0"/>
                  </a:moveTo>
                  <a:cubicBezTo>
                    <a:pt x="7148" y="0"/>
                    <a:pt x="6952" y="0"/>
                    <a:pt x="6310" y="2132"/>
                  </a:cubicBezTo>
                  <a:cubicBezTo>
                    <a:pt x="4939" y="1219"/>
                    <a:pt x="4167" y="762"/>
                    <a:pt x="3993" y="762"/>
                  </a:cubicBezTo>
                  <a:lnTo>
                    <a:pt x="3949" y="762"/>
                  </a:lnTo>
                  <a:cubicBezTo>
                    <a:pt x="3808" y="794"/>
                    <a:pt x="3666" y="838"/>
                    <a:pt x="3579" y="3253"/>
                  </a:cubicBezTo>
                  <a:cubicBezTo>
                    <a:pt x="3079" y="3133"/>
                    <a:pt x="1861" y="2850"/>
                    <a:pt x="1469" y="2850"/>
                  </a:cubicBezTo>
                  <a:cubicBezTo>
                    <a:pt x="1393" y="2850"/>
                    <a:pt x="1317" y="2850"/>
                    <a:pt x="1262" y="2905"/>
                  </a:cubicBezTo>
                  <a:cubicBezTo>
                    <a:pt x="1132" y="2992"/>
                    <a:pt x="990" y="3101"/>
                    <a:pt x="2176" y="5353"/>
                  </a:cubicBezTo>
                  <a:cubicBezTo>
                    <a:pt x="1436" y="5527"/>
                    <a:pt x="153" y="5907"/>
                    <a:pt x="77" y="6397"/>
                  </a:cubicBezTo>
                  <a:cubicBezTo>
                    <a:pt x="0" y="6876"/>
                    <a:pt x="1197" y="7681"/>
                    <a:pt x="1915" y="8105"/>
                  </a:cubicBezTo>
                  <a:cubicBezTo>
                    <a:pt x="218" y="9388"/>
                    <a:pt x="261" y="9606"/>
                    <a:pt x="272" y="9715"/>
                  </a:cubicBezTo>
                  <a:cubicBezTo>
                    <a:pt x="294" y="9824"/>
                    <a:pt x="338" y="10052"/>
                    <a:pt x="2698" y="10640"/>
                  </a:cubicBezTo>
                  <a:cubicBezTo>
                    <a:pt x="2481" y="11379"/>
                    <a:pt x="2111" y="12739"/>
                    <a:pt x="2143" y="12968"/>
                  </a:cubicBezTo>
                  <a:cubicBezTo>
                    <a:pt x="2154" y="13011"/>
                    <a:pt x="2187" y="13152"/>
                    <a:pt x="2405" y="13152"/>
                  </a:cubicBezTo>
                  <a:cubicBezTo>
                    <a:pt x="2818" y="13152"/>
                    <a:pt x="4352" y="12576"/>
                    <a:pt x="4928" y="12347"/>
                  </a:cubicBezTo>
                  <a:cubicBezTo>
                    <a:pt x="5048" y="13044"/>
                    <a:pt x="5244" y="14012"/>
                    <a:pt x="5353" y="14164"/>
                  </a:cubicBezTo>
                  <a:cubicBezTo>
                    <a:pt x="5396" y="14208"/>
                    <a:pt x="5461" y="14240"/>
                    <a:pt x="5527" y="14240"/>
                  </a:cubicBezTo>
                  <a:cubicBezTo>
                    <a:pt x="5723" y="14240"/>
                    <a:pt x="6364" y="13707"/>
                    <a:pt x="7430" y="12652"/>
                  </a:cubicBezTo>
                  <a:cubicBezTo>
                    <a:pt x="8279" y="13816"/>
                    <a:pt x="8834" y="14404"/>
                    <a:pt x="9084" y="14404"/>
                  </a:cubicBezTo>
                  <a:cubicBezTo>
                    <a:pt x="9138" y="14404"/>
                    <a:pt x="9204" y="14382"/>
                    <a:pt x="9236" y="14338"/>
                  </a:cubicBezTo>
                  <a:cubicBezTo>
                    <a:pt x="9432" y="14142"/>
                    <a:pt x="9846" y="12946"/>
                    <a:pt x="10030" y="12391"/>
                  </a:cubicBezTo>
                  <a:cubicBezTo>
                    <a:pt x="10389" y="12467"/>
                    <a:pt x="11292" y="12630"/>
                    <a:pt x="11858" y="12630"/>
                  </a:cubicBezTo>
                  <a:cubicBezTo>
                    <a:pt x="12097" y="12630"/>
                    <a:pt x="12359" y="12609"/>
                    <a:pt x="12456" y="12424"/>
                  </a:cubicBezTo>
                  <a:cubicBezTo>
                    <a:pt x="12609" y="12108"/>
                    <a:pt x="12141" y="11129"/>
                    <a:pt x="11771" y="10455"/>
                  </a:cubicBezTo>
                  <a:cubicBezTo>
                    <a:pt x="12728" y="10281"/>
                    <a:pt x="14099" y="9965"/>
                    <a:pt x="14219" y="9530"/>
                  </a:cubicBezTo>
                  <a:cubicBezTo>
                    <a:pt x="14338" y="9084"/>
                    <a:pt x="13359" y="8311"/>
                    <a:pt x="12641" y="7811"/>
                  </a:cubicBezTo>
                  <a:cubicBezTo>
                    <a:pt x="14534" y="6419"/>
                    <a:pt x="14415" y="6158"/>
                    <a:pt x="14371" y="6038"/>
                  </a:cubicBezTo>
                  <a:cubicBezTo>
                    <a:pt x="14251" y="5766"/>
                    <a:pt x="13229" y="5418"/>
                    <a:pt x="12315" y="5157"/>
                  </a:cubicBezTo>
                  <a:cubicBezTo>
                    <a:pt x="12630" y="4558"/>
                    <a:pt x="13153" y="3503"/>
                    <a:pt x="13153" y="3242"/>
                  </a:cubicBezTo>
                  <a:cubicBezTo>
                    <a:pt x="13153" y="2970"/>
                    <a:pt x="12761" y="2970"/>
                    <a:pt x="12533" y="2970"/>
                  </a:cubicBezTo>
                  <a:cubicBezTo>
                    <a:pt x="11956" y="2970"/>
                    <a:pt x="10999" y="3090"/>
                    <a:pt x="10542" y="3144"/>
                  </a:cubicBezTo>
                  <a:cubicBezTo>
                    <a:pt x="10966" y="1349"/>
                    <a:pt x="10727" y="1230"/>
                    <a:pt x="10629" y="1175"/>
                  </a:cubicBezTo>
                  <a:cubicBezTo>
                    <a:pt x="10585" y="1153"/>
                    <a:pt x="10553" y="1142"/>
                    <a:pt x="10498" y="1142"/>
                  </a:cubicBezTo>
                  <a:cubicBezTo>
                    <a:pt x="10139" y="1142"/>
                    <a:pt x="8888" y="1795"/>
                    <a:pt x="8377" y="2078"/>
                  </a:cubicBezTo>
                  <a:cubicBezTo>
                    <a:pt x="7615" y="120"/>
                    <a:pt x="7420" y="44"/>
                    <a:pt x="7354" y="11"/>
                  </a:cubicBezTo>
                  <a:cubicBezTo>
                    <a:pt x="7333" y="11"/>
                    <a:pt x="7300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3" name="Google Shape;1903;p62"/>
            <p:cNvSpPr/>
            <p:nvPr/>
          </p:nvSpPr>
          <p:spPr>
            <a:xfrm>
              <a:off x="8075348" y="826093"/>
              <a:ext cx="475285" cy="475331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26" y="1"/>
                  </a:moveTo>
                  <a:cubicBezTo>
                    <a:pt x="2024" y="1"/>
                    <a:pt x="1" y="2024"/>
                    <a:pt x="1" y="4515"/>
                  </a:cubicBezTo>
                  <a:cubicBezTo>
                    <a:pt x="1" y="7017"/>
                    <a:pt x="2024" y="9041"/>
                    <a:pt x="4526" y="9041"/>
                  </a:cubicBezTo>
                  <a:cubicBezTo>
                    <a:pt x="7017" y="9041"/>
                    <a:pt x="9041" y="7017"/>
                    <a:pt x="9041" y="4515"/>
                  </a:cubicBezTo>
                  <a:cubicBezTo>
                    <a:pt x="9041" y="2024"/>
                    <a:pt x="7017" y="1"/>
                    <a:pt x="4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4" name="Google Shape;1904;p62"/>
            <p:cNvSpPr/>
            <p:nvPr/>
          </p:nvSpPr>
          <p:spPr>
            <a:xfrm>
              <a:off x="8331594" y="899856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1"/>
                  </a:moveTo>
                  <a:lnTo>
                    <a:pt x="751" y="458"/>
                  </a:lnTo>
                  <a:cubicBezTo>
                    <a:pt x="653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62"/>
            <p:cNvSpPr/>
            <p:nvPr/>
          </p:nvSpPr>
          <p:spPr>
            <a:xfrm>
              <a:off x="8321290" y="890497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1"/>
                  </a:moveTo>
                  <a:cubicBezTo>
                    <a:pt x="107" y="1"/>
                    <a:pt x="32" y="61"/>
                    <a:pt x="22" y="146"/>
                  </a:cubicBezTo>
                  <a:cubicBezTo>
                    <a:pt x="0" y="244"/>
                    <a:pt x="66" y="331"/>
                    <a:pt x="153" y="353"/>
                  </a:cubicBezTo>
                  <a:cubicBezTo>
                    <a:pt x="381" y="397"/>
                    <a:pt x="729" y="538"/>
                    <a:pt x="773" y="679"/>
                  </a:cubicBezTo>
                  <a:cubicBezTo>
                    <a:pt x="795" y="766"/>
                    <a:pt x="871" y="810"/>
                    <a:pt x="947" y="810"/>
                  </a:cubicBezTo>
                  <a:cubicBezTo>
                    <a:pt x="958" y="810"/>
                    <a:pt x="980" y="810"/>
                    <a:pt x="990" y="799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9"/>
                    <a:pt x="349" y="38"/>
                    <a:pt x="229" y="5"/>
                  </a:cubicBezTo>
                  <a:cubicBezTo>
                    <a:pt x="216" y="2"/>
                    <a:pt x="20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62"/>
            <p:cNvSpPr/>
            <p:nvPr/>
          </p:nvSpPr>
          <p:spPr>
            <a:xfrm>
              <a:off x="8359616" y="973092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0"/>
                  </a:moveTo>
                  <a:lnTo>
                    <a:pt x="751" y="457"/>
                  </a:lnTo>
                  <a:cubicBezTo>
                    <a:pt x="653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62"/>
            <p:cNvSpPr/>
            <p:nvPr/>
          </p:nvSpPr>
          <p:spPr>
            <a:xfrm>
              <a:off x="8349312" y="963734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0"/>
                  </a:moveTo>
                  <a:cubicBezTo>
                    <a:pt x="109" y="0"/>
                    <a:pt x="41" y="61"/>
                    <a:pt x="22" y="146"/>
                  </a:cubicBezTo>
                  <a:cubicBezTo>
                    <a:pt x="1" y="233"/>
                    <a:pt x="66" y="331"/>
                    <a:pt x="153" y="352"/>
                  </a:cubicBezTo>
                  <a:cubicBezTo>
                    <a:pt x="381" y="396"/>
                    <a:pt x="729" y="537"/>
                    <a:pt x="773" y="679"/>
                  </a:cubicBezTo>
                  <a:cubicBezTo>
                    <a:pt x="795" y="755"/>
                    <a:pt x="871" y="809"/>
                    <a:pt x="947" y="809"/>
                  </a:cubicBezTo>
                  <a:cubicBezTo>
                    <a:pt x="958" y="809"/>
                    <a:pt x="980" y="809"/>
                    <a:pt x="990" y="798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8"/>
                    <a:pt x="349" y="26"/>
                    <a:pt x="229" y="4"/>
                  </a:cubicBezTo>
                  <a:cubicBezTo>
                    <a:pt x="216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62"/>
            <p:cNvSpPr/>
            <p:nvPr/>
          </p:nvSpPr>
          <p:spPr>
            <a:xfrm>
              <a:off x="8437951" y="972514"/>
              <a:ext cx="34381" cy="30388"/>
            </a:xfrm>
            <a:custGeom>
              <a:avLst/>
              <a:gdLst/>
              <a:ahLst/>
              <a:cxnLst/>
              <a:rect l="l" t="t" r="r" b="b"/>
              <a:pathLst>
                <a:path w="654" h="578" extrusionOk="0">
                  <a:moveTo>
                    <a:pt x="1" y="1"/>
                  </a:moveTo>
                  <a:lnTo>
                    <a:pt x="653" y="577"/>
                  </a:lnTo>
                  <a:cubicBezTo>
                    <a:pt x="621" y="2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62"/>
            <p:cNvSpPr/>
            <p:nvPr/>
          </p:nvSpPr>
          <p:spPr>
            <a:xfrm>
              <a:off x="8427121" y="963050"/>
              <a:ext cx="54936" cy="49000"/>
            </a:xfrm>
            <a:custGeom>
              <a:avLst/>
              <a:gdLst/>
              <a:ahLst/>
              <a:cxnLst/>
              <a:rect l="l" t="t" r="r" b="b"/>
              <a:pathLst>
                <a:path w="1045" h="932" extrusionOk="0">
                  <a:moveTo>
                    <a:pt x="196" y="0"/>
                  </a:moveTo>
                  <a:cubicBezTo>
                    <a:pt x="127" y="0"/>
                    <a:pt x="68" y="43"/>
                    <a:pt x="44" y="115"/>
                  </a:cubicBezTo>
                  <a:cubicBezTo>
                    <a:pt x="0" y="202"/>
                    <a:pt x="44" y="300"/>
                    <a:pt x="141" y="344"/>
                  </a:cubicBezTo>
                  <a:cubicBezTo>
                    <a:pt x="359" y="431"/>
                    <a:pt x="674" y="627"/>
                    <a:pt x="685" y="779"/>
                  </a:cubicBezTo>
                  <a:cubicBezTo>
                    <a:pt x="696" y="866"/>
                    <a:pt x="772" y="931"/>
                    <a:pt x="859" y="931"/>
                  </a:cubicBezTo>
                  <a:lnTo>
                    <a:pt x="881" y="931"/>
                  </a:lnTo>
                  <a:cubicBezTo>
                    <a:pt x="979" y="920"/>
                    <a:pt x="1044" y="833"/>
                    <a:pt x="1033" y="735"/>
                  </a:cubicBezTo>
                  <a:cubicBezTo>
                    <a:pt x="990" y="322"/>
                    <a:pt x="392" y="61"/>
                    <a:pt x="272" y="17"/>
                  </a:cubicBezTo>
                  <a:cubicBezTo>
                    <a:pt x="246" y="6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62"/>
            <p:cNvSpPr/>
            <p:nvPr/>
          </p:nvSpPr>
          <p:spPr>
            <a:xfrm>
              <a:off x="8269820" y="954218"/>
              <a:ext cx="39480" cy="23501"/>
            </a:xfrm>
            <a:custGeom>
              <a:avLst/>
              <a:gdLst/>
              <a:ahLst/>
              <a:cxnLst/>
              <a:rect l="l" t="t" r="r" b="b"/>
              <a:pathLst>
                <a:path w="751" h="447" extrusionOk="0">
                  <a:moveTo>
                    <a:pt x="0" y="0"/>
                  </a:moveTo>
                  <a:lnTo>
                    <a:pt x="751" y="446"/>
                  </a:lnTo>
                  <a:cubicBezTo>
                    <a:pt x="653" y="1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62"/>
            <p:cNvSpPr/>
            <p:nvPr/>
          </p:nvSpPr>
          <p:spPr>
            <a:xfrm>
              <a:off x="8259515" y="944859"/>
              <a:ext cx="60088" cy="42007"/>
            </a:xfrm>
            <a:custGeom>
              <a:avLst/>
              <a:gdLst/>
              <a:ahLst/>
              <a:cxnLst/>
              <a:rect l="l" t="t" r="r" b="b"/>
              <a:pathLst>
                <a:path w="1143" h="799" extrusionOk="0">
                  <a:moveTo>
                    <a:pt x="191" y="0"/>
                  </a:moveTo>
                  <a:cubicBezTo>
                    <a:pt x="109" y="0"/>
                    <a:pt x="41" y="59"/>
                    <a:pt x="22" y="135"/>
                  </a:cubicBezTo>
                  <a:cubicBezTo>
                    <a:pt x="1" y="233"/>
                    <a:pt x="66" y="331"/>
                    <a:pt x="153" y="342"/>
                  </a:cubicBezTo>
                  <a:cubicBezTo>
                    <a:pt x="381" y="396"/>
                    <a:pt x="729" y="527"/>
                    <a:pt x="773" y="679"/>
                  </a:cubicBezTo>
                  <a:cubicBezTo>
                    <a:pt x="795" y="755"/>
                    <a:pt x="871" y="798"/>
                    <a:pt x="947" y="798"/>
                  </a:cubicBezTo>
                  <a:lnTo>
                    <a:pt x="991" y="798"/>
                  </a:lnTo>
                  <a:cubicBezTo>
                    <a:pt x="1088" y="766"/>
                    <a:pt x="1143" y="668"/>
                    <a:pt x="1110" y="581"/>
                  </a:cubicBezTo>
                  <a:cubicBezTo>
                    <a:pt x="991" y="178"/>
                    <a:pt x="360" y="26"/>
                    <a:pt x="229" y="4"/>
                  </a:cubicBezTo>
                  <a:cubicBezTo>
                    <a:pt x="216" y="1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62"/>
            <p:cNvSpPr/>
            <p:nvPr/>
          </p:nvSpPr>
          <p:spPr>
            <a:xfrm>
              <a:off x="8229180" y="895282"/>
              <a:ext cx="43528" cy="14931"/>
            </a:xfrm>
            <a:custGeom>
              <a:avLst/>
              <a:gdLst/>
              <a:ahLst/>
              <a:cxnLst/>
              <a:rect l="l" t="t" r="r" b="b"/>
              <a:pathLst>
                <a:path w="828" h="284" extrusionOk="0">
                  <a:moveTo>
                    <a:pt x="10" y="1"/>
                  </a:moveTo>
                  <a:cubicBezTo>
                    <a:pt x="4" y="1"/>
                    <a:pt x="1" y="1"/>
                    <a:pt x="1" y="1"/>
                  </a:cubicBezTo>
                  <a:lnTo>
                    <a:pt x="828" y="284"/>
                  </a:lnTo>
                  <a:cubicBezTo>
                    <a:pt x="676" y="10"/>
                    <a:pt x="90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62"/>
            <p:cNvSpPr/>
            <p:nvPr/>
          </p:nvSpPr>
          <p:spPr>
            <a:xfrm>
              <a:off x="8219506" y="886134"/>
              <a:ext cx="64083" cy="33227"/>
            </a:xfrm>
            <a:custGeom>
              <a:avLst/>
              <a:gdLst/>
              <a:ahLst/>
              <a:cxnLst/>
              <a:rect l="l" t="t" r="r" b="b"/>
              <a:pathLst>
                <a:path w="1219" h="632" extrusionOk="0">
                  <a:moveTo>
                    <a:pt x="174" y="1"/>
                  </a:moveTo>
                  <a:cubicBezTo>
                    <a:pt x="76" y="1"/>
                    <a:pt x="0" y="88"/>
                    <a:pt x="0" y="186"/>
                  </a:cubicBezTo>
                  <a:cubicBezTo>
                    <a:pt x="11" y="284"/>
                    <a:pt x="87" y="349"/>
                    <a:pt x="185" y="360"/>
                  </a:cubicBezTo>
                  <a:cubicBezTo>
                    <a:pt x="202" y="359"/>
                    <a:pt x="220" y="359"/>
                    <a:pt x="238" y="359"/>
                  </a:cubicBezTo>
                  <a:cubicBezTo>
                    <a:pt x="474" y="359"/>
                    <a:pt x="789" y="424"/>
                    <a:pt x="859" y="545"/>
                  </a:cubicBezTo>
                  <a:cubicBezTo>
                    <a:pt x="892" y="599"/>
                    <a:pt x="957" y="632"/>
                    <a:pt x="1012" y="632"/>
                  </a:cubicBezTo>
                  <a:cubicBezTo>
                    <a:pt x="1044" y="632"/>
                    <a:pt x="1077" y="621"/>
                    <a:pt x="1099" y="610"/>
                  </a:cubicBezTo>
                  <a:cubicBezTo>
                    <a:pt x="1186" y="556"/>
                    <a:pt x="1218" y="447"/>
                    <a:pt x="1164" y="371"/>
                  </a:cubicBezTo>
                  <a:cubicBezTo>
                    <a:pt x="957" y="1"/>
                    <a:pt x="30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62"/>
            <p:cNvSpPr/>
            <p:nvPr/>
          </p:nvSpPr>
          <p:spPr>
            <a:xfrm>
              <a:off x="8020773" y="3365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62"/>
            <p:cNvSpPr/>
            <p:nvPr/>
          </p:nvSpPr>
          <p:spPr>
            <a:xfrm>
              <a:off x="8640551" y="13009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62"/>
            <p:cNvSpPr/>
            <p:nvPr/>
          </p:nvSpPr>
          <p:spPr>
            <a:xfrm>
              <a:off x="8372576" y="154377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17" name="Google Shape;1917;p62"/>
          <p:cNvSpPr/>
          <p:nvPr/>
        </p:nvSpPr>
        <p:spPr>
          <a:xfrm>
            <a:off x="783601" y="893524"/>
            <a:ext cx="274610" cy="290079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8" name="Google Shape;1918;p62"/>
          <p:cNvSpPr/>
          <p:nvPr/>
        </p:nvSpPr>
        <p:spPr>
          <a:xfrm rot="901181">
            <a:off x="474839" y="1248894"/>
            <a:ext cx="517266" cy="1625002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9" name="Google Shape;1919;p62"/>
          <p:cNvSpPr/>
          <p:nvPr/>
        </p:nvSpPr>
        <p:spPr>
          <a:xfrm>
            <a:off x="812952" y="3083755"/>
            <a:ext cx="215898" cy="216971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0" name="Google Shape;1920;p62"/>
          <p:cNvSpPr/>
          <p:nvPr/>
        </p:nvSpPr>
        <p:spPr>
          <a:xfrm rot="-1245271">
            <a:off x="834137" y="430833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6FDA40D1-CF82-929B-835E-6FFC2D9B7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2269"/>
            <a:ext cx="9144000" cy="4577166"/>
          </a:xfrm>
          <a:prstGeom prst="rect">
            <a:avLst/>
          </a:prstGeom>
        </p:spPr>
      </p:pic>
      <p:sp>
        <p:nvSpPr>
          <p:cNvPr id="541" name="Google Shape;541;p37"/>
          <p:cNvSpPr txBox="1">
            <a:spLocks noGrp="1"/>
          </p:cNvSpPr>
          <p:nvPr>
            <p:ph type="title"/>
          </p:nvPr>
        </p:nvSpPr>
        <p:spPr>
          <a:xfrm>
            <a:off x="-473147" y="260161"/>
            <a:ext cx="9968022" cy="108251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dk2"/>
                </a:solidFill>
              </a:rPr>
              <a:t>Objetivos de</a:t>
            </a:r>
            <a:r>
              <a:rPr lang="en" sz="2800" dirty="0"/>
              <a:t> Desenvolvimento Sustentável</a:t>
            </a:r>
            <a:endParaRPr sz="2800" dirty="0"/>
          </a:p>
        </p:txBody>
      </p:sp>
      <p:grpSp>
        <p:nvGrpSpPr>
          <p:cNvPr id="544" name="Google Shape;544;p37"/>
          <p:cNvGrpSpPr/>
          <p:nvPr/>
        </p:nvGrpSpPr>
        <p:grpSpPr>
          <a:xfrm>
            <a:off x="7719225" y="0"/>
            <a:ext cx="1078367" cy="411246"/>
            <a:chOff x="5971701" y="4125271"/>
            <a:chExt cx="1078367" cy="411246"/>
          </a:xfrm>
        </p:grpSpPr>
        <p:sp>
          <p:nvSpPr>
            <p:cNvPr id="545" name="Google Shape;545;p37"/>
            <p:cNvSpPr/>
            <p:nvPr/>
          </p:nvSpPr>
          <p:spPr>
            <a:xfrm>
              <a:off x="6542622" y="4303738"/>
              <a:ext cx="117009" cy="83473"/>
            </a:xfrm>
            <a:custGeom>
              <a:avLst/>
              <a:gdLst/>
              <a:ahLst/>
              <a:cxnLst/>
              <a:rect l="l" t="t" r="r" b="b"/>
              <a:pathLst>
                <a:path w="2547" h="1817" extrusionOk="0">
                  <a:moveTo>
                    <a:pt x="193" y="1"/>
                  </a:moveTo>
                  <a:cubicBezTo>
                    <a:pt x="117" y="1"/>
                    <a:pt x="51" y="50"/>
                    <a:pt x="33" y="119"/>
                  </a:cubicBezTo>
                  <a:cubicBezTo>
                    <a:pt x="1" y="217"/>
                    <a:pt x="55" y="315"/>
                    <a:pt x="153" y="348"/>
                  </a:cubicBezTo>
                  <a:cubicBezTo>
                    <a:pt x="816" y="543"/>
                    <a:pt x="1545" y="783"/>
                    <a:pt x="1937" y="935"/>
                  </a:cubicBezTo>
                  <a:cubicBezTo>
                    <a:pt x="1437" y="1120"/>
                    <a:pt x="414" y="1435"/>
                    <a:pt x="273" y="1457"/>
                  </a:cubicBezTo>
                  <a:cubicBezTo>
                    <a:pt x="175" y="1479"/>
                    <a:pt x="109" y="1566"/>
                    <a:pt x="120" y="1664"/>
                  </a:cubicBezTo>
                  <a:cubicBezTo>
                    <a:pt x="131" y="1751"/>
                    <a:pt x="207" y="1816"/>
                    <a:pt x="294" y="1816"/>
                  </a:cubicBezTo>
                  <a:lnTo>
                    <a:pt x="316" y="1816"/>
                  </a:lnTo>
                  <a:cubicBezTo>
                    <a:pt x="338" y="1805"/>
                    <a:pt x="2437" y="1261"/>
                    <a:pt x="2492" y="968"/>
                  </a:cubicBezTo>
                  <a:cubicBezTo>
                    <a:pt x="2524" y="794"/>
                    <a:pt x="2546" y="696"/>
                    <a:pt x="251" y="10"/>
                  </a:cubicBezTo>
                  <a:cubicBezTo>
                    <a:pt x="231" y="4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37"/>
            <p:cNvSpPr/>
            <p:nvPr/>
          </p:nvSpPr>
          <p:spPr>
            <a:xfrm>
              <a:off x="6193300" y="4155812"/>
              <a:ext cx="422326" cy="380705"/>
            </a:xfrm>
            <a:custGeom>
              <a:avLst/>
              <a:gdLst/>
              <a:ahLst/>
              <a:cxnLst/>
              <a:rect l="l" t="t" r="r" b="b"/>
              <a:pathLst>
                <a:path w="9193" h="8287" extrusionOk="0">
                  <a:moveTo>
                    <a:pt x="4269" y="1"/>
                  </a:moveTo>
                  <a:cubicBezTo>
                    <a:pt x="3488" y="1"/>
                    <a:pt x="3460" y="2371"/>
                    <a:pt x="3460" y="2371"/>
                  </a:cubicBezTo>
                  <a:cubicBezTo>
                    <a:pt x="3460" y="2371"/>
                    <a:pt x="3152" y="1586"/>
                    <a:pt x="2723" y="1586"/>
                  </a:cubicBezTo>
                  <a:cubicBezTo>
                    <a:pt x="2587" y="1586"/>
                    <a:pt x="2439" y="1664"/>
                    <a:pt x="2285" y="1871"/>
                  </a:cubicBezTo>
                  <a:cubicBezTo>
                    <a:pt x="1654" y="2741"/>
                    <a:pt x="2285" y="4579"/>
                    <a:pt x="2285" y="4579"/>
                  </a:cubicBezTo>
                  <a:lnTo>
                    <a:pt x="305" y="4014"/>
                  </a:lnTo>
                  <a:lnTo>
                    <a:pt x="305" y="4014"/>
                  </a:lnTo>
                  <a:cubicBezTo>
                    <a:pt x="305" y="4014"/>
                    <a:pt x="0" y="7364"/>
                    <a:pt x="3819" y="8191"/>
                  </a:cubicBezTo>
                  <a:cubicBezTo>
                    <a:pt x="4115" y="8256"/>
                    <a:pt x="4398" y="8286"/>
                    <a:pt x="4668" y="8286"/>
                  </a:cubicBezTo>
                  <a:cubicBezTo>
                    <a:pt x="7877" y="8286"/>
                    <a:pt x="9193" y="3990"/>
                    <a:pt x="7898" y="2545"/>
                  </a:cubicBezTo>
                  <a:cubicBezTo>
                    <a:pt x="7700" y="2324"/>
                    <a:pt x="7485" y="2235"/>
                    <a:pt x="7266" y="2235"/>
                  </a:cubicBezTo>
                  <a:cubicBezTo>
                    <a:pt x="6365" y="2235"/>
                    <a:pt x="5407" y="3742"/>
                    <a:pt x="5407" y="3742"/>
                  </a:cubicBezTo>
                  <a:cubicBezTo>
                    <a:pt x="5407" y="3742"/>
                    <a:pt x="5472" y="511"/>
                    <a:pt x="4482" y="54"/>
                  </a:cubicBezTo>
                  <a:cubicBezTo>
                    <a:pt x="4406" y="18"/>
                    <a:pt x="4335" y="1"/>
                    <a:pt x="4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7" name="Google Shape;547;p37"/>
            <p:cNvSpPr/>
            <p:nvPr/>
          </p:nvSpPr>
          <p:spPr>
            <a:xfrm>
              <a:off x="6498153" y="4290645"/>
              <a:ext cx="50534" cy="63581"/>
            </a:xfrm>
            <a:custGeom>
              <a:avLst/>
              <a:gdLst/>
              <a:ahLst/>
              <a:cxnLst/>
              <a:rect l="l" t="t" r="r" b="b"/>
              <a:pathLst>
                <a:path w="1100" h="1384" extrusionOk="0">
                  <a:moveTo>
                    <a:pt x="906" y="0"/>
                  </a:moveTo>
                  <a:cubicBezTo>
                    <a:pt x="824" y="0"/>
                    <a:pt x="740" y="63"/>
                    <a:pt x="740" y="154"/>
                  </a:cubicBezTo>
                  <a:cubicBezTo>
                    <a:pt x="697" y="502"/>
                    <a:pt x="610" y="872"/>
                    <a:pt x="544" y="1003"/>
                  </a:cubicBezTo>
                  <a:cubicBezTo>
                    <a:pt x="446" y="883"/>
                    <a:pt x="370" y="546"/>
                    <a:pt x="359" y="263"/>
                  </a:cubicBezTo>
                  <a:cubicBezTo>
                    <a:pt x="359" y="175"/>
                    <a:pt x="290" y="96"/>
                    <a:pt x="205" y="96"/>
                  </a:cubicBezTo>
                  <a:cubicBezTo>
                    <a:pt x="195" y="96"/>
                    <a:pt x="185" y="97"/>
                    <a:pt x="174" y="100"/>
                  </a:cubicBezTo>
                  <a:cubicBezTo>
                    <a:pt x="76" y="100"/>
                    <a:pt x="0" y="176"/>
                    <a:pt x="11" y="274"/>
                  </a:cubicBezTo>
                  <a:cubicBezTo>
                    <a:pt x="22" y="491"/>
                    <a:pt x="76" y="1187"/>
                    <a:pt x="435" y="1351"/>
                  </a:cubicBezTo>
                  <a:cubicBezTo>
                    <a:pt x="468" y="1372"/>
                    <a:pt x="512" y="1383"/>
                    <a:pt x="555" y="1383"/>
                  </a:cubicBezTo>
                  <a:cubicBezTo>
                    <a:pt x="599" y="1383"/>
                    <a:pt x="642" y="1361"/>
                    <a:pt x="686" y="1340"/>
                  </a:cubicBezTo>
                  <a:cubicBezTo>
                    <a:pt x="947" y="1198"/>
                    <a:pt x="1045" y="556"/>
                    <a:pt x="1088" y="197"/>
                  </a:cubicBezTo>
                  <a:cubicBezTo>
                    <a:pt x="1099" y="100"/>
                    <a:pt x="1023" y="13"/>
                    <a:pt x="925" y="2"/>
                  </a:cubicBezTo>
                  <a:cubicBezTo>
                    <a:pt x="919" y="1"/>
                    <a:pt x="912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8" name="Google Shape;548;p37"/>
            <p:cNvSpPr/>
            <p:nvPr/>
          </p:nvSpPr>
          <p:spPr>
            <a:xfrm>
              <a:off x="6298225" y="4268502"/>
              <a:ext cx="119490" cy="112185"/>
            </a:xfrm>
            <a:custGeom>
              <a:avLst/>
              <a:gdLst/>
              <a:ahLst/>
              <a:cxnLst/>
              <a:rect l="l" t="t" r="r" b="b"/>
              <a:pathLst>
                <a:path w="2601" h="2442" extrusionOk="0">
                  <a:moveTo>
                    <a:pt x="1967" y="1"/>
                  </a:moveTo>
                  <a:cubicBezTo>
                    <a:pt x="1733" y="1"/>
                    <a:pt x="1510" y="307"/>
                    <a:pt x="1306" y="919"/>
                  </a:cubicBezTo>
                  <a:cubicBezTo>
                    <a:pt x="1154" y="636"/>
                    <a:pt x="958" y="353"/>
                    <a:pt x="730" y="320"/>
                  </a:cubicBezTo>
                  <a:cubicBezTo>
                    <a:pt x="654" y="320"/>
                    <a:pt x="501" y="320"/>
                    <a:pt x="382" y="505"/>
                  </a:cubicBezTo>
                  <a:cubicBezTo>
                    <a:pt x="1" y="1049"/>
                    <a:pt x="436" y="2202"/>
                    <a:pt x="490" y="2333"/>
                  </a:cubicBezTo>
                  <a:cubicBezTo>
                    <a:pt x="512" y="2398"/>
                    <a:pt x="577" y="2442"/>
                    <a:pt x="654" y="2442"/>
                  </a:cubicBezTo>
                  <a:cubicBezTo>
                    <a:pt x="675" y="2442"/>
                    <a:pt x="697" y="2442"/>
                    <a:pt x="719" y="2431"/>
                  </a:cubicBezTo>
                  <a:cubicBezTo>
                    <a:pt x="806" y="2398"/>
                    <a:pt x="849" y="2300"/>
                    <a:pt x="817" y="2202"/>
                  </a:cubicBezTo>
                  <a:cubicBezTo>
                    <a:pt x="654" y="1778"/>
                    <a:pt x="458" y="995"/>
                    <a:pt x="664" y="701"/>
                  </a:cubicBezTo>
                  <a:cubicBezTo>
                    <a:pt x="675" y="690"/>
                    <a:pt x="686" y="679"/>
                    <a:pt x="686" y="679"/>
                  </a:cubicBezTo>
                  <a:cubicBezTo>
                    <a:pt x="795" y="701"/>
                    <a:pt x="1023" y="1093"/>
                    <a:pt x="1165" y="1485"/>
                  </a:cubicBezTo>
                  <a:cubicBezTo>
                    <a:pt x="1198" y="1561"/>
                    <a:pt x="1274" y="1604"/>
                    <a:pt x="1339" y="1604"/>
                  </a:cubicBezTo>
                  <a:cubicBezTo>
                    <a:pt x="1415" y="1593"/>
                    <a:pt x="1491" y="1539"/>
                    <a:pt x="1502" y="1474"/>
                  </a:cubicBezTo>
                  <a:cubicBezTo>
                    <a:pt x="1644" y="962"/>
                    <a:pt x="1850" y="473"/>
                    <a:pt x="1937" y="375"/>
                  </a:cubicBezTo>
                  <a:cubicBezTo>
                    <a:pt x="2057" y="582"/>
                    <a:pt x="2187" y="1485"/>
                    <a:pt x="2242" y="2268"/>
                  </a:cubicBezTo>
                  <a:cubicBezTo>
                    <a:pt x="2252" y="2359"/>
                    <a:pt x="2329" y="2432"/>
                    <a:pt x="2419" y="2432"/>
                  </a:cubicBezTo>
                  <a:cubicBezTo>
                    <a:pt x="2425" y="2432"/>
                    <a:pt x="2431" y="2432"/>
                    <a:pt x="2438" y="2431"/>
                  </a:cubicBezTo>
                  <a:cubicBezTo>
                    <a:pt x="2525" y="2431"/>
                    <a:pt x="2601" y="2344"/>
                    <a:pt x="2601" y="2246"/>
                  </a:cubicBezTo>
                  <a:cubicBezTo>
                    <a:pt x="2449" y="92"/>
                    <a:pt x="2122" y="27"/>
                    <a:pt x="2013" y="5"/>
                  </a:cubicBezTo>
                  <a:cubicBezTo>
                    <a:pt x="1998" y="2"/>
                    <a:pt x="1982" y="1"/>
                    <a:pt x="19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37"/>
            <p:cNvSpPr/>
            <p:nvPr/>
          </p:nvSpPr>
          <p:spPr>
            <a:xfrm>
              <a:off x="6310721" y="4430577"/>
              <a:ext cx="229470" cy="78557"/>
            </a:xfrm>
            <a:custGeom>
              <a:avLst/>
              <a:gdLst/>
              <a:ahLst/>
              <a:cxnLst/>
              <a:rect l="l" t="t" r="r" b="b"/>
              <a:pathLst>
                <a:path w="4995" h="1710" extrusionOk="0">
                  <a:moveTo>
                    <a:pt x="4800" y="0"/>
                  </a:moveTo>
                  <a:cubicBezTo>
                    <a:pt x="4748" y="0"/>
                    <a:pt x="4695" y="23"/>
                    <a:pt x="4657" y="67"/>
                  </a:cubicBezTo>
                  <a:cubicBezTo>
                    <a:pt x="4048" y="861"/>
                    <a:pt x="3362" y="1296"/>
                    <a:pt x="2612" y="1351"/>
                  </a:cubicBezTo>
                  <a:cubicBezTo>
                    <a:pt x="2558" y="1354"/>
                    <a:pt x="2506" y="1356"/>
                    <a:pt x="2453" y="1356"/>
                  </a:cubicBezTo>
                  <a:cubicBezTo>
                    <a:pt x="1275" y="1356"/>
                    <a:pt x="327" y="459"/>
                    <a:pt x="327" y="459"/>
                  </a:cubicBezTo>
                  <a:cubicBezTo>
                    <a:pt x="289" y="421"/>
                    <a:pt x="243" y="401"/>
                    <a:pt x="198" y="401"/>
                  </a:cubicBezTo>
                  <a:cubicBezTo>
                    <a:pt x="153" y="401"/>
                    <a:pt x="110" y="421"/>
                    <a:pt x="77" y="459"/>
                  </a:cubicBezTo>
                  <a:cubicBezTo>
                    <a:pt x="1" y="524"/>
                    <a:pt x="12" y="644"/>
                    <a:pt x="77" y="709"/>
                  </a:cubicBezTo>
                  <a:cubicBezTo>
                    <a:pt x="121" y="752"/>
                    <a:pt x="1121" y="1710"/>
                    <a:pt x="2438" y="1710"/>
                  </a:cubicBezTo>
                  <a:cubicBezTo>
                    <a:pt x="2503" y="1710"/>
                    <a:pt x="2568" y="1699"/>
                    <a:pt x="2633" y="1699"/>
                  </a:cubicBezTo>
                  <a:cubicBezTo>
                    <a:pt x="3482" y="1633"/>
                    <a:pt x="4265" y="1166"/>
                    <a:pt x="4940" y="285"/>
                  </a:cubicBezTo>
                  <a:cubicBezTo>
                    <a:pt x="4994" y="208"/>
                    <a:pt x="4983" y="100"/>
                    <a:pt x="4907" y="34"/>
                  </a:cubicBezTo>
                  <a:cubicBezTo>
                    <a:pt x="4875" y="12"/>
                    <a:pt x="4838" y="0"/>
                    <a:pt x="4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37"/>
            <p:cNvSpPr/>
            <p:nvPr/>
          </p:nvSpPr>
          <p:spPr>
            <a:xfrm>
              <a:off x="6861673" y="4125271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37"/>
            <p:cNvSpPr/>
            <p:nvPr/>
          </p:nvSpPr>
          <p:spPr>
            <a:xfrm>
              <a:off x="5971701" y="4155788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" name="Fluxograma: Conector 5">
            <a:extLst>
              <a:ext uri="{FF2B5EF4-FFF2-40B4-BE49-F238E27FC236}">
                <a16:creationId xmlns:a16="http://schemas.microsoft.com/office/drawing/2014/main" id="{279C0CC0-B6CC-DB08-F0C2-4CFA7CC5170E}"/>
              </a:ext>
            </a:extLst>
          </p:cNvPr>
          <p:cNvSpPr/>
          <p:nvPr/>
        </p:nvSpPr>
        <p:spPr>
          <a:xfrm>
            <a:off x="1408814" y="721004"/>
            <a:ext cx="1727790" cy="1697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7" name="Fluxograma: Conector 6">
            <a:extLst>
              <a:ext uri="{FF2B5EF4-FFF2-40B4-BE49-F238E27FC236}">
                <a16:creationId xmlns:a16="http://schemas.microsoft.com/office/drawing/2014/main" id="{EF4D2F1B-8FD0-17D6-F398-C002E1E6102D}"/>
              </a:ext>
            </a:extLst>
          </p:cNvPr>
          <p:cNvSpPr/>
          <p:nvPr/>
        </p:nvSpPr>
        <p:spPr>
          <a:xfrm>
            <a:off x="2916866" y="715689"/>
            <a:ext cx="1727790" cy="1697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Fluxograma: Conector 7">
            <a:extLst>
              <a:ext uri="{FF2B5EF4-FFF2-40B4-BE49-F238E27FC236}">
                <a16:creationId xmlns:a16="http://schemas.microsoft.com/office/drawing/2014/main" id="{E3894494-8E4B-00DA-71C3-F5679A5290B2}"/>
              </a:ext>
            </a:extLst>
          </p:cNvPr>
          <p:cNvSpPr/>
          <p:nvPr/>
        </p:nvSpPr>
        <p:spPr>
          <a:xfrm>
            <a:off x="7550894" y="640866"/>
            <a:ext cx="1727790" cy="1697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9" name="Fluxograma: Conector 8">
            <a:extLst>
              <a:ext uri="{FF2B5EF4-FFF2-40B4-BE49-F238E27FC236}">
                <a16:creationId xmlns:a16="http://schemas.microsoft.com/office/drawing/2014/main" id="{E89035EB-A6FB-4C30-D98F-76F5BCEE0234}"/>
              </a:ext>
            </a:extLst>
          </p:cNvPr>
          <p:cNvSpPr/>
          <p:nvPr/>
        </p:nvSpPr>
        <p:spPr>
          <a:xfrm>
            <a:off x="4453275" y="2207795"/>
            <a:ext cx="1727790" cy="1697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Fluxograma: Conector 9">
            <a:extLst>
              <a:ext uri="{FF2B5EF4-FFF2-40B4-BE49-F238E27FC236}">
                <a16:creationId xmlns:a16="http://schemas.microsoft.com/office/drawing/2014/main" id="{497004BA-FD04-A888-6149-72B7FA98D7BB}"/>
              </a:ext>
            </a:extLst>
          </p:cNvPr>
          <p:cNvSpPr/>
          <p:nvPr/>
        </p:nvSpPr>
        <p:spPr>
          <a:xfrm>
            <a:off x="2948765" y="3696358"/>
            <a:ext cx="1727790" cy="1697903"/>
          </a:xfrm>
          <a:prstGeom prst="flowChartConnector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8" name="Google Shape;1468;p51"/>
          <p:cNvSpPr txBox="1">
            <a:spLocks noGrp="1"/>
          </p:cNvSpPr>
          <p:nvPr>
            <p:ph type="title"/>
          </p:nvPr>
        </p:nvSpPr>
        <p:spPr>
          <a:xfrm>
            <a:off x="713225" y="1294963"/>
            <a:ext cx="7717500" cy="142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4,498,300,000</a:t>
            </a:r>
            <a:endParaRPr/>
          </a:p>
        </p:txBody>
      </p:sp>
      <p:sp>
        <p:nvSpPr>
          <p:cNvPr id="1469" name="Google Shape;1469;p51"/>
          <p:cNvSpPr txBox="1">
            <a:spLocks noGrp="1"/>
          </p:cNvSpPr>
          <p:nvPr>
            <p:ph type="subTitle" idx="1"/>
          </p:nvPr>
        </p:nvSpPr>
        <p:spPr>
          <a:xfrm>
            <a:off x="1540650" y="2577038"/>
            <a:ext cx="60627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Big numbers catch your audience’s attention</a:t>
            </a:r>
            <a:endParaRPr/>
          </a:p>
        </p:txBody>
      </p:sp>
      <p:grpSp>
        <p:nvGrpSpPr>
          <p:cNvPr id="1470" name="Google Shape;1470;p51"/>
          <p:cNvGrpSpPr/>
          <p:nvPr/>
        </p:nvGrpSpPr>
        <p:grpSpPr>
          <a:xfrm>
            <a:off x="828700" y="3582515"/>
            <a:ext cx="753479" cy="592712"/>
            <a:chOff x="828700" y="3582515"/>
            <a:chExt cx="753479" cy="592712"/>
          </a:xfrm>
        </p:grpSpPr>
        <p:sp>
          <p:nvSpPr>
            <p:cNvPr id="1471" name="Google Shape;1471;p51"/>
            <p:cNvSpPr/>
            <p:nvPr/>
          </p:nvSpPr>
          <p:spPr>
            <a:xfrm>
              <a:off x="828700" y="3760696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2" name="Google Shape;1472;p51"/>
            <p:cNvSpPr/>
            <p:nvPr/>
          </p:nvSpPr>
          <p:spPr>
            <a:xfrm>
              <a:off x="863529" y="3751213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3" name="Google Shape;1473;p51"/>
            <p:cNvSpPr/>
            <p:nvPr/>
          </p:nvSpPr>
          <p:spPr>
            <a:xfrm>
              <a:off x="1425624" y="3582515"/>
              <a:ext cx="156555" cy="1686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74" name="Google Shape;1474;p51"/>
          <p:cNvGrpSpPr/>
          <p:nvPr/>
        </p:nvGrpSpPr>
        <p:grpSpPr>
          <a:xfrm>
            <a:off x="5640501" y="252263"/>
            <a:ext cx="2381077" cy="884612"/>
            <a:chOff x="3880301" y="301963"/>
            <a:chExt cx="2381077" cy="884612"/>
          </a:xfrm>
        </p:grpSpPr>
        <p:sp>
          <p:nvSpPr>
            <p:cNvPr id="1475" name="Google Shape;1475;p51"/>
            <p:cNvSpPr/>
            <p:nvPr/>
          </p:nvSpPr>
          <p:spPr>
            <a:xfrm rot="5583401">
              <a:off x="3928665" y="919497"/>
              <a:ext cx="138618" cy="14938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6" name="Google Shape;1476;p51"/>
            <p:cNvSpPr/>
            <p:nvPr/>
          </p:nvSpPr>
          <p:spPr>
            <a:xfrm rot="8100000">
              <a:off x="4215220" y="906950"/>
              <a:ext cx="219593" cy="23663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7" name="Google Shape;1477;p51"/>
            <p:cNvSpPr/>
            <p:nvPr/>
          </p:nvSpPr>
          <p:spPr>
            <a:xfrm rot="8371622">
              <a:off x="5936581" y="464474"/>
              <a:ext cx="138624" cy="14938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8" name="Google Shape;1478;p51"/>
            <p:cNvSpPr/>
            <p:nvPr/>
          </p:nvSpPr>
          <p:spPr>
            <a:xfrm rot="-5604264">
              <a:off x="5966416" y="850061"/>
              <a:ext cx="323943" cy="247179"/>
            </a:xfrm>
            <a:custGeom>
              <a:avLst/>
              <a:gdLst/>
              <a:ahLst/>
              <a:cxnLst/>
              <a:rect l="l" t="t" r="r" b="b"/>
              <a:pathLst>
                <a:path w="6732" h="5137" extrusionOk="0">
                  <a:moveTo>
                    <a:pt x="2991" y="1"/>
                  </a:moveTo>
                  <a:cubicBezTo>
                    <a:pt x="1584" y="1"/>
                    <a:pt x="0" y="1337"/>
                    <a:pt x="542" y="2435"/>
                  </a:cubicBezTo>
                  <a:cubicBezTo>
                    <a:pt x="818" y="3007"/>
                    <a:pt x="1244" y="3218"/>
                    <a:pt x="1660" y="3218"/>
                  </a:cubicBezTo>
                  <a:cubicBezTo>
                    <a:pt x="1976" y="3218"/>
                    <a:pt x="2286" y="3096"/>
                    <a:pt x="2522" y="2917"/>
                  </a:cubicBezTo>
                  <a:lnTo>
                    <a:pt x="2522" y="2917"/>
                  </a:lnTo>
                  <a:cubicBezTo>
                    <a:pt x="2507" y="3865"/>
                    <a:pt x="2782" y="5136"/>
                    <a:pt x="3736" y="5136"/>
                  </a:cubicBezTo>
                  <a:cubicBezTo>
                    <a:pt x="3813" y="5136"/>
                    <a:pt x="3894" y="5128"/>
                    <a:pt x="3979" y="5111"/>
                  </a:cubicBezTo>
                  <a:cubicBezTo>
                    <a:pt x="6732" y="4556"/>
                    <a:pt x="4610" y="1031"/>
                    <a:pt x="4610" y="1031"/>
                  </a:cubicBezTo>
                  <a:cubicBezTo>
                    <a:pt x="4265" y="291"/>
                    <a:pt x="3647" y="1"/>
                    <a:pt x="2991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1136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9" name="Google Shape;1479;p51"/>
            <p:cNvSpPr/>
            <p:nvPr/>
          </p:nvSpPr>
          <p:spPr>
            <a:xfrm rot="-5604264">
              <a:off x="6025011" y="927984"/>
              <a:ext cx="166014" cy="128474"/>
            </a:xfrm>
            <a:custGeom>
              <a:avLst/>
              <a:gdLst/>
              <a:ahLst/>
              <a:cxnLst/>
              <a:rect l="l" t="t" r="r" b="b"/>
              <a:pathLst>
                <a:path w="3450" h="2670" extrusionOk="0">
                  <a:moveTo>
                    <a:pt x="1485" y="0"/>
                  </a:moveTo>
                  <a:cubicBezTo>
                    <a:pt x="1472" y="0"/>
                    <a:pt x="1460" y="2"/>
                    <a:pt x="1447" y="4"/>
                  </a:cubicBezTo>
                  <a:cubicBezTo>
                    <a:pt x="1404" y="4"/>
                    <a:pt x="436" y="156"/>
                    <a:pt x="142" y="755"/>
                  </a:cubicBezTo>
                  <a:cubicBezTo>
                    <a:pt x="1" y="1048"/>
                    <a:pt x="22" y="1375"/>
                    <a:pt x="229" y="1734"/>
                  </a:cubicBezTo>
                  <a:cubicBezTo>
                    <a:pt x="463" y="2162"/>
                    <a:pt x="765" y="2246"/>
                    <a:pt x="990" y="2246"/>
                  </a:cubicBezTo>
                  <a:cubicBezTo>
                    <a:pt x="1005" y="2246"/>
                    <a:pt x="1020" y="2246"/>
                    <a:pt x="1034" y="2245"/>
                  </a:cubicBezTo>
                  <a:cubicBezTo>
                    <a:pt x="1262" y="2223"/>
                    <a:pt x="1491" y="2104"/>
                    <a:pt x="1687" y="1930"/>
                  </a:cubicBezTo>
                  <a:cubicBezTo>
                    <a:pt x="1806" y="2354"/>
                    <a:pt x="2068" y="2615"/>
                    <a:pt x="2416" y="2669"/>
                  </a:cubicBezTo>
                  <a:lnTo>
                    <a:pt x="2524" y="2669"/>
                  </a:lnTo>
                  <a:cubicBezTo>
                    <a:pt x="2709" y="2669"/>
                    <a:pt x="2873" y="2604"/>
                    <a:pt x="2992" y="2473"/>
                  </a:cubicBezTo>
                  <a:cubicBezTo>
                    <a:pt x="3449" y="2017"/>
                    <a:pt x="3308" y="885"/>
                    <a:pt x="3286" y="755"/>
                  </a:cubicBezTo>
                  <a:cubicBezTo>
                    <a:pt x="3276" y="658"/>
                    <a:pt x="3199" y="588"/>
                    <a:pt x="3106" y="588"/>
                  </a:cubicBezTo>
                  <a:cubicBezTo>
                    <a:pt x="3093" y="588"/>
                    <a:pt x="3081" y="589"/>
                    <a:pt x="3068" y="591"/>
                  </a:cubicBezTo>
                  <a:cubicBezTo>
                    <a:pt x="2960" y="602"/>
                    <a:pt x="2883" y="700"/>
                    <a:pt x="2894" y="809"/>
                  </a:cubicBezTo>
                  <a:cubicBezTo>
                    <a:pt x="2960" y="1222"/>
                    <a:pt x="2960" y="1962"/>
                    <a:pt x="2720" y="2202"/>
                  </a:cubicBezTo>
                  <a:cubicBezTo>
                    <a:pt x="2666" y="2256"/>
                    <a:pt x="2603" y="2280"/>
                    <a:pt x="2520" y="2280"/>
                  </a:cubicBezTo>
                  <a:cubicBezTo>
                    <a:pt x="2504" y="2280"/>
                    <a:pt x="2488" y="2279"/>
                    <a:pt x="2470" y="2278"/>
                  </a:cubicBezTo>
                  <a:cubicBezTo>
                    <a:pt x="2405" y="2267"/>
                    <a:pt x="2220" y="2245"/>
                    <a:pt x="2100" y="1930"/>
                  </a:cubicBezTo>
                  <a:cubicBezTo>
                    <a:pt x="2057" y="1821"/>
                    <a:pt x="2035" y="1701"/>
                    <a:pt x="2013" y="1581"/>
                  </a:cubicBezTo>
                  <a:cubicBezTo>
                    <a:pt x="2122" y="1429"/>
                    <a:pt x="2209" y="1277"/>
                    <a:pt x="2263" y="1135"/>
                  </a:cubicBezTo>
                  <a:cubicBezTo>
                    <a:pt x="2372" y="831"/>
                    <a:pt x="2296" y="678"/>
                    <a:pt x="2209" y="591"/>
                  </a:cubicBezTo>
                  <a:cubicBezTo>
                    <a:pt x="2153" y="536"/>
                    <a:pt x="2080" y="503"/>
                    <a:pt x="2006" y="503"/>
                  </a:cubicBezTo>
                  <a:cubicBezTo>
                    <a:pt x="1964" y="503"/>
                    <a:pt x="1922" y="513"/>
                    <a:pt x="1883" y="537"/>
                  </a:cubicBezTo>
                  <a:cubicBezTo>
                    <a:pt x="1676" y="646"/>
                    <a:pt x="1600" y="1070"/>
                    <a:pt x="1611" y="1451"/>
                  </a:cubicBezTo>
                  <a:cubicBezTo>
                    <a:pt x="1480" y="1603"/>
                    <a:pt x="1317" y="1745"/>
                    <a:pt x="1154" y="1810"/>
                  </a:cubicBezTo>
                  <a:cubicBezTo>
                    <a:pt x="1101" y="1829"/>
                    <a:pt x="1039" y="1846"/>
                    <a:pt x="973" y="1846"/>
                  </a:cubicBezTo>
                  <a:cubicBezTo>
                    <a:pt x="847" y="1846"/>
                    <a:pt x="705" y="1784"/>
                    <a:pt x="577" y="1549"/>
                  </a:cubicBezTo>
                  <a:cubicBezTo>
                    <a:pt x="436" y="1299"/>
                    <a:pt x="414" y="1103"/>
                    <a:pt x="490" y="929"/>
                  </a:cubicBezTo>
                  <a:cubicBezTo>
                    <a:pt x="664" y="581"/>
                    <a:pt x="1273" y="428"/>
                    <a:pt x="1502" y="396"/>
                  </a:cubicBezTo>
                  <a:cubicBezTo>
                    <a:pt x="1611" y="374"/>
                    <a:pt x="1687" y="276"/>
                    <a:pt x="1665" y="167"/>
                  </a:cubicBezTo>
                  <a:cubicBezTo>
                    <a:pt x="1655" y="71"/>
                    <a:pt x="1578" y="0"/>
                    <a:pt x="148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0" name="Google Shape;1480;p51"/>
            <p:cNvSpPr/>
            <p:nvPr/>
          </p:nvSpPr>
          <p:spPr>
            <a:xfrm rot="-5604264">
              <a:off x="5772154" y="762306"/>
              <a:ext cx="306476" cy="214556"/>
            </a:xfrm>
            <a:custGeom>
              <a:avLst/>
              <a:gdLst/>
              <a:ahLst/>
              <a:cxnLst/>
              <a:rect l="l" t="t" r="r" b="b"/>
              <a:pathLst>
                <a:path w="6369" h="4459" extrusionOk="0">
                  <a:moveTo>
                    <a:pt x="2397" y="1"/>
                  </a:moveTo>
                  <a:cubicBezTo>
                    <a:pt x="715" y="1"/>
                    <a:pt x="1" y="4022"/>
                    <a:pt x="2487" y="4318"/>
                  </a:cubicBezTo>
                  <a:cubicBezTo>
                    <a:pt x="2487" y="4318"/>
                    <a:pt x="3108" y="4458"/>
                    <a:pt x="3841" y="4458"/>
                  </a:cubicBezTo>
                  <a:cubicBezTo>
                    <a:pt x="4972" y="4458"/>
                    <a:pt x="6369" y="4126"/>
                    <a:pt x="6164" y="2436"/>
                  </a:cubicBezTo>
                  <a:cubicBezTo>
                    <a:pt x="6079" y="1733"/>
                    <a:pt x="5529" y="1501"/>
                    <a:pt x="4893" y="1501"/>
                  </a:cubicBezTo>
                  <a:cubicBezTo>
                    <a:pt x="4470" y="1501"/>
                    <a:pt x="4010" y="1603"/>
                    <a:pt x="3624" y="1739"/>
                  </a:cubicBezTo>
                  <a:lnTo>
                    <a:pt x="3624" y="1739"/>
                  </a:lnTo>
                  <a:cubicBezTo>
                    <a:pt x="3842" y="1092"/>
                    <a:pt x="3646" y="165"/>
                    <a:pt x="2542" y="11"/>
                  </a:cubicBezTo>
                  <a:cubicBezTo>
                    <a:pt x="2493" y="4"/>
                    <a:pt x="2445" y="1"/>
                    <a:pt x="2397" y="1"/>
                  </a:cubicBezTo>
                  <a:close/>
                </a:path>
              </a:pathLst>
            </a:custGeom>
            <a:solidFill>
              <a:schemeClr val="accent6"/>
            </a:solidFill>
            <a:ln w="19050" cap="flat" cmpd="sng">
              <a:solidFill>
                <a:srgbClr val="1136CC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1" name="Google Shape;1481;p51"/>
            <p:cNvSpPr/>
            <p:nvPr/>
          </p:nvSpPr>
          <p:spPr>
            <a:xfrm rot="-5604264">
              <a:off x="5863845" y="797499"/>
              <a:ext cx="149749" cy="156334"/>
            </a:xfrm>
            <a:custGeom>
              <a:avLst/>
              <a:gdLst/>
              <a:ahLst/>
              <a:cxnLst/>
              <a:rect l="l" t="t" r="r" b="b"/>
              <a:pathLst>
                <a:path w="3112" h="3249" extrusionOk="0">
                  <a:moveTo>
                    <a:pt x="1155" y="0"/>
                  </a:moveTo>
                  <a:cubicBezTo>
                    <a:pt x="881" y="0"/>
                    <a:pt x="659" y="86"/>
                    <a:pt x="479" y="257"/>
                  </a:cubicBezTo>
                  <a:cubicBezTo>
                    <a:pt x="0" y="725"/>
                    <a:pt x="174" y="1693"/>
                    <a:pt x="174" y="1726"/>
                  </a:cubicBezTo>
                  <a:cubicBezTo>
                    <a:pt x="194" y="1822"/>
                    <a:pt x="272" y="1893"/>
                    <a:pt x="366" y="1893"/>
                  </a:cubicBezTo>
                  <a:cubicBezTo>
                    <a:pt x="378" y="1893"/>
                    <a:pt x="390" y="1891"/>
                    <a:pt x="403" y="1889"/>
                  </a:cubicBezTo>
                  <a:cubicBezTo>
                    <a:pt x="512" y="1867"/>
                    <a:pt x="588" y="1769"/>
                    <a:pt x="566" y="1660"/>
                  </a:cubicBezTo>
                  <a:cubicBezTo>
                    <a:pt x="523" y="1443"/>
                    <a:pt x="479" y="812"/>
                    <a:pt x="762" y="529"/>
                  </a:cubicBezTo>
                  <a:cubicBezTo>
                    <a:pt x="852" y="438"/>
                    <a:pt x="974" y="395"/>
                    <a:pt x="1135" y="395"/>
                  </a:cubicBezTo>
                  <a:cubicBezTo>
                    <a:pt x="1206" y="395"/>
                    <a:pt x="1284" y="404"/>
                    <a:pt x="1371" y="420"/>
                  </a:cubicBezTo>
                  <a:cubicBezTo>
                    <a:pt x="1774" y="496"/>
                    <a:pt x="1817" y="725"/>
                    <a:pt x="1806" y="877"/>
                  </a:cubicBezTo>
                  <a:cubicBezTo>
                    <a:pt x="1795" y="1062"/>
                    <a:pt x="1708" y="1258"/>
                    <a:pt x="1610" y="1432"/>
                  </a:cubicBezTo>
                  <a:cubicBezTo>
                    <a:pt x="1241" y="1541"/>
                    <a:pt x="860" y="1737"/>
                    <a:pt x="827" y="1987"/>
                  </a:cubicBezTo>
                  <a:cubicBezTo>
                    <a:pt x="805" y="2106"/>
                    <a:pt x="860" y="2215"/>
                    <a:pt x="979" y="2270"/>
                  </a:cubicBezTo>
                  <a:cubicBezTo>
                    <a:pt x="1022" y="2291"/>
                    <a:pt x="1075" y="2307"/>
                    <a:pt x="1139" y="2307"/>
                  </a:cubicBezTo>
                  <a:cubicBezTo>
                    <a:pt x="1237" y="2307"/>
                    <a:pt x="1361" y="2269"/>
                    <a:pt x="1513" y="2150"/>
                  </a:cubicBezTo>
                  <a:cubicBezTo>
                    <a:pt x="1621" y="2063"/>
                    <a:pt x="1741" y="1932"/>
                    <a:pt x="1850" y="1780"/>
                  </a:cubicBezTo>
                  <a:cubicBezTo>
                    <a:pt x="1939" y="1756"/>
                    <a:pt x="2035" y="1743"/>
                    <a:pt x="2128" y="1743"/>
                  </a:cubicBezTo>
                  <a:cubicBezTo>
                    <a:pt x="2159" y="1743"/>
                    <a:pt x="2190" y="1745"/>
                    <a:pt x="2220" y="1747"/>
                  </a:cubicBezTo>
                  <a:cubicBezTo>
                    <a:pt x="2546" y="1769"/>
                    <a:pt x="2633" y="1932"/>
                    <a:pt x="2655" y="1987"/>
                  </a:cubicBezTo>
                  <a:cubicBezTo>
                    <a:pt x="2698" y="2085"/>
                    <a:pt x="2709" y="2172"/>
                    <a:pt x="2666" y="2248"/>
                  </a:cubicBezTo>
                  <a:cubicBezTo>
                    <a:pt x="2513" y="2552"/>
                    <a:pt x="1806" y="2781"/>
                    <a:pt x="1404" y="2857"/>
                  </a:cubicBezTo>
                  <a:cubicBezTo>
                    <a:pt x="1295" y="2879"/>
                    <a:pt x="1230" y="2977"/>
                    <a:pt x="1251" y="3085"/>
                  </a:cubicBezTo>
                  <a:cubicBezTo>
                    <a:pt x="1262" y="3183"/>
                    <a:pt x="1349" y="3249"/>
                    <a:pt x="1436" y="3249"/>
                  </a:cubicBezTo>
                  <a:lnTo>
                    <a:pt x="1480" y="3249"/>
                  </a:lnTo>
                  <a:cubicBezTo>
                    <a:pt x="1600" y="3216"/>
                    <a:pt x="2720" y="2998"/>
                    <a:pt x="3014" y="2422"/>
                  </a:cubicBezTo>
                  <a:cubicBezTo>
                    <a:pt x="3112" y="2237"/>
                    <a:pt x="3112" y="2030"/>
                    <a:pt x="3014" y="1824"/>
                  </a:cubicBezTo>
                  <a:cubicBezTo>
                    <a:pt x="2870" y="1516"/>
                    <a:pt x="2573" y="1354"/>
                    <a:pt x="2167" y="1354"/>
                  </a:cubicBezTo>
                  <a:cubicBezTo>
                    <a:pt x="2141" y="1354"/>
                    <a:pt x="2115" y="1354"/>
                    <a:pt x="2089" y="1356"/>
                  </a:cubicBezTo>
                  <a:cubicBezTo>
                    <a:pt x="2187" y="1116"/>
                    <a:pt x="2231" y="866"/>
                    <a:pt x="2176" y="638"/>
                  </a:cubicBezTo>
                  <a:cubicBezTo>
                    <a:pt x="2122" y="409"/>
                    <a:pt x="1948" y="126"/>
                    <a:pt x="1447" y="29"/>
                  </a:cubicBezTo>
                  <a:cubicBezTo>
                    <a:pt x="1344" y="10"/>
                    <a:pt x="1247" y="0"/>
                    <a:pt x="115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2" name="Google Shape;1482;p51"/>
            <p:cNvSpPr/>
            <p:nvPr/>
          </p:nvSpPr>
          <p:spPr>
            <a:xfrm rot="-5604264">
              <a:off x="6107237" y="738114"/>
              <a:ext cx="93786" cy="171346"/>
            </a:xfrm>
            <a:custGeom>
              <a:avLst/>
              <a:gdLst/>
              <a:ahLst/>
              <a:cxnLst/>
              <a:rect l="l" t="t" r="r" b="b"/>
              <a:pathLst>
                <a:path w="1949" h="3561" extrusionOk="0">
                  <a:moveTo>
                    <a:pt x="223" y="0"/>
                  </a:moveTo>
                  <a:cubicBezTo>
                    <a:pt x="176" y="0"/>
                    <a:pt x="128" y="16"/>
                    <a:pt x="88" y="47"/>
                  </a:cubicBezTo>
                  <a:cubicBezTo>
                    <a:pt x="12" y="123"/>
                    <a:pt x="1" y="242"/>
                    <a:pt x="77" y="329"/>
                  </a:cubicBezTo>
                  <a:cubicBezTo>
                    <a:pt x="480" y="786"/>
                    <a:pt x="1524" y="2135"/>
                    <a:pt x="1437" y="2864"/>
                  </a:cubicBezTo>
                  <a:cubicBezTo>
                    <a:pt x="1415" y="3016"/>
                    <a:pt x="1361" y="3125"/>
                    <a:pt x="1252" y="3201"/>
                  </a:cubicBezTo>
                  <a:cubicBezTo>
                    <a:pt x="1154" y="3267"/>
                    <a:pt x="1132" y="3386"/>
                    <a:pt x="1197" y="3473"/>
                  </a:cubicBezTo>
                  <a:cubicBezTo>
                    <a:pt x="1241" y="3528"/>
                    <a:pt x="1295" y="3560"/>
                    <a:pt x="1361" y="3560"/>
                  </a:cubicBezTo>
                  <a:cubicBezTo>
                    <a:pt x="1404" y="3560"/>
                    <a:pt x="1437" y="3549"/>
                    <a:pt x="1469" y="3528"/>
                  </a:cubicBezTo>
                  <a:cubicBezTo>
                    <a:pt x="1676" y="3375"/>
                    <a:pt x="1796" y="3169"/>
                    <a:pt x="1828" y="2918"/>
                  </a:cubicBezTo>
                  <a:cubicBezTo>
                    <a:pt x="1948" y="1874"/>
                    <a:pt x="534" y="242"/>
                    <a:pt x="371" y="68"/>
                  </a:cubicBezTo>
                  <a:cubicBezTo>
                    <a:pt x="330" y="22"/>
                    <a:pt x="277" y="0"/>
                    <a:pt x="22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3" name="Google Shape;1483;p51"/>
            <p:cNvSpPr/>
            <p:nvPr/>
          </p:nvSpPr>
          <p:spPr>
            <a:xfrm rot="-5604264">
              <a:off x="5988429" y="746764"/>
              <a:ext cx="158651" cy="55287"/>
            </a:xfrm>
            <a:custGeom>
              <a:avLst/>
              <a:gdLst/>
              <a:ahLst/>
              <a:cxnLst/>
              <a:rect l="l" t="t" r="r" b="b"/>
              <a:pathLst>
                <a:path w="3297" h="1149" extrusionOk="0">
                  <a:moveTo>
                    <a:pt x="225" y="1"/>
                  </a:moveTo>
                  <a:cubicBezTo>
                    <a:pt x="165" y="1"/>
                    <a:pt x="106" y="29"/>
                    <a:pt x="66" y="82"/>
                  </a:cubicBezTo>
                  <a:cubicBezTo>
                    <a:pt x="1" y="169"/>
                    <a:pt x="23" y="289"/>
                    <a:pt x="110" y="354"/>
                  </a:cubicBezTo>
                  <a:cubicBezTo>
                    <a:pt x="164" y="397"/>
                    <a:pt x="1208" y="1148"/>
                    <a:pt x="2220" y="1148"/>
                  </a:cubicBezTo>
                  <a:cubicBezTo>
                    <a:pt x="2557" y="1148"/>
                    <a:pt x="2894" y="1072"/>
                    <a:pt x="3188" y="854"/>
                  </a:cubicBezTo>
                  <a:cubicBezTo>
                    <a:pt x="3275" y="789"/>
                    <a:pt x="3297" y="659"/>
                    <a:pt x="3232" y="572"/>
                  </a:cubicBezTo>
                  <a:cubicBezTo>
                    <a:pt x="3192" y="519"/>
                    <a:pt x="3133" y="490"/>
                    <a:pt x="3073" y="490"/>
                  </a:cubicBezTo>
                  <a:cubicBezTo>
                    <a:pt x="3033" y="490"/>
                    <a:pt x="2994" y="502"/>
                    <a:pt x="2960" y="528"/>
                  </a:cubicBezTo>
                  <a:cubicBezTo>
                    <a:pt x="2740" y="690"/>
                    <a:pt x="2484" y="753"/>
                    <a:pt x="2220" y="753"/>
                  </a:cubicBezTo>
                  <a:cubicBezTo>
                    <a:pt x="1334" y="753"/>
                    <a:pt x="355" y="47"/>
                    <a:pt x="338" y="38"/>
                  </a:cubicBezTo>
                  <a:cubicBezTo>
                    <a:pt x="304" y="13"/>
                    <a:pt x="264" y="1"/>
                    <a:pt x="22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4" name="Google Shape;1484;p51"/>
            <p:cNvSpPr/>
            <p:nvPr/>
          </p:nvSpPr>
          <p:spPr>
            <a:xfrm>
              <a:off x="3880301" y="301963"/>
              <a:ext cx="1987063" cy="884612"/>
            </a:xfrm>
            <a:custGeom>
              <a:avLst/>
              <a:gdLst/>
              <a:ahLst/>
              <a:cxnLst/>
              <a:rect l="l" t="t" r="r" b="b"/>
              <a:pathLst>
                <a:path w="33333" h="14840" extrusionOk="0">
                  <a:moveTo>
                    <a:pt x="15459" y="1"/>
                  </a:moveTo>
                  <a:cubicBezTo>
                    <a:pt x="15209" y="1"/>
                    <a:pt x="14970" y="1"/>
                    <a:pt x="14730" y="23"/>
                  </a:cubicBezTo>
                  <a:cubicBezTo>
                    <a:pt x="14632" y="34"/>
                    <a:pt x="14556" y="121"/>
                    <a:pt x="14567" y="208"/>
                  </a:cubicBezTo>
                  <a:cubicBezTo>
                    <a:pt x="14578" y="306"/>
                    <a:pt x="14654" y="371"/>
                    <a:pt x="14741" y="371"/>
                  </a:cubicBezTo>
                  <a:lnTo>
                    <a:pt x="14763" y="371"/>
                  </a:lnTo>
                  <a:cubicBezTo>
                    <a:pt x="14917" y="363"/>
                    <a:pt x="15076" y="355"/>
                    <a:pt x="15237" y="355"/>
                  </a:cubicBezTo>
                  <a:cubicBezTo>
                    <a:pt x="15304" y="355"/>
                    <a:pt x="15371" y="357"/>
                    <a:pt x="15437" y="360"/>
                  </a:cubicBezTo>
                  <a:cubicBezTo>
                    <a:pt x="15535" y="360"/>
                    <a:pt x="15622" y="284"/>
                    <a:pt x="15622" y="186"/>
                  </a:cubicBezTo>
                  <a:cubicBezTo>
                    <a:pt x="15633" y="88"/>
                    <a:pt x="15557" y="12"/>
                    <a:pt x="15459" y="1"/>
                  </a:cubicBezTo>
                  <a:close/>
                  <a:moveTo>
                    <a:pt x="16143" y="73"/>
                  </a:moveTo>
                  <a:cubicBezTo>
                    <a:pt x="16060" y="73"/>
                    <a:pt x="15990" y="142"/>
                    <a:pt x="15971" y="219"/>
                  </a:cubicBezTo>
                  <a:cubicBezTo>
                    <a:pt x="15960" y="316"/>
                    <a:pt x="16025" y="414"/>
                    <a:pt x="16123" y="425"/>
                  </a:cubicBezTo>
                  <a:cubicBezTo>
                    <a:pt x="16340" y="458"/>
                    <a:pt x="16569" y="512"/>
                    <a:pt x="16786" y="578"/>
                  </a:cubicBezTo>
                  <a:lnTo>
                    <a:pt x="16841" y="578"/>
                  </a:lnTo>
                  <a:cubicBezTo>
                    <a:pt x="16917" y="578"/>
                    <a:pt x="16982" y="534"/>
                    <a:pt x="17004" y="458"/>
                  </a:cubicBezTo>
                  <a:cubicBezTo>
                    <a:pt x="17037" y="360"/>
                    <a:pt x="16982" y="262"/>
                    <a:pt x="16884" y="240"/>
                  </a:cubicBezTo>
                  <a:cubicBezTo>
                    <a:pt x="16656" y="164"/>
                    <a:pt x="16417" y="121"/>
                    <a:pt x="16177" y="77"/>
                  </a:cubicBezTo>
                  <a:cubicBezTo>
                    <a:pt x="16166" y="75"/>
                    <a:pt x="16154" y="73"/>
                    <a:pt x="16143" y="73"/>
                  </a:cubicBezTo>
                  <a:close/>
                  <a:moveTo>
                    <a:pt x="14050" y="116"/>
                  </a:moveTo>
                  <a:cubicBezTo>
                    <a:pt x="14038" y="116"/>
                    <a:pt x="14025" y="118"/>
                    <a:pt x="14012" y="121"/>
                  </a:cubicBezTo>
                  <a:cubicBezTo>
                    <a:pt x="13784" y="175"/>
                    <a:pt x="13545" y="229"/>
                    <a:pt x="13316" y="306"/>
                  </a:cubicBezTo>
                  <a:cubicBezTo>
                    <a:pt x="13218" y="338"/>
                    <a:pt x="13164" y="436"/>
                    <a:pt x="13196" y="523"/>
                  </a:cubicBezTo>
                  <a:cubicBezTo>
                    <a:pt x="13218" y="599"/>
                    <a:pt x="13294" y="643"/>
                    <a:pt x="13371" y="643"/>
                  </a:cubicBezTo>
                  <a:lnTo>
                    <a:pt x="13414" y="643"/>
                  </a:lnTo>
                  <a:cubicBezTo>
                    <a:pt x="13642" y="567"/>
                    <a:pt x="13860" y="512"/>
                    <a:pt x="14078" y="469"/>
                  </a:cubicBezTo>
                  <a:cubicBezTo>
                    <a:pt x="14176" y="447"/>
                    <a:pt x="14241" y="360"/>
                    <a:pt x="14219" y="262"/>
                  </a:cubicBezTo>
                  <a:cubicBezTo>
                    <a:pt x="14200" y="177"/>
                    <a:pt x="14132" y="116"/>
                    <a:pt x="14050" y="116"/>
                  </a:cubicBezTo>
                  <a:close/>
                  <a:moveTo>
                    <a:pt x="17498" y="463"/>
                  </a:moveTo>
                  <a:cubicBezTo>
                    <a:pt x="17431" y="463"/>
                    <a:pt x="17365" y="505"/>
                    <a:pt x="17341" y="578"/>
                  </a:cubicBezTo>
                  <a:cubicBezTo>
                    <a:pt x="17298" y="665"/>
                    <a:pt x="17341" y="762"/>
                    <a:pt x="17428" y="806"/>
                  </a:cubicBezTo>
                  <a:cubicBezTo>
                    <a:pt x="17646" y="893"/>
                    <a:pt x="17842" y="1002"/>
                    <a:pt x="18037" y="1111"/>
                  </a:cubicBezTo>
                  <a:cubicBezTo>
                    <a:pt x="18070" y="1132"/>
                    <a:pt x="18092" y="1132"/>
                    <a:pt x="18125" y="1132"/>
                  </a:cubicBezTo>
                  <a:cubicBezTo>
                    <a:pt x="18190" y="1132"/>
                    <a:pt x="18244" y="1100"/>
                    <a:pt x="18277" y="1045"/>
                  </a:cubicBezTo>
                  <a:cubicBezTo>
                    <a:pt x="18331" y="969"/>
                    <a:pt x="18299" y="860"/>
                    <a:pt x="18222" y="806"/>
                  </a:cubicBezTo>
                  <a:cubicBezTo>
                    <a:pt x="18016" y="686"/>
                    <a:pt x="17798" y="578"/>
                    <a:pt x="17570" y="480"/>
                  </a:cubicBezTo>
                  <a:cubicBezTo>
                    <a:pt x="17547" y="468"/>
                    <a:pt x="17522" y="463"/>
                    <a:pt x="17498" y="463"/>
                  </a:cubicBezTo>
                  <a:close/>
                  <a:moveTo>
                    <a:pt x="12713" y="539"/>
                  </a:moveTo>
                  <a:cubicBezTo>
                    <a:pt x="12689" y="539"/>
                    <a:pt x="12665" y="544"/>
                    <a:pt x="12642" y="556"/>
                  </a:cubicBezTo>
                  <a:cubicBezTo>
                    <a:pt x="12413" y="654"/>
                    <a:pt x="12196" y="752"/>
                    <a:pt x="11989" y="871"/>
                  </a:cubicBezTo>
                  <a:cubicBezTo>
                    <a:pt x="11902" y="915"/>
                    <a:pt x="11869" y="1024"/>
                    <a:pt x="11924" y="1111"/>
                  </a:cubicBezTo>
                  <a:cubicBezTo>
                    <a:pt x="11956" y="1165"/>
                    <a:pt x="12011" y="1209"/>
                    <a:pt x="12076" y="1209"/>
                  </a:cubicBezTo>
                  <a:cubicBezTo>
                    <a:pt x="12098" y="1209"/>
                    <a:pt x="12130" y="1198"/>
                    <a:pt x="12163" y="1187"/>
                  </a:cubicBezTo>
                  <a:cubicBezTo>
                    <a:pt x="12359" y="1067"/>
                    <a:pt x="12565" y="969"/>
                    <a:pt x="12772" y="882"/>
                  </a:cubicBezTo>
                  <a:cubicBezTo>
                    <a:pt x="12870" y="839"/>
                    <a:pt x="12903" y="741"/>
                    <a:pt x="12870" y="643"/>
                  </a:cubicBezTo>
                  <a:cubicBezTo>
                    <a:pt x="12838" y="579"/>
                    <a:pt x="12777" y="539"/>
                    <a:pt x="12713" y="539"/>
                  </a:cubicBezTo>
                  <a:close/>
                  <a:moveTo>
                    <a:pt x="11475" y="1222"/>
                  </a:moveTo>
                  <a:cubicBezTo>
                    <a:pt x="11442" y="1222"/>
                    <a:pt x="11408" y="1231"/>
                    <a:pt x="11380" y="1252"/>
                  </a:cubicBezTo>
                  <a:cubicBezTo>
                    <a:pt x="11173" y="1383"/>
                    <a:pt x="10977" y="1524"/>
                    <a:pt x="10792" y="1676"/>
                  </a:cubicBezTo>
                  <a:cubicBezTo>
                    <a:pt x="10716" y="1742"/>
                    <a:pt x="10705" y="1850"/>
                    <a:pt x="10771" y="1926"/>
                  </a:cubicBezTo>
                  <a:cubicBezTo>
                    <a:pt x="10803" y="1970"/>
                    <a:pt x="10858" y="1992"/>
                    <a:pt x="10912" y="1992"/>
                  </a:cubicBezTo>
                  <a:cubicBezTo>
                    <a:pt x="10945" y="1992"/>
                    <a:pt x="10988" y="1981"/>
                    <a:pt x="11021" y="1948"/>
                  </a:cubicBezTo>
                  <a:cubicBezTo>
                    <a:pt x="11195" y="1807"/>
                    <a:pt x="11380" y="1665"/>
                    <a:pt x="11576" y="1546"/>
                  </a:cubicBezTo>
                  <a:cubicBezTo>
                    <a:pt x="11652" y="1491"/>
                    <a:pt x="11673" y="1372"/>
                    <a:pt x="11619" y="1296"/>
                  </a:cubicBezTo>
                  <a:cubicBezTo>
                    <a:pt x="11585" y="1248"/>
                    <a:pt x="11530" y="1222"/>
                    <a:pt x="11475" y="1222"/>
                  </a:cubicBezTo>
                  <a:close/>
                  <a:moveTo>
                    <a:pt x="18697" y="1187"/>
                  </a:moveTo>
                  <a:cubicBezTo>
                    <a:pt x="18648" y="1187"/>
                    <a:pt x="18601" y="1210"/>
                    <a:pt x="18571" y="1252"/>
                  </a:cubicBezTo>
                  <a:cubicBezTo>
                    <a:pt x="18505" y="1328"/>
                    <a:pt x="18516" y="1437"/>
                    <a:pt x="18592" y="1502"/>
                  </a:cubicBezTo>
                  <a:cubicBezTo>
                    <a:pt x="18766" y="1644"/>
                    <a:pt x="18930" y="1796"/>
                    <a:pt x="19093" y="1959"/>
                  </a:cubicBezTo>
                  <a:cubicBezTo>
                    <a:pt x="19125" y="2003"/>
                    <a:pt x="19169" y="2014"/>
                    <a:pt x="19212" y="2014"/>
                  </a:cubicBezTo>
                  <a:cubicBezTo>
                    <a:pt x="19256" y="2014"/>
                    <a:pt x="19299" y="2003"/>
                    <a:pt x="19332" y="1970"/>
                  </a:cubicBezTo>
                  <a:cubicBezTo>
                    <a:pt x="19408" y="1905"/>
                    <a:pt x="19408" y="1796"/>
                    <a:pt x="19343" y="1720"/>
                  </a:cubicBezTo>
                  <a:cubicBezTo>
                    <a:pt x="19180" y="1546"/>
                    <a:pt x="19006" y="1372"/>
                    <a:pt x="18810" y="1230"/>
                  </a:cubicBezTo>
                  <a:cubicBezTo>
                    <a:pt x="18776" y="1201"/>
                    <a:pt x="18736" y="1187"/>
                    <a:pt x="18697" y="1187"/>
                  </a:cubicBezTo>
                  <a:close/>
                  <a:moveTo>
                    <a:pt x="5886" y="2285"/>
                  </a:moveTo>
                  <a:cubicBezTo>
                    <a:pt x="5658" y="2285"/>
                    <a:pt x="5429" y="2296"/>
                    <a:pt x="5201" y="2307"/>
                  </a:cubicBezTo>
                  <a:cubicBezTo>
                    <a:pt x="5103" y="2318"/>
                    <a:pt x="5027" y="2405"/>
                    <a:pt x="5037" y="2503"/>
                  </a:cubicBezTo>
                  <a:cubicBezTo>
                    <a:pt x="5048" y="2590"/>
                    <a:pt x="5124" y="2666"/>
                    <a:pt x="5212" y="2666"/>
                  </a:cubicBezTo>
                  <a:lnTo>
                    <a:pt x="5222" y="2666"/>
                  </a:lnTo>
                  <a:cubicBezTo>
                    <a:pt x="5451" y="2644"/>
                    <a:pt x="5668" y="2634"/>
                    <a:pt x="5919" y="2634"/>
                  </a:cubicBezTo>
                  <a:cubicBezTo>
                    <a:pt x="6017" y="2634"/>
                    <a:pt x="6082" y="2557"/>
                    <a:pt x="6082" y="2460"/>
                  </a:cubicBezTo>
                  <a:cubicBezTo>
                    <a:pt x="6082" y="2362"/>
                    <a:pt x="5984" y="2285"/>
                    <a:pt x="5886" y="2285"/>
                  </a:cubicBezTo>
                  <a:close/>
                  <a:moveTo>
                    <a:pt x="6618" y="2317"/>
                  </a:moveTo>
                  <a:cubicBezTo>
                    <a:pt x="6528" y="2317"/>
                    <a:pt x="6451" y="2390"/>
                    <a:pt x="6441" y="2481"/>
                  </a:cubicBezTo>
                  <a:cubicBezTo>
                    <a:pt x="6430" y="2579"/>
                    <a:pt x="6506" y="2666"/>
                    <a:pt x="6604" y="2677"/>
                  </a:cubicBezTo>
                  <a:cubicBezTo>
                    <a:pt x="6832" y="2699"/>
                    <a:pt x="7061" y="2732"/>
                    <a:pt x="7278" y="2786"/>
                  </a:cubicBezTo>
                  <a:lnTo>
                    <a:pt x="7311" y="2786"/>
                  </a:lnTo>
                  <a:cubicBezTo>
                    <a:pt x="7398" y="2786"/>
                    <a:pt x="7463" y="2732"/>
                    <a:pt x="7485" y="2655"/>
                  </a:cubicBezTo>
                  <a:cubicBezTo>
                    <a:pt x="7507" y="2557"/>
                    <a:pt x="7442" y="2460"/>
                    <a:pt x="7355" y="2438"/>
                  </a:cubicBezTo>
                  <a:cubicBezTo>
                    <a:pt x="7126" y="2383"/>
                    <a:pt x="6887" y="2351"/>
                    <a:pt x="6637" y="2318"/>
                  </a:cubicBezTo>
                  <a:cubicBezTo>
                    <a:pt x="6630" y="2317"/>
                    <a:pt x="6624" y="2317"/>
                    <a:pt x="6618" y="2317"/>
                  </a:cubicBezTo>
                  <a:close/>
                  <a:moveTo>
                    <a:pt x="4504" y="2393"/>
                  </a:moveTo>
                  <a:cubicBezTo>
                    <a:pt x="4497" y="2393"/>
                    <a:pt x="4490" y="2393"/>
                    <a:pt x="4483" y="2394"/>
                  </a:cubicBezTo>
                  <a:cubicBezTo>
                    <a:pt x="4243" y="2438"/>
                    <a:pt x="4004" y="2481"/>
                    <a:pt x="3776" y="2547"/>
                  </a:cubicBezTo>
                  <a:cubicBezTo>
                    <a:pt x="3689" y="2568"/>
                    <a:pt x="3623" y="2666"/>
                    <a:pt x="3656" y="2753"/>
                  </a:cubicBezTo>
                  <a:cubicBezTo>
                    <a:pt x="3678" y="2840"/>
                    <a:pt x="3743" y="2884"/>
                    <a:pt x="3819" y="2884"/>
                  </a:cubicBezTo>
                  <a:lnTo>
                    <a:pt x="3863" y="2884"/>
                  </a:lnTo>
                  <a:cubicBezTo>
                    <a:pt x="4080" y="2829"/>
                    <a:pt x="4309" y="2786"/>
                    <a:pt x="4537" y="2742"/>
                  </a:cubicBezTo>
                  <a:cubicBezTo>
                    <a:pt x="4635" y="2732"/>
                    <a:pt x="4700" y="2634"/>
                    <a:pt x="4689" y="2547"/>
                  </a:cubicBezTo>
                  <a:cubicBezTo>
                    <a:pt x="4669" y="2456"/>
                    <a:pt x="4593" y="2393"/>
                    <a:pt x="4504" y="2393"/>
                  </a:cubicBezTo>
                  <a:close/>
                  <a:moveTo>
                    <a:pt x="10379" y="2107"/>
                  </a:moveTo>
                  <a:cubicBezTo>
                    <a:pt x="10335" y="2107"/>
                    <a:pt x="10291" y="2124"/>
                    <a:pt x="10259" y="2155"/>
                  </a:cubicBezTo>
                  <a:cubicBezTo>
                    <a:pt x="10085" y="2329"/>
                    <a:pt x="9922" y="2503"/>
                    <a:pt x="9770" y="2688"/>
                  </a:cubicBezTo>
                  <a:cubicBezTo>
                    <a:pt x="9704" y="2764"/>
                    <a:pt x="9715" y="2873"/>
                    <a:pt x="9791" y="2938"/>
                  </a:cubicBezTo>
                  <a:cubicBezTo>
                    <a:pt x="9824" y="2960"/>
                    <a:pt x="9868" y="2982"/>
                    <a:pt x="9900" y="2982"/>
                  </a:cubicBezTo>
                  <a:cubicBezTo>
                    <a:pt x="9955" y="2982"/>
                    <a:pt x="10009" y="2960"/>
                    <a:pt x="10042" y="2916"/>
                  </a:cubicBezTo>
                  <a:cubicBezTo>
                    <a:pt x="10183" y="2742"/>
                    <a:pt x="10335" y="2568"/>
                    <a:pt x="10509" y="2405"/>
                  </a:cubicBezTo>
                  <a:cubicBezTo>
                    <a:pt x="10575" y="2340"/>
                    <a:pt x="10575" y="2231"/>
                    <a:pt x="10509" y="2166"/>
                  </a:cubicBezTo>
                  <a:cubicBezTo>
                    <a:pt x="10476" y="2126"/>
                    <a:pt x="10427" y="2107"/>
                    <a:pt x="10379" y="2107"/>
                  </a:cubicBezTo>
                  <a:close/>
                  <a:moveTo>
                    <a:pt x="19656" y="2212"/>
                  </a:moveTo>
                  <a:cubicBezTo>
                    <a:pt x="19623" y="2212"/>
                    <a:pt x="19589" y="2221"/>
                    <a:pt x="19560" y="2242"/>
                  </a:cubicBezTo>
                  <a:cubicBezTo>
                    <a:pt x="19473" y="2307"/>
                    <a:pt x="19463" y="2416"/>
                    <a:pt x="19517" y="2492"/>
                  </a:cubicBezTo>
                  <a:cubicBezTo>
                    <a:pt x="19648" y="2677"/>
                    <a:pt x="19756" y="2873"/>
                    <a:pt x="19865" y="3080"/>
                  </a:cubicBezTo>
                  <a:cubicBezTo>
                    <a:pt x="19898" y="3134"/>
                    <a:pt x="19963" y="3167"/>
                    <a:pt x="20028" y="3167"/>
                  </a:cubicBezTo>
                  <a:cubicBezTo>
                    <a:pt x="20050" y="3167"/>
                    <a:pt x="20083" y="3167"/>
                    <a:pt x="20104" y="3145"/>
                  </a:cubicBezTo>
                  <a:cubicBezTo>
                    <a:pt x="20191" y="3101"/>
                    <a:pt x="20224" y="2993"/>
                    <a:pt x="20181" y="2906"/>
                  </a:cubicBezTo>
                  <a:cubicBezTo>
                    <a:pt x="20061" y="2688"/>
                    <a:pt x="19941" y="2481"/>
                    <a:pt x="19800" y="2285"/>
                  </a:cubicBezTo>
                  <a:cubicBezTo>
                    <a:pt x="19766" y="2238"/>
                    <a:pt x="19711" y="2212"/>
                    <a:pt x="19656" y="2212"/>
                  </a:cubicBezTo>
                  <a:close/>
                  <a:moveTo>
                    <a:pt x="7991" y="2634"/>
                  </a:moveTo>
                  <a:cubicBezTo>
                    <a:pt x="7919" y="2634"/>
                    <a:pt x="7848" y="2677"/>
                    <a:pt x="7822" y="2753"/>
                  </a:cubicBezTo>
                  <a:cubicBezTo>
                    <a:pt x="7790" y="2840"/>
                    <a:pt x="7833" y="2938"/>
                    <a:pt x="7920" y="2982"/>
                  </a:cubicBezTo>
                  <a:cubicBezTo>
                    <a:pt x="8138" y="3058"/>
                    <a:pt x="8345" y="3156"/>
                    <a:pt x="8530" y="3265"/>
                  </a:cubicBezTo>
                  <a:cubicBezTo>
                    <a:pt x="8562" y="3286"/>
                    <a:pt x="8595" y="3297"/>
                    <a:pt x="8617" y="3297"/>
                  </a:cubicBezTo>
                  <a:cubicBezTo>
                    <a:pt x="8682" y="3297"/>
                    <a:pt x="8736" y="3265"/>
                    <a:pt x="8769" y="3210"/>
                  </a:cubicBezTo>
                  <a:cubicBezTo>
                    <a:pt x="8823" y="3123"/>
                    <a:pt x="8791" y="3014"/>
                    <a:pt x="8714" y="2960"/>
                  </a:cubicBezTo>
                  <a:cubicBezTo>
                    <a:pt x="8508" y="2840"/>
                    <a:pt x="8279" y="2742"/>
                    <a:pt x="8051" y="2644"/>
                  </a:cubicBezTo>
                  <a:cubicBezTo>
                    <a:pt x="8032" y="2637"/>
                    <a:pt x="8011" y="2634"/>
                    <a:pt x="7991" y="2634"/>
                  </a:cubicBezTo>
                  <a:close/>
                  <a:moveTo>
                    <a:pt x="3151" y="2753"/>
                  </a:moveTo>
                  <a:cubicBezTo>
                    <a:pt x="3130" y="2753"/>
                    <a:pt x="3110" y="2757"/>
                    <a:pt x="3090" y="2764"/>
                  </a:cubicBezTo>
                  <a:cubicBezTo>
                    <a:pt x="2862" y="2851"/>
                    <a:pt x="2633" y="2960"/>
                    <a:pt x="2427" y="3069"/>
                  </a:cubicBezTo>
                  <a:cubicBezTo>
                    <a:pt x="2350" y="3123"/>
                    <a:pt x="2318" y="3221"/>
                    <a:pt x="2361" y="3308"/>
                  </a:cubicBezTo>
                  <a:cubicBezTo>
                    <a:pt x="2394" y="3373"/>
                    <a:pt x="2459" y="3406"/>
                    <a:pt x="2514" y="3406"/>
                  </a:cubicBezTo>
                  <a:cubicBezTo>
                    <a:pt x="2546" y="3406"/>
                    <a:pt x="2579" y="3395"/>
                    <a:pt x="2601" y="3384"/>
                  </a:cubicBezTo>
                  <a:cubicBezTo>
                    <a:pt x="2796" y="3275"/>
                    <a:pt x="3003" y="3178"/>
                    <a:pt x="3221" y="3091"/>
                  </a:cubicBezTo>
                  <a:cubicBezTo>
                    <a:pt x="3308" y="3058"/>
                    <a:pt x="3351" y="2960"/>
                    <a:pt x="3319" y="2862"/>
                  </a:cubicBezTo>
                  <a:cubicBezTo>
                    <a:pt x="3293" y="2795"/>
                    <a:pt x="3222" y="2753"/>
                    <a:pt x="3151" y="2753"/>
                  </a:cubicBezTo>
                  <a:close/>
                  <a:moveTo>
                    <a:pt x="9481" y="3191"/>
                  </a:moveTo>
                  <a:cubicBezTo>
                    <a:pt x="9423" y="3191"/>
                    <a:pt x="9368" y="3217"/>
                    <a:pt x="9335" y="3265"/>
                  </a:cubicBezTo>
                  <a:cubicBezTo>
                    <a:pt x="9313" y="3297"/>
                    <a:pt x="9291" y="3330"/>
                    <a:pt x="9269" y="3362"/>
                  </a:cubicBezTo>
                  <a:cubicBezTo>
                    <a:pt x="9246" y="3351"/>
                    <a:pt x="9220" y="3345"/>
                    <a:pt x="9193" y="3345"/>
                  </a:cubicBezTo>
                  <a:cubicBezTo>
                    <a:pt x="9146" y="3345"/>
                    <a:pt x="9097" y="3364"/>
                    <a:pt x="9063" y="3406"/>
                  </a:cubicBezTo>
                  <a:cubicBezTo>
                    <a:pt x="8997" y="3482"/>
                    <a:pt x="9008" y="3591"/>
                    <a:pt x="9073" y="3656"/>
                  </a:cubicBezTo>
                  <a:cubicBezTo>
                    <a:pt x="9084" y="3656"/>
                    <a:pt x="9084" y="3667"/>
                    <a:pt x="9095" y="3667"/>
                  </a:cubicBezTo>
                  <a:cubicBezTo>
                    <a:pt x="9052" y="3743"/>
                    <a:pt x="9008" y="3819"/>
                    <a:pt x="8976" y="3906"/>
                  </a:cubicBezTo>
                  <a:cubicBezTo>
                    <a:pt x="8932" y="3993"/>
                    <a:pt x="8965" y="4091"/>
                    <a:pt x="9052" y="4135"/>
                  </a:cubicBezTo>
                  <a:cubicBezTo>
                    <a:pt x="9081" y="4148"/>
                    <a:pt x="9110" y="4154"/>
                    <a:pt x="9138" y="4154"/>
                  </a:cubicBezTo>
                  <a:cubicBezTo>
                    <a:pt x="9203" y="4154"/>
                    <a:pt x="9260" y="4120"/>
                    <a:pt x="9291" y="4059"/>
                  </a:cubicBezTo>
                  <a:cubicBezTo>
                    <a:pt x="9313" y="4015"/>
                    <a:pt x="9335" y="3972"/>
                    <a:pt x="9356" y="3928"/>
                  </a:cubicBezTo>
                  <a:cubicBezTo>
                    <a:pt x="9422" y="3993"/>
                    <a:pt x="9487" y="4070"/>
                    <a:pt x="9541" y="4135"/>
                  </a:cubicBezTo>
                  <a:cubicBezTo>
                    <a:pt x="9574" y="4189"/>
                    <a:pt x="9628" y="4211"/>
                    <a:pt x="9683" y="4211"/>
                  </a:cubicBezTo>
                  <a:cubicBezTo>
                    <a:pt x="9715" y="4211"/>
                    <a:pt x="9759" y="4200"/>
                    <a:pt x="9791" y="4167"/>
                  </a:cubicBezTo>
                  <a:cubicBezTo>
                    <a:pt x="9868" y="4113"/>
                    <a:pt x="9878" y="4004"/>
                    <a:pt x="9813" y="3928"/>
                  </a:cubicBezTo>
                  <a:cubicBezTo>
                    <a:pt x="9737" y="3808"/>
                    <a:pt x="9639" y="3711"/>
                    <a:pt x="9541" y="3602"/>
                  </a:cubicBezTo>
                  <a:cubicBezTo>
                    <a:pt x="9563" y="3558"/>
                    <a:pt x="9596" y="3515"/>
                    <a:pt x="9628" y="3460"/>
                  </a:cubicBezTo>
                  <a:cubicBezTo>
                    <a:pt x="9683" y="3384"/>
                    <a:pt x="9661" y="3275"/>
                    <a:pt x="9585" y="3221"/>
                  </a:cubicBezTo>
                  <a:cubicBezTo>
                    <a:pt x="9552" y="3201"/>
                    <a:pt x="9516" y="3191"/>
                    <a:pt x="9481" y="3191"/>
                  </a:cubicBezTo>
                  <a:close/>
                  <a:moveTo>
                    <a:pt x="1927" y="3437"/>
                  </a:moveTo>
                  <a:cubicBezTo>
                    <a:pt x="1888" y="3437"/>
                    <a:pt x="1849" y="3449"/>
                    <a:pt x="1817" y="3471"/>
                  </a:cubicBezTo>
                  <a:cubicBezTo>
                    <a:pt x="1632" y="3624"/>
                    <a:pt x="1447" y="3798"/>
                    <a:pt x="1284" y="3972"/>
                  </a:cubicBezTo>
                  <a:cubicBezTo>
                    <a:pt x="1219" y="4048"/>
                    <a:pt x="1230" y="4157"/>
                    <a:pt x="1295" y="4222"/>
                  </a:cubicBezTo>
                  <a:cubicBezTo>
                    <a:pt x="1328" y="4255"/>
                    <a:pt x="1371" y="4265"/>
                    <a:pt x="1415" y="4265"/>
                  </a:cubicBezTo>
                  <a:cubicBezTo>
                    <a:pt x="1458" y="4265"/>
                    <a:pt x="1513" y="4244"/>
                    <a:pt x="1545" y="4211"/>
                  </a:cubicBezTo>
                  <a:cubicBezTo>
                    <a:pt x="1698" y="4048"/>
                    <a:pt x="1861" y="3896"/>
                    <a:pt x="2035" y="3754"/>
                  </a:cubicBezTo>
                  <a:cubicBezTo>
                    <a:pt x="2111" y="3689"/>
                    <a:pt x="2133" y="3580"/>
                    <a:pt x="2068" y="3504"/>
                  </a:cubicBezTo>
                  <a:cubicBezTo>
                    <a:pt x="2036" y="3459"/>
                    <a:pt x="1982" y="3437"/>
                    <a:pt x="1927" y="3437"/>
                  </a:cubicBezTo>
                  <a:close/>
                  <a:moveTo>
                    <a:pt x="20316" y="3460"/>
                  </a:moveTo>
                  <a:cubicBezTo>
                    <a:pt x="20296" y="3460"/>
                    <a:pt x="20276" y="3464"/>
                    <a:pt x="20257" y="3471"/>
                  </a:cubicBezTo>
                  <a:cubicBezTo>
                    <a:pt x="20159" y="3504"/>
                    <a:pt x="20115" y="3602"/>
                    <a:pt x="20148" y="3700"/>
                  </a:cubicBezTo>
                  <a:cubicBezTo>
                    <a:pt x="20235" y="3906"/>
                    <a:pt x="20300" y="4124"/>
                    <a:pt x="20366" y="4352"/>
                  </a:cubicBezTo>
                  <a:cubicBezTo>
                    <a:pt x="20387" y="4429"/>
                    <a:pt x="20463" y="4483"/>
                    <a:pt x="20540" y="4483"/>
                  </a:cubicBezTo>
                  <a:cubicBezTo>
                    <a:pt x="20550" y="4483"/>
                    <a:pt x="20572" y="4472"/>
                    <a:pt x="20583" y="4472"/>
                  </a:cubicBezTo>
                  <a:cubicBezTo>
                    <a:pt x="20681" y="4450"/>
                    <a:pt x="20735" y="4352"/>
                    <a:pt x="20703" y="4255"/>
                  </a:cubicBezTo>
                  <a:cubicBezTo>
                    <a:pt x="20637" y="4026"/>
                    <a:pt x="20561" y="3787"/>
                    <a:pt x="20485" y="3569"/>
                  </a:cubicBezTo>
                  <a:cubicBezTo>
                    <a:pt x="20451" y="3502"/>
                    <a:pt x="20385" y="3460"/>
                    <a:pt x="20316" y="3460"/>
                  </a:cubicBezTo>
                  <a:close/>
                  <a:moveTo>
                    <a:pt x="23868" y="4146"/>
                  </a:moveTo>
                  <a:cubicBezTo>
                    <a:pt x="23629" y="4146"/>
                    <a:pt x="23379" y="4167"/>
                    <a:pt x="23129" y="4222"/>
                  </a:cubicBezTo>
                  <a:cubicBezTo>
                    <a:pt x="23042" y="4233"/>
                    <a:pt x="22976" y="4331"/>
                    <a:pt x="22998" y="4429"/>
                  </a:cubicBezTo>
                  <a:cubicBezTo>
                    <a:pt x="23009" y="4505"/>
                    <a:pt x="23085" y="4570"/>
                    <a:pt x="23172" y="4570"/>
                  </a:cubicBezTo>
                  <a:lnTo>
                    <a:pt x="23205" y="4570"/>
                  </a:lnTo>
                  <a:cubicBezTo>
                    <a:pt x="23422" y="4526"/>
                    <a:pt x="23651" y="4505"/>
                    <a:pt x="23868" y="4494"/>
                  </a:cubicBezTo>
                  <a:cubicBezTo>
                    <a:pt x="23966" y="4494"/>
                    <a:pt x="24042" y="4418"/>
                    <a:pt x="24042" y="4320"/>
                  </a:cubicBezTo>
                  <a:cubicBezTo>
                    <a:pt x="24042" y="4222"/>
                    <a:pt x="23966" y="4146"/>
                    <a:pt x="23868" y="4146"/>
                  </a:cubicBezTo>
                  <a:close/>
                  <a:moveTo>
                    <a:pt x="24563" y="4218"/>
                  </a:moveTo>
                  <a:cubicBezTo>
                    <a:pt x="24486" y="4218"/>
                    <a:pt x="24410" y="4277"/>
                    <a:pt x="24391" y="4352"/>
                  </a:cubicBezTo>
                  <a:cubicBezTo>
                    <a:pt x="24369" y="4450"/>
                    <a:pt x="24434" y="4548"/>
                    <a:pt x="24532" y="4570"/>
                  </a:cubicBezTo>
                  <a:cubicBezTo>
                    <a:pt x="24750" y="4614"/>
                    <a:pt x="24956" y="4679"/>
                    <a:pt x="25163" y="4766"/>
                  </a:cubicBezTo>
                  <a:cubicBezTo>
                    <a:pt x="25196" y="4777"/>
                    <a:pt x="25217" y="4777"/>
                    <a:pt x="25239" y="4777"/>
                  </a:cubicBezTo>
                  <a:cubicBezTo>
                    <a:pt x="25304" y="4777"/>
                    <a:pt x="25370" y="4744"/>
                    <a:pt x="25402" y="4679"/>
                  </a:cubicBezTo>
                  <a:cubicBezTo>
                    <a:pt x="25435" y="4581"/>
                    <a:pt x="25391" y="4483"/>
                    <a:pt x="25304" y="4439"/>
                  </a:cubicBezTo>
                  <a:cubicBezTo>
                    <a:pt x="25076" y="4342"/>
                    <a:pt x="24837" y="4265"/>
                    <a:pt x="24597" y="4222"/>
                  </a:cubicBezTo>
                  <a:cubicBezTo>
                    <a:pt x="24586" y="4219"/>
                    <a:pt x="24574" y="4218"/>
                    <a:pt x="24563" y="4218"/>
                  </a:cubicBezTo>
                  <a:close/>
                  <a:moveTo>
                    <a:pt x="22491" y="4407"/>
                  </a:moveTo>
                  <a:cubicBezTo>
                    <a:pt x="22472" y="4407"/>
                    <a:pt x="22452" y="4410"/>
                    <a:pt x="22432" y="4418"/>
                  </a:cubicBezTo>
                  <a:cubicBezTo>
                    <a:pt x="22204" y="4505"/>
                    <a:pt x="21986" y="4603"/>
                    <a:pt x="21769" y="4722"/>
                  </a:cubicBezTo>
                  <a:cubicBezTo>
                    <a:pt x="21682" y="4766"/>
                    <a:pt x="21649" y="4875"/>
                    <a:pt x="21693" y="4962"/>
                  </a:cubicBezTo>
                  <a:cubicBezTo>
                    <a:pt x="21725" y="5016"/>
                    <a:pt x="21791" y="5049"/>
                    <a:pt x="21845" y="5049"/>
                  </a:cubicBezTo>
                  <a:cubicBezTo>
                    <a:pt x="21878" y="5049"/>
                    <a:pt x="21910" y="5049"/>
                    <a:pt x="21932" y="5027"/>
                  </a:cubicBezTo>
                  <a:cubicBezTo>
                    <a:pt x="22139" y="4918"/>
                    <a:pt x="22345" y="4820"/>
                    <a:pt x="22552" y="4744"/>
                  </a:cubicBezTo>
                  <a:cubicBezTo>
                    <a:pt x="22639" y="4711"/>
                    <a:pt x="22694" y="4614"/>
                    <a:pt x="22650" y="4526"/>
                  </a:cubicBezTo>
                  <a:cubicBezTo>
                    <a:pt x="22625" y="4450"/>
                    <a:pt x="22560" y="4407"/>
                    <a:pt x="22491" y="4407"/>
                  </a:cubicBezTo>
                  <a:close/>
                  <a:moveTo>
                    <a:pt x="988" y="4475"/>
                  </a:moveTo>
                  <a:cubicBezTo>
                    <a:pt x="929" y="4475"/>
                    <a:pt x="873" y="4504"/>
                    <a:pt x="838" y="4559"/>
                  </a:cubicBezTo>
                  <a:cubicBezTo>
                    <a:pt x="708" y="4755"/>
                    <a:pt x="599" y="4973"/>
                    <a:pt x="501" y="5201"/>
                  </a:cubicBezTo>
                  <a:cubicBezTo>
                    <a:pt x="458" y="5288"/>
                    <a:pt x="501" y="5397"/>
                    <a:pt x="588" y="5429"/>
                  </a:cubicBezTo>
                  <a:cubicBezTo>
                    <a:pt x="610" y="5440"/>
                    <a:pt x="632" y="5451"/>
                    <a:pt x="653" y="5451"/>
                  </a:cubicBezTo>
                  <a:cubicBezTo>
                    <a:pt x="730" y="5451"/>
                    <a:pt x="795" y="5408"/>
                    <a:pt x="817" y="5342"/>
                  </a:cubicBezTo>
                  <a:cubicBezTo>
                    <a:pt x="914" y="5136"/>
                    <a:pt x="1023" y="4929"/>
                    <a:pt x="1132" y="4744"/>
                  </a:cubicBezTo>
                  <a:cubicBezTo>
                    <a:pt x="1186" y="4668"/>
                    <a:pt x="1165" y="4559"/>
                    <a:pt x="1089" y="4505"/>
                  </a:cubicBezTo>
                  <a:cubicBezTo>
                    <a:pt x="1057" y="4485"/>
                    <a:pt x="1022" y="4475"/>
                    <a:pt x="988" y="4475"/>
                  </a:cubicBezTo>
                  <a:close/>
                  <a:moveTo>
                    <a:pt x="10058" y="4453"/>
                  </a:moveTo>
                  <a:cubicBezTo>
                    <a:pt x="10030" y="4453"/>
                    <a:pt x="10002" y="4459"/>
                    <a:pt x="9976" y="4472"/>
                  </a:cubicBezTo>
                  <a:cubicBezTo>
                    <a:pt x="9889" y="4516"/>
                    <a:pt x="9857" y="4614"/>
                    <a:pt x="9900" y="4701"/>
                  </a:cubicBezTo>
                  <a:cubicBezTo>
                    <a:pt x="9998" y="4907"/>
                    <a:pt x="10074" y="5114"/>
                    <a:pt x="10118" y="5332"/>
                  </a:cubicBezTo>
                  <a:cubicBezTo>
                    <a:pt x="10140" y="5408"/>
                    <a:pt x="10205" y="5462"/>
                    <a:pt x="10292" y="5462"/>
                  </a:cubicBezTo>
                  <a:lnTo>
                    <a:pt x="10324" y="5462"/>
                  </a:lnTo>
                  <a:cubicBezTo>
                    <a:pt x="10422" y="5440"/>
                    <a:pt x="10488" y="5342"/>
                    <a:pt x="10466" y="5244"/>
                  </a:cubicBezTo>
                  <a:cubicBezTo>
                    <a:pt x="10412" y="5016"/>
                    <a:pt x="10324" y="4777"/>
                    <a:pt x="10216" y="4548"/>
                  </a:cubicBezTo>
                  <a:cubicBezTo>
                    <a:pt x="10185" y="4487"/>
                    <a:pt x="10123" y="4453"/>
                    <a:pt x="10058" y="4453"/>
                  </a:cubicBezTo>
                  <a:close/>
                  <a:moveTo>
                    <a:pt x="8889" y="4456"/>
                  </a:moveTo>
                  <a:cubicBezTo>
                    <a:pt x="8807" y="4456"/>
                    <a:pt x="8733" y="4508"/>
                    <a:pt x="8714" y="4592"/>
                  </a:cubicBezTo>
                  <a:cubicBezTo>
                    <a:pt x="8649" y="4831"/>
                    <a:pt x="8617" y="5070"/>
                    <a:pt x="8617" y="5288"/>
                  </a:cubicBezTo>
                  <a:lnTo>
                    <a:pt x="8617" y="5332"/>
                  </a:lnTo>
                  <a:cubicBezTo>
                    <a:pt x="8617" y="5429"/>
                    <a:pt x="8693" y="5506"/>
                    <a:pt x="8791" y="5506"/>
                  </a:cubicBezTo>
                  <a:lnTo>
                    <a:pt x="8801" y="5506"/>
                  </a:lnTo>
                  <a:cubicBezTo>
                    <a:pt x="8889" y="5506"/>
                    <a:pt x="8976" y="5429"/>
                    <a:pt x="8965" y="5332"/>
                  </a:cubicBezTo>
                  <a:lnTo>
                    <a:pt x="8965" y="5288"/>
                  </a:lnTo>
                  <a:cubicBezTo>
                    <a:pt x="8965" y="5092"/>
                    <a:pt x="8997" y="4896"/>
                    <a:pt x="9052" y="4679"/>
                  </a:cubicBezTo>
                  <a:cubicBezTo>
                    <a:pt x="9084" y="4592"/>
                    <a:pt x="9019" y="4494"/>
                    <a:pt x="8932" y="4461"/>
                  </a:cubicBezTo>
                  <a:cubicBezTo>
                    <a:pt x="8918" y="4458"/>
                    <a:pt x="8903" y="4456"/>
                    <a:pt x="8889" y="4456"/>
                  </a:cubicBezTo>
                  <a:close/>
                  <a:moveTo>
                    <a:pt x="25853" y="4768"/>
                  </a:moveTo>
                  <a:cubicBezTo>
                    <a:pt x="25796" y="4768"/>
                    <a:pt x="25741" y="4795"/>
                    <a:pt x="25707" y="4842"/>
                  </a:cubicBezTo>
                  <a:cubicBezTo>
                    <a:pt x="25653" y="4918"/>
                    <a:pt x="25674" y="5038"/>
                    <a:pt x="25761" y="5081"/>
                  </a:cubicBezTo>
                  <a:cubicBezTo>
                    <a:pt x="25816" y="5125"/>
                    <a:pt x="25881" y="5168"/>
                    <a:pt x="25946" y="5223"/>
                  </a:cubicBezTo>
                  <a:cubicBezTo>
                    <a:pt x="26066" y="5310"/>
                    <a:pt x="26175" y="5408"/>
                    <a:pt x="26273" y="5506"/>
                  </a:cubicBezTo>
                  <a:cubicBezTo>
                    <a:pt x="26305" y="5538"/>
                    <a:pt x="26360" y="5560"/>
                    <a:pt x="26403" y="5560"/>
                  </a:cubicBezTo>
                  <a:cubicBezTo>
                    <a:pt x="26447" y="5560"/>
                    <a:pt x="26490" y="5538"/>
                    <a:pt x="26523" y="5506"/>
                  </a:cubicBezTo>
                  <a:cubicBezTo>
                    <a:pt x="26599" y="5440"/>
                    <a:pt x="26599" y="5332"/>
                    <a:pt x="26523" y="5255"/>
                  </a:cubicBezTo>
                  <a:cubicBezTo>
                    <a:pt x="26414" y="5147"/>
                    <a:pt x="26294" y="5038"/>
                    <a:pt x="26164" y="4940"/>
                  </a:cubicBezTo>
                  <a:cubicBezTo>
                    <a:pt x="26088" y="4885"/>
                    <a:pt x="26022" y="4842"/>
                    <a:pt x="25957" y="4798"/>
                  </a:cubicBezTo>
                  <a:cubicBezTo>
                    <a:pt x="25924" y="4778"/>
                    <a:pt x="25888" y="4768"/>
                    <a:pt x="25853" y="4768"/>
                  </a:cubicBezTo>
                  <a:close/>
                  <a:moveTo>
                    <a:pt x="20697" y="4816"/>
                  </a:moveTo>
                  <a:cubicBezTo>
                    <a:pt x="20685" y="4816"/>
                    <a:pt x="20672" y="4817"/>
                    <a:pt x="20659" y="4820"/>
                  </a:cubicBezTo>
                  <a:cubicBezTo>
                    <a:pt x="20561" y="4831"/>
                    <a:pt x="20496" y="4929"/>
                    <a:pt x="20518" y="5016"/>
                  </a:cubicBezTo>
                  <a:cubicBezTo>
                    <a:pt x="20550" y="5201"/>
                    <a:pt x="20572" y="5386"/>
                    <a:pt x="20594" y="5571"/>
                  </a:cubicBezTo>
                  <a:cubicBezTo>
                    <a:pt x="20518" y="5636"/>
                    <a:pt x="20518" y="5745"/>
                    <a:pt x="20583" y="5821"/>
                  </a:cubicBezTo>
                  <a:cubicBezTo>
                    <a:pt x="20616" y="5854"/>
                    <a:pt x="20659" y="5875"/>
                    <a:pt x="20714" y="5875"/>
                  </a:cubicBezTo>
                  <a:cubicBezTo>
                    <a:pt x="20725" y="5875"/>
                    <a:pt x="20746" y="5875"/>
                    <a:pt x="20768" y="5865"/>
                  </a:cubicBezTo>
                  <a:lnTo>
                    <a:pt x="20790" y="5865"/>
                  </a:lnTo>
                  <a:cubicBezTo>
                    <a:pt x="20877" y="5854"/>
                    <a:pt x="20942" y="5799"/>
                    <a:pt x="20953" y="5712"/>
                  </a:cubicBezTo>
                  <a:cubicBezTo>
                    <a:pt x="21084" y="5603"/>
                    <a:pt x="21225" y="5495"/>
                    <a:pt x="21355" y="5397"/>
                  </a:cubicBezTo>
                  <a:cubicBezTo>
                    <a:pt x="21432" y="5342"/>
                    <a:pt x="21453" y="5234"/>
                    <a:pt x="21399" y="5147"/>
                  </a:cubicBezTo>
                  <a:cubicBezTo>
                    <a:pt x="21367" y="5101"/>
                    <a:pt x="21315" y="5075"/>
                    <a:pt x="21260" y="5075"/>
                  </a:cubicBezTo>
                  <a:cubicBezTo>
                    <a:pt x="21223" y="5075"/>
                    <a:pt x="21184" y="5087"/>
                    <a:pt x="21149" y="5114"/>
                  </a:cubicBezTo>
                  <a:cubicBezTo>
                    <a:pt x="21073" y="5168"/>
                    <a:pt x="20996" y="5234"/>
                    <a:pt x="20909" y="5288"/>
                  </a:cubicBezTo>
                  <a:cubicBezTo>
                    <a:pt x="20899" y="5179"/>
                    <a:pt x="20877" y="5070"/>
                    <a:pt x="20866" y="4962"/>
                  </a:cubicBezTo>
                  <a:cubicBezTo>
                    <a:pt x="20847" y="4876"/>
                    <a:pt x="20779" y="4816"/>
                    <a:pt x="20697" y="4816"/>
                  </a:cubicBezTo>
                  <a:close/>
                  <a:moveTo>
                    <a:pt x="8957" y="5834"/>
                  </a:moveTo>
                  <a:cubicBezTo>
                    <a:pt x="8931" y="5834"/>
                    <a:pt x="8904" y="5841"/>
                    <a:pt x="8878" y="5854"/>
                  </a:cubicBezTo>
                  <a:cubicBezTo>
                    <a:pt x="8791" y="5897"/>
                    <a:pt x="8758" y="6006"/>
                    <a:pt x="8801" y="6093"/>
                  </a:cubicBezTo>
                  <a:cubicBezTo>
                    <a:pt x="8867" y="6234"/>
                    <a:pt x="8965" y="6365"/>
                    <a:pt x="9073" y="6474"/>
                  </a:cubicBezTo>
                  <a:cubicBezTo>
                    <a:pt x="9160" y="6550"/>
                    <a:pt x="9237" y="6626"/>
                    <a:pt x="9313" y="6680"/>
                  </a:cubicBezTo>
                  <a:cubicBezTo>
                    <a:pt x="9345" y="6702"/>
                    <a:pt x="9378" y="6713"/>
                    <a:pt x="9411" y="6713"/>
                  </a:cubicBezTo>
                  <a:cubicBezTo>
                    <a:pt x="9465" y="6713"/>
                    <a:pt x="9519" y="6680"/>
                    <a:pt x="9563" y="6637"/>
                  </a:cubicBezTo>
                  <a:cubicBezTo>
                    <a:pt x="9617" y="6561"/>
                    <a:pt x="9596" y="6452"/>
                    <a:pt x="9519" y="6387"/>
                  </a:cubicBezTo>
                  <a:cubicBezTo>
                    <a:pt x="9454" y="6343"/>
                    <a:pt x="9389" y="6289"/>
                    <a:pt x="9324" y="6224"/>
                  </a:cubicBezTo>
                  <a:cubicBezTo>
                    <a:pt x="9237" y="6137"/>
                    <a:pt x="9171" y="6039"/>
                    <a:pt x="9106" y="5930"/>
                  </a:cubicBezTo>
                  <a:cubicBezTo>
                    <a:pt x="9076" y="5869"/>
                    <a:pt x="9018" y="5834"/>
                    <a:pt x="8957" y="5834"/>
                  </a:cubicBezTo>
                  <a:close/>
                  <a:moveTo>
                    <a:pt x="26834" y="5761"/>
                  </a:moveTo>
                  <a:cubicBezTo>
                    <a:pt x="26802" y="5761"/>
                    <a:pt x="26770" y="5770"/>
                    <a:pt x="26740" y="5788"/>
                  </a:cubicBezTo>
                  <a:cubicBezTo>
                    <a:pt x="26653" y="5832"/>
                    <a:pt x="26632" y="5941"/>
                    <a:pt x="26686" y="6028"/>
                  </a:cubicBezTo>
                  <a:cubicBezTo>
                    <a:pt x="26795" y="6213"/>
                    <a:pt x="26882" y="6419"/>
                    <a:pt x="26958" y="6626"/>
                  </a:cubicBezTo>
                  <a:cubicBezTo>
                    <a:pt x="26980" y="6702"/>
                    <a:pt x="27056" y="6757"/>
                    <a:pt x="27121" y="6757"/>
                  </a:cubicBezTo>
                  <a:cubicBezTo>
                    <a:pt x="27143" y="6757"/>
                    <a:pt x="27165" y="6746"/>
                    <a:pt x="27176" y="6746"/>
                  </a:cubicBezTo>
                  <a:cubicBezTo>
                    <a:pt x="27273" y="6713"/>
                    <a:pt x="27328" y="6615"/>
                    <a:pt x="27295" y="6517"/>
                  </a:cubicBezTo>
                  <a:cubicBezTo>
                    <a:pt x="27208" y="6278"/>
                    <a:pt x="27110" y="6049"/>
                    <a:pt x="26980" y="5843"/>
                  </a:cubicBezTo>
                  <a:cubicBezTo>
                    <a:pt x="26951" y="5793"/>
                    <a:pt x="26894" y="5761"/>
                    <a:pt x="26834" y="5761"/>
                  </a:cubicBezTo>
                  <a:close/>
                  <a:moveTo>
                    <a:pt x="10357" y="5810"/>
                  </a:moveTo>
                  <a:cubicBezTo>
                    <a:pt x="10270" y="5810"/>
                    <a:pt x="10183" y="5875"/>
                    <a:pt x="10172" y="5973"/>
                  </a:cubicBezTo>
                  <a:cubicBezTo>
                    <a:pt x="10150" y="6213"/>
                    <a:pt x="10074" y="6398"/>
                    <a:pt x="9965" y="6474"/>
                  </a:cubicBezTo>
                  <a:cubicBezTo>
                    <a:pt x="9878" y="6528"/>
                    <a:pt x="9868" y="6637"/>
                    <a:pt x="9922" y="6713"/>
                  </a:cubicBezTo>
                  <a:cubicBezTo>
                    <a:pt x="9955" y="6767"/>
                    <a:pt x="10009" y="6789"/>
                    <a:pt x="10063" y="6789"/>
                  </a:cubicBezTo>
                  <a:cubicBezTo>
                    <a:pt x="10107" y="6789"/>
                    <a:pt x="10140" y="6778"/>
                    <a:pt x="10172" y="6757"/>
                  </a:cubicBezTo>
                  <a:cubicBezTo>
                    <a:pt x="10368" y="6615"/>
                    <a:pt x="10488" y="6343"/>
                    <a:pt x="10520" y="6006"/>
                  </a:cubicBezTo>
                  <a:cubicBezTo>
                    <a:pt x="10531" y="5908"/>
                    <a:pt x="10455" y="5821"/>
                    <a:pt x="10357" y="5810"/>
                  </a:cubicBezTo>
                  <a:close/>
                  <a:moveTo>
                    <a:pt x="412" y="5757"/>
                  </a:moveTo>
                  <a:cubicBezTo>
                    <a:pt x="338" y="5757"/>
                    <a:pt x="277" y="5808"/>
                    <a:pt x="251" y="5886"/>
                  </a:cubicBezTo>
                  <a:cubicBezTo>
                    <a:pt x="186" y="6115"/>
                    <a:pt x="131" y="6354"/>
                    <a:pt x="99" y="6593"/>
                  </a:cubicBezTo>
                  <a:cubicBezTo>
                    <a:pt x="77" y="6691"/>
                    <a:pt x="142" y="6778"/>
                    <a:pt x="240" y="6800"/>
                  </a:cubicBezTo>
                  <a:lnTo>
                    <a:pt x="273" y="6800"/>
                  </a:lnTo>
                  <a:cubicBezTo>
                    <a:pt x="360" y="6800"/>
                    <a:pt x="425" y="6735"/>
                    <a:pt x="447" y="6648"/>
                  </a:cubicBezTo>
                  <a:cubicBezTo>
                    <a:pt x="479" y="6419"/>
                    <a:pt x="534" y="6191"/>
                    <a:pt x="588" y="5984"/>
                  </a:cubicBezTo>
                  <a:cubicBezTo>
                    <a:pt x="621" y="5886"/>
                    <a:pt x="566" y="5788"/>
                    <a:pt x="468" y="5767"/>
                  </a:cubicBezTo>
                  <a:cubicBezTo>
                    <a:pt x="449" y="5760"/>
                    <a:pt x="430" y="5757"/>
                    <a:pt x="412" y="5757"/>
                  </a:cubicBezTo>
                  <a:close/>
                  <a:moveTo>
                    <a:pt x="20219" y="6028"/>
                  </a:moveTo>
                  <a:cubicBezTo>
                    <a:pt x="20169" y="6028"/>
                    <a:pt x="20119" y="6051"/>
                    <a:pt x="20083" y="6093"/>
                  </a:cubicBezTo>
                  <a:cubicBezTo>
                    <a:pt x="19919" y="6278"/>
                    <a:pt x="19778" y="6474"/>
                    <a:pt x="19648" y="6670"/>
                  </a:cubicBezTo>
                  <a:cubicBezTo>
                    <a:pt x="19593" y="6757"/>
                    <a:pt x="19615" y="6865"/>
                    <a:pt x="19702" y="6920"/>
                  </a:cubicBezTo>
                  <a:cubicBezTo>
                    <a:pt x="19735" y="6931"/>
                    <a:pt x="19767" y="6942"/>
                    <a:pt x="19800" y="6942"/>
                  </a:cubicBezTo>
                  <a:cubicBezTo>
                    <a:pt x="19854" y="6942"/>
                    <a:pt x="19909" y="6920"/>
                    <a:pt x="19941" y="6865"/>
                  </a:cubicBezTo>
                  <a:cubicBezTo>
                    <a:pt x="20061" y="6680"/>
                    <a:pt x="20202" y="6496"/>
                    <a:pt x="20355" y="6321"/>
                  </a:cubicBezTo>
                  <a:cubicBezTo>
                    <a:pt x="20420" y="6245"/>
                    <a:pt x="20409" y="6137"/>
                    <a:pt x="20333" y="6071"/>
                  </a:cubicBezTo>
                  <a:cubicBezTo>
                    <a:pt x="20299" y="6042"/>
                    <a:pt x="20259" y="6028"/>
                    <a:pt x="20219" y="6028"/>
                  </a:cubicBezTo>
                  <a:close/>
                  <a:moveTo>
                    <a:pt x="20812" y="6213"/>
                  </a:moveTo>
                  <a:cubicBezTo>
                    <a:pt x="20714" y="6213"/>
                    <a:pt x="20627" y="6300"/>
                    <a:pt x="20627" y="6398"/>
                  </a:cubicBezTo>
                  <a:cubicBezTo>
                    <a:pt x="20627" y="6626"/>
                    <a:pt x="20616" y="6855"/>
                    <a:pt x="20594" y="7083"/>
                  </a:cubicBezTo>
                  <a:cubicBezTo>
                    <a:pt x="20583" y="7181"/>
                    <a:pt x="20659" y="7268"/>
                    <a:pt x="20757" y="7268"/>
                  </a:cubicBezTo>
                  <a:lnTo>
                    <a:pt x="20768" y="7268"/>
                  </a:lnTo>
                  <a:cubicBezTo>
                    <a:pt x="20855" y="7268"/>
                    <a:pt x="20931" y="7203"/>
                    <a:pt x="20942" y="7116"/>
                  </a:cubicBezTo>
                  <a:cubicBezTo>
                    <a:pt x="20964" y="6876"/>
                    <a:pt x="20986" y="6637"/>
                    <a:pt x="20986" y="6398"/>
                  </a:cubicBezTo>
                  <a:cubicBezTo>
                    <a:pt x="20986" y="6300"/>
                    <a:pt x="20909" y="6224"/>
                    <a:pt x="20812" y="6213"/>
                  </a:cubicBezTo>
                  <a:close/>
                  <a:moveTo>
                    <a:pt x="27284" y="7082"/>
                  </a:moveTo>
                  <a:cubicBezTo>
                    <a:pt x="27277" y="7082"/>
                    <a:pt x="27270" y="7082"/>
                    <a:pt x="27263" y="7083"/>
                  </a:cubicBezTo>
                  <a:cubicBezTo>
                    <a:pt x="27165" y="7105"/>
                    <a:pt x="27099" y="7192"/>
                    <a:pt x="27110" y="7290"/>
                  </a:cubicBezTo>
                  <a:cubicBezTo>
                    <a:pt x="27143" y="7496"/>
                    <a:pt x="27165" y="7725"/>
                    <a:pt x="27176" y="7964"/>
                  </a:cubicBezTo>
                  <a:cubicBezTo>
                    <a:pt x="27176" y="8062"/>
                    <a:pt x="27252" y="8138"/>
                    <a:pt x="27350" y="8138"/>
                  </a:cubicBezTo>
                  <a:cubicBezTo>
                    <a:pt x="27448" y="8138"/>
                    <a:pt x="27524" y="8051"/>
                    <a:pt x="27524" y="7953"/>
                  </a:cubicBezTo>
                  <a:cubicBezTo>
                    <a:pt x="27513" y="7703"/>
                    <a:pt x="27491" y="7453"/>
                    <a:pt x="27458" y="7235"/>
                  </a:cubicBezTo>
                  <a:cubicBezTo>
                    <a:pt x="27448" y="7144"/>
                    <a:pt x="27373" y="7082"/>
                    <a:pt x="27284" y="7082"/>
                  </a:cubicBezTo>
                  <a:close/>
                  <a:moveTo>
                    <a:pt x="189" y="7147"/>
                  </a:moveTo>
                  <a:cubicBezTo>
                    <a:pt x="99" y="7147"/>
                    <a:pt x="22" y="7220"/>
                    <a:pt x="12" y="7311"/>
                  </a:cubicBezTo>
                  <a:cubicBezTo>
                    <a:pt x="1" y="7496"/>
                    <a:pt x="1" y="7670"/>
                    <a:pt x="1" y="7844"/>
                  </a:cubicBezTo>
                  <a:cubicBezTo>
                    <a:pt x="1" y="7910"/>
                    <a:pt x="1" y="7964"/>
                    <a:pt x="1" y="8029"/>
                  </a:cubicBezTo>
                  <a:cubicBezTo>
                    <a:pt x="1" y="8127"/>
                    <a:pt x="77" y="8203"/>
                    <a:pt x="175" y="8203"/>
                  </a:cubicBezTo>
                  <a:lnTo>
                    <a:pt x="186" y="8203"/>
                  </a:lnTo>
                  <a:cubicBezTo>
                    <a:pt x="273" y="8203"/>
                    <a:pt x="360" y="8116"/>
                    <a:pt x="349" y="8019"/>
                  </a:cubicBezTo>
                  <a:cubicBezTo>
                    <a:pt x="349" y="7964"/>
                    <a:pt x="349" y="7910"/>
                    <a:pt x="349" y="7844"/>
                  </a:cubicBezTo>
                  <a:cubicBezTo>
                    <a:pt x="349" y="7681"/>
                    <a:pt x="360" y="7507"/>
                    <a:pt x="371" y="7333"/>
                  </a:cubicBezTo>
                  <a:cubicBezTo>
                    <a:pt x="371" y="7235"/>
                    <a:pt x="305" y="7148"/>
                    <a:pt x="207" y="7148"/>
                  </a:cubicBezTo>
                  <a:cubicBezTo>
                    <a:pt x="201" y="7148"/>
                    <a:pt x="195" y="7147"/>
                    <a:pt x="189" y="7147"/>
                  </a:cubicBezTo>
                  <a:close/>
                  <a:moveTo>
                    <a:pt x="19468" y="7214"/>
                  </a:moveTo>
                  <a:cubicBezTo>
                    <a:pt x="19399" y="7214"/>
                    <a:pt x="19333" y="7255"/>
                    <a:pt x="19299" y="7322"/>
                  </a:cubicBezTo>
                  <a:cubicBezTo>
                    <a:pt x="19191" y="7583"/>
                    <a:pt x="19125" y="7834"/>
                    <a:pt x="19114" y="8062"/>
                  </a:cubicBezTo>
                  <a:cubicBezTo>
                    <a:pt x="19104" y="8149"/>
                    <a:pt x="19180" y="8236"/>
                    <a:pt x="19278" y="8247"/>
                  </a:cubicBezTo>
                  <a:lnTo>
                    <a:pt x="19289" y="8247"/>
                  </a:lnTo>
                  <a:cubicBezTo>
                    <a:pt x="19386" y="8247"/>
                    <a:pt x="19463" y="8171"/>
                    <a:pt x="19463" y="8084"/>
                  </a:cubicBezTo>
                  <a:cubicBezTo>
                    <a:pt x="19473" y="7899"/>
                    <a:pt x="19528" y="7681"/>
                    <a:pt x="19626" y="7453"/>
                  </a:cubicBezTo>
                  <a:cubicBezTo>
                    <a:pt x="19669" y="7366"/>
                    <a:pt x="19626" y="7268"/>
                    <a:pt x="19528" y="7224"/>
                  </a:cubicBezTo>
                  <a:cubicBezTo>
                    <a:pt x="19508" y="7217"/>
                    <a:pt x="19488" y="7214"/>
                    <a:pt x="19468" y="7214"/>
                  </a:cubicBezTo>
                  <a:close/>
                  <a:moveTo>
                    <a:pt x="20665" y="7612"/>
                  </a:moveTo>
                  <a:cubicBezTo>
                    <a:pt x="20581" y="7612"/>
                    <a:pt x="20504" y="7672"/>
                    <a:pt x="20485" y="7757"/>
                  </a:cubicBezTo>
                  <a:cubicBezTo>
                    <a:pt x="20431" y="7997"/>
                    <a:pt x="20366" y="8214"/>
                    <a:pt x="20289" y="8399"/>
                  </a:cubicBezTo>
                  <a:cubicBezTo>
                    <a:pt x="20257" y="8486"/>
                    <a:pt x="20289" y="8584"/>
                    <a:pt x="20387" y="8628"/>
                  </a:cubicBezTo>
                  <a:cubicBezTo>
                    <a:pt x="20409" y="8639"/>
                    <a:pt x="20431" y="8639"/>
                    <a:pt x="20453" y="8639"/>
                  </a:cubicBezTo>
                  <a:cubicBezTo>
                    <a:pt x="20518" y="8639"/>
                    <a:pt x="20583" y="8606"/>
                    <a:pt x="20616" y="8530"/>
                  </a:cubicBezTo>
                  <a:cubicBezTo>
                    <a:pt x="20703" y="8334"/>
                    <a:pt x="20779" y="8095"/>
                    <a:pt x="20833" y="7834"/>
                  </a:cubicBezTo>
                  <a:cubicBezTo>
                    <a:pt x="20855" y="7736"/>
                    <a:pt x="20790" y="7638"/>
                    <a:pt x="20703" y="7616"/>
                  </a:cubicBezTo>
                  <a:cubicBezTo>
                    <a:pt x="20690" y="7613"/>
                    <a:pt x="20677" y="7612"/>
                    <a:pt x="20665" y="7612"/>
                  </a:cubicBezTo>
                  <a:close/>
                  <a:moveTo>
                    <a:pt x="19462" y="8562"/>
                  </a:moveTo>
                  <a:cubicBezTo>
                    <a:pt x="19432" y="8562"/>
                    <a:pt x="19402" y="8569"/>
                    <a:pt x="19376" y="8584"/>
                  </a:cubicBezTo>
                  <a:cubicBezTo>
                    <a:pt x="19289" y="8639"/>
                    <a:pt x="19267" y="8747"/>
                    <a:pt x="19321" y="8834"/>
                  </a:cubicBezTo>
                  <a:cubicBezTo>
                    <a:pt x="19484" y="9096"/>
                    <a:pt x="19680" y="9226"/>
                    <a:pt x="19887" y="9226"/>
                  </a:cubicBezTo>
                  <a:cubicBezTo>
                    <a:pt x="19963" y="9226"/>
                    <a:pt x="20039" y="9215"/>
                    <a:pt x="20115" y="9172"/>
                  </a:cubicBezTo>
                  <a:cubicBezTo>
                    <a:pt x="20202" y="9128"/>
                    <a:pt x="20235" y="9019"/>
                    <a:pt x="20191" y="8932"/>
                  </a:cubicBezTo>
                  <a:cubicBezTo>
                    <a:pt x="20161" y="8871"/>
                    <a:pt x="20098" y="8837"/>
                    <a:pt x="20034" y="8837"/>
                  </a:cubicBezTo>
                  <a:cubicBezTo>
                    <a:pt x="20006" y="8837"/>
                    <a:pt x="19978" y="8843"/>
                    <a:pt x="19952" y="8856"/>
                  </a:cubicBezTo>
                  <a:cubicBezTo>
                    <a:pt x="19928" y="8871"/>
                    <a:pt x="19904" y="8878"/>
                    <a:pt x="19880" y="8878"/>
                  </a:cubicBezTo>
                  <a:cubicBezTo>
                    <a:pt x="19795" y="8878"/>
                    <a:pt x="19708" y="8791"/>
                    <a:pt x="19615" y="8639"/>
                  </a:cubicBezTo>
                  <a:cubicBezTo>
                    <a:pt x="19579" y="8589"/>
                    <a:pt x="19520" y="8562"/>
                    <a:pt x="19462" y="8562"/>
                  </a:cubicBezTo>
                  <a:close/>
                  <a:moveTo>
                    <a:pt x="27333" y="8485"/>
                  </a:moveTo>
                  <a:cubicBezTo>
                    <a:pt x="27242" y="8485"/>
                    <a:pt x="27165" y="8568"/>
                    <a:pt x="27165" y="8660"/>
                  </a:cubicBezTo>
                  <a:cubicBezTo>
                    <a:pt x="27154" y="8889"/>
                    <a:pt x="27132" y="9117"/>
                    <a:pt x="27110" y="9357"/>
                  </a:cubicBezTo>
                  <a:cubicBezTo>
                    <a:pt x="27099" y="9444"/>
                    <a:pt x="27176" y="9531"/>
                    <a:pt x="27273" y="9542"/>
                  </a:cubicBezTo>
                  <a:lnTo>
                    <a:pt x="27284" y="9542"/>
                  </a:lnTo>
                  <a:cubicBezTo>
                    <a:pt x="27371" y="9542"/>
                    <a:pt x="27448" y="9476"/>
                    <a:pt x="27458" y="9389"/>
                  </a:cubicBezTo>
                  <a:cubicBezTo>
                    <a:pt x="27480" y="9150"/>
                    <a:pt x="27502" y="8911"/>
                    <a:pt x="27513" y="8671"/>
                  </a:cubicBezTo>
                  <a:cubicBezTo>
                    <a:pt x="27524" y="8573"/>
                    <a:pt x="27448" y="8497"/>
                    <a:pt x="27350" y="8486"/>
                  </a:cubicBezTo>
                  <a:cubicBezTo>
                    <a:pt x="27344" y="8486"/>
                    <a:pt x="27338" y="8485"/>
                    <a:pt x="27333" y="8485"/>
                  </a:cubicBezTo>
                  <a:close/>
                  <a:moveTo>
                    <a:pt x="196" y="8552"/>
                  </a:moveTo>
                  <a:cubicBezTo>
                    <a:pt x="109" y="8562"/>
                    <a:pt x="33" y="8649"/>
                    <a:pt x="44" y="8747"/>
                  </a:cubicBezTo>
                  <a:cubicBezTo>
                    <a:pt x="66" y="8976"/>
                    <a:pt x="99" y="9215"/>
                    <a:pt x="131" y="9454"/>
                  </a:cubicBezTo>
                  <a:cubicBezTo>
                    <a:pt x="142" y="9542"/>
                    <a:pt x="218" y="9607"/>
                    <a:pt x="305" y="9607"/>
                  </a:cubicBezTo>
                  <a:lnTo>
                    <a:pt x="338" y="9607"/>
                  </a:lnTo>
                  <a:cubicBezTo>
                    <a:pt x="425" y="9585"/>
                    <a:pt x="490" y="9498"/>
                    <a:pt x="479" y="9400"/>
                  </a:cubicBezTo>
                  <a:cubicBezTo>
                    <a:pt x="447" y="9193"/>
                    <a:pt x="414" y="8954"/>
                    <a:pt x="392" y="8715"/>
                  </a:cubicBezTo>
                  <a:cubicBezTo>
                    <a:pt x="381" y="8617"/>
                    <a:pt x="294" y="8552"/>
                    <a:pt x="196" y="8552"/>
                  </a:cubicBezTo>
                  <a:close/>
                  <a:moveTo>
                    <a:pt x="27211" y="9889"/>
                  </a:moveTo>
                  <a:cubicBezTo>
                    <a:pt x="27121" y="9889"/>
                    <a:pt x="27044" y="9961"/>
                    <a:pt x="27034" y="10053"/>
                  </a:cubicBezTo>
                  <a:lnTo>
                    <a:pt x="26947" y="10749"/>
                  </a:lnTo>
                  <a:cubicBezTo>
                    <a:pt x="26936" y="10847"/>
                    <a:pt x="27012" y="10934"/>
                    <a:pt x="27099" y="10945"/>
                  </a:cubicBezTo>
                  <a:lnTo>
                    <a:pt x="27121" y="10945"/>
                  </a:lnTo>
                  <a:cubicBezTo>
                    <a:pt x="27208" y="10945"/>
                    <a:pt x="27284" y="10880"/>
                    <a:pt x="27295" y="10793"/>
                  </a:cubicBezTo>
                  <a:lnTo>
                    <a:pt x="27382" y="10085"/>
                  </a:lnTo>
                  <a:cubicBezTo>
                    <a:pt x="27393" y="9998"/>
                    <a:pt x="27328" y="9901"/>
                    <a:pt x="27230" y="9890"/>
                  </a:cubicBezTo>
                  <a:cubicBezTo>
                    <a:pt x="27224" y="9889"/>
                    <a:pt x="27217" y="9889"/>
                    <a:pt x="27211" y="9889"/>
                  </a:cubicBezTo>
                  <a:close/>
                  <a:moveTo>
                    <a:pt x="425" y="9943"/>
                  </a:moveTo>
                  <a:cubicBezTo>
                    <a:pt x="418" y="9943"/>
                    <a:pt x="411" y="9943"/>
                    <a:pt x="403" y="9944"/>
                  </a:cubicBezTo>
                  <a:cubicBezTo>
                    <a:pt x="305" y="9966"/>
                    <a:pt x="240" y="10064"/>
                    <a:pt x="262" y="10162"/>
                  </a:cubicBezTo>
                  <a:cubicBezTo>
                    <a:pt x="360" y="10586"/>
                    <a:pt x="447" y="10847"/>
                    <a:pt x="447" y="10858"/>
                  </a:cubicBezTo>
                  <a:cubicBezTo>
                    <a:pt x="479" y="10934"/>
                    <a:pt x="545" y="10978"/>
                    <a:pt x="621" y="10978"/>
                  </a:cubicBezTo>
                  <a:cubicBezTo>
                    <a:pt x="632" y="10978"/>
                    <a:pt x="653" y="10978"/>
                    <a:pt x="675" y="10967"/>
                  </a:cubicBezTo>
                  <a:cubicBezTo>
                    <a:pt x="762" y="10945"/>
                    <a:pt x="817" y="10836"/>
                    <a:pt x="784" y="10749"/>
                  </a:cubicBezTo>
                  <a:cubicBezTo>
                    <a:pt x="784" y="10749"/>
                    <a:pt x="697" y="10488"/>
                    <a:pt x="610" y="10085"/>
                  </a:cubicBezTo>
                  <a:cubicBezTo>
                    <a:pt x="590" y="9996"/>
                    <a:pt x="506" y="9943"/>
                    <a:pt x="425" y="9943"/>
                  </a:cubicBezTo>
                  <a:close/>
                  <a:moveTo>
                    <a:pt x="27048" y="11292"/>
                  </a:moveTo>
                  <a:cubicBezTo>
                    <a:pt x="26958" y="11292"/>
                    <a:pt x="26882" y="11365"/>
                    <a:pt x="26882" y="11456"/>
                  </a:cubicBezTo>
                  <a:cubicBezTo>
                    <a:pt x="26860" y="11706"/>
                    <a:pt x="26849" y="11935"/>
                    <a:pt x="26849" y="12142"/>
                  </a:cubicBezTo>
                  <a:cubicBezTo>
                    <a:pt x="26849" y="12142"/>
                    <a:pt x="26849" y="12174"/>
                    <a:pt x="26849" y="12174"/>
                  </a:cubicBezTo>
                  <a:cubicBezTo>
                    <a:pt x="26849" y="12272"/>
                    <a:pt x="26925" y="12337"/>
                    <a:pt x="27023" y="12337"/>
                  </a:cubicBezTo>
                  <a:cubicBezTo>
                    <a:pt x="27121" y="12337"/>
                    <a:pt x="27197" y="12239"/>
                    <a:pt x="27197" y="12142"/>
                  </a:cubicBezTo>
                  <a:cubicBezTo>
                    <a:pt x="27197" y="11946"/>
                    <a:pt x="27208" y="11728"/>
                    <a:pt x="27230" y="11478"/>
                  </a:cubicBezTo>
                  <a:cubicBezTo>
                    <a:pt x="27241" y="11391"/>
                    <a:pt x="27165" y="11304"/>
                    <a:pt x="27067" y="11293"/>
                  </a:cubicBezTo>
                  <a:cubicBezTo>
                    <a:pt x="27060" y="11292"/>
                    <a:pt x="27054" y="11292"/>
                    <a:pt x="27048" y="11292"/>
                  </a:cubicBezTo>
                  <a:close/>
                  <a:moveTo>
                    <a:pt x="33132" y="12383"/>
                  </a:moveTo>
                  <a:cubicBezTo>
                    <a:pt x="33067" y="12383"/>
                    <a:pt x="33004" y="12418"/>
                    <a:pt x="32974" y="12479"/>
                  </a:cubicBezTo>
                  <a:cubicBezTo>
                    <a:pt x="32898" y="12609"/>
                    <a:pt x="32778" y="12816"/>
                    <a:pt x="32604" y="13044"/>
                  </a:cubicBezTo>
                  <a:cubicBezTo>
                    <a:pt x="32550" y="13121"/>
                    <a:pt x="32560" y="13229"/>
                    <a:pt x="32637" y="13295"/>
                  </a:cubicBezTo>
                  <a:cubicBezTo>
                    <a:pt x="32669" y="13316"/>
                    <a:pt x="32702" y="13327"/>
                    <a:pt x="32745" y="13327"/>
                  </a:cubicBezTo>
                  <a:cubicBezTo>
                    <a:pt x="32800" y="13327"/>
                    <a:pt x="32843" y="13306"/>
                    <a:pt x="32887" y="13262"/>
                  </a:cubicBezTo>
                  <a:cubicBezTo>
                    <a:pt x="33072" y="13012"/>
                    <a:pt x="33202" y="12794"/>
                    <a:pt x="33278" y="12642"/>
                  </a:cubicBezTo>
                  <a:cubicBezTo>
                    <a:pt x="33333" y="12555"/>
                    <a:pt x="33300" y="12457"/>
                    <a:pt x="33213" y="12403"/>
                  </a:cubicBezTo>
                  <a:cubicBezTo>
                    <a:pt x="33187" y="12390"/>
                    <a:pt x="33159" y="12383"/>
                    <a:pt x="33132" y="12383"/>
                  </a:cubicBezTo>
                  <a:close/>
                  <a:moveTo>
                    <a:pt x="27075" y="12695"/>
                  </a:moveTo>
                  <a:cubicBezTo>
                    <a:pt x="27069" y="12695"/>
                    <a:pt x="27062" y="12696"/>
                    <a:pt x="27056" y="12696"/>
                  </a:cubicBezTo>
                  <a:cubicBezTo>
                    <a:pt x="26958" y="12718"/>
                    <a:pt x="26893" y="12805"/>
                    <a:pt x="26904" y="12903"/>
                  </a:cubicBezTo>
                  <a:cubicBezTo>
                    <a:pt x="26947" y="13175"/>
                    <a:pt x="27023" y="13414"/>
                    <a:pt x="27121" y="13621"/>
                  </a:cubicBezTo>
                  <a:cubicBezTo>
                    <a:pt x="27154" y="13686"/>
                    <a:pt x="27219" y="13719"/>
                    <a:pt x="27284" y="13719"/>
                  </a:cubicBezTo>
                  <a:cubicBezTo>
                    <a:pt x="27306" y="13719"/>
                    <a:pt x="27339" y="13719"/>
                    <a:pt x="27360" y="13708"/>
                  </a:cubicBezTo>
                  <a:cubicBezTo>
                    <a:pt x="27448" y="13665"/>
                    <a:pt x="27480" y="13556"/>
                    <a:pt x="27448" y="13469"/>
                  </a:cubicBezTo>
                  <a:cubicBezTo>
                    <a:pt x="27360" y="13295"/>
                    <a:pt x="27295" y="13088"/>
                    <a:pt x="27252" y="12849"/>
                  </a:cubicBezTo>
                  <a:cubicBezTo>
                    <a:pt x="27242" y="12758"/>
                    <a:pt x="27157" y="12695"/>
                    <a:pt x="27075" y="12695"/>
                  </a:cubicBezTo>
                  <a:close/>
                  <a:moveTo>
                    <a:pt x="32271" y="13497"/>
                  </a:moveTo>
                  <a:cubicBezTo>
                    <a:pt x="32228" y="13497"/>
                    <a:pt x="32184" y="13513"/>
                    <a:pt x="32147" y="13545"/>
                  </a:cubicBezTo>
                  <a:cubicBezTo>
                    <a:pt x="31984" y="13697"/>
                    <a:pt x="31799" y="13828"/>
                    <a:pt x="31614" y="13947"/>
                  </a:cubicBezTo>
                  <a:cubicBezTo>
                    <a:pt x="31527" y="14002"/>
                    <a:pt x="31505" y="14111"/>
                    <a:pt x="31560" y="14187"/>
                  </a:cubicBezTo>
                  <a:cubicBezTo>
                    <a:pt x="31592" y="14241"/>
                    <a:pt x="31647" y="14274"/>
                    <a:pt x="31712" y="14274"/>
                  </a:cubicBezTo>
                  <a:cubicBezTo>
                    <a:pt x="31745" y="14274"/>
                    <a:pt x="31777" y="14263"/>
                    <a:pt x="31799" y="14252"/>
                  </a:cubicBezTo>
                  <a:cubicBezTo>
                    <a:pt x="32006" y="14121"/>
                    <a:pt x="32202" y="13969"/>
                    <a:pt x="32386" y="13806"/>
                  </a:cubicBezTo>
                  <a:cubicBezTo>
                    <a:pt x="32463" y="13741"/>
                    <a:pt x="32463" y="13621"/>
                    <a:pt x="32397" y="13556"/>
                  </a:cubicBezTo>
                  <a:cubicBezTo>
                    <a:pt x="32363" y="13516"/>
                    <a:pt x="32318" y="13497"/>
                    <a:pt x="32271" y="13497"/>
                  </a:cubicBezTo>
                  <a:close/>
                  <a:moveTo>
                    <a:pt x="27715" y="13926"/>
                  </a:moveTo>
                  <a:cubicBezTo>
                    <a:pt x="27664" y="13926"/>
                    <a:pt x="27614" y="13948"/>
                    <a:pt x="27578" y="13991"/>
                  </a:cubicBezTo>
                  <a:cubicBezTo>
                    <a:pt x="27513" y="14056"/>
                    <a:pt x="27524" y="14176"/>
                    <a:pt x="27589" y="14230"/>
                  </a:cubicBezTo>
                  <a:cubicBezTo>
                    <a:pt x="27774" y="14393"/>
                    <a:pt x="28002" y="14524"/>
                    <a:pt x="28253" y="14611"/>
                  </a:cubicBezTo>
                  <a:cubicBezTo>
                    <a:pt x="28274" y="14622"/>
                    <a:pt x="28296" y="14622"/>
                    <a:pt x="28318" y="14622"/>
                  </a:cubicBezTo>
                  <a:cubicBezTo>
                    <a:pt x="28383" y="14622"/>
                    <a:pt x="28459" y="14578"/>
                    <a:pt x="28481" y="14513"/>
                  </a:cubicBezTo>
                  <a:cubicBezTo>
                    <a:pt x="28514" y="14426"/>
                    <a:pt x="28470" y="14317"/>
                    <a:pt x="28383" y="14285"/>
                  </a:cubicBezTo>
                  <a:cubicBezTo>
                    <a:pt x="28166" y="14208"/>
                    <a:pt x="27970" y="14100"/>
                    <a:pt x="27828" y="13969"/>
                  </a:cubicBezTo>
                  <a:cubicBezTo>
                    <a:pt x="27795" y="13940"/>
                    <a:pt x="27754" y="13926"/>
                    <a:pt x="27715" y="13926"/>
                  </a:cubicBezTo>
                  <a:close/>
                  <a:moveTo>
                    <a:pt x="31081" y="14237"/>
                  </a:moveTo>
                  <a:cubicBezTo>
                    <a:pt x="31059" y="14237"/>
                    <a:pt x="31037" y="14241"/>
                    <a:pt x="31016" y="14252"/>
                  </a:cubicBezTo>
                  <a:cubicBezTo>
                    <a:pt x="30809" y="14328"/>
                    <a:pt x="30591" y="14383"/>
                    <a:pt x="30374" y="14426"/>
                  </a:cubicBezTo>
                  <a:cubicBezTo>
                    <a:pt x="30276" y="14448"/>
                    <a:pt x="30211" y="14535"/>
                    <a:pt x="30232" y="14633"/>
                  </a:cubicBezTo>
                  <a:cubicBezTo>
                    <a:pt x="30243" y="14720"/>
                    <a:pt x="30319" y="14774"/>
                    <a:pt x="30396" y="14774"/>
                  </a:cubicBezTo>
                  <a:lnTo>
                    <a:pt x="30428" y="14774"/>
                  </a:lnTo>
                  <a:cubicBezTo>
                    <a:pt x="30678" y="14731"/>
                    <a:pt x="30918" y="14665"/>
                    <a:pt x="31146" y="14578"/>
                  </a:cubicBezTo>
                  <a:cubicBezTo>
                    <a:pt x="31233" y="14546"/>
                    <a:pt x="31277" y="14437"/>
                    <a:pt x="31244" y="14350"/>
                  </a:cubicBezTo>
                  <a:cubicBezTo>
                    <a:pt x="31219" y="14284"/>
                    <a:pt x="31151" y="14237"/>
                    <a:pt x="31081" y="14237"/>
                  </a:cubicBezTo>
                  <a:close/>
                  <a:moveTo>
                    <a:pt x="29036" y="14448"/>
                  </a:moveTo>
                  <a:lnTo>
                    <a:pt x="29003" y="14611"/>
                  </a:lnTo>
                  <a:lnTo>
                    <a:pt x="28992" y="14796"/>
                  </a:lnTo>
                  <a:cubicBezTo>
                    <a:pt x="29221" y="14818"/>
                    <a:pt x="29449" y="14839"/>
                    <a:pt x="29699" y="14839"/>
                  </a:cubicBezTo>
                  <a:cubicBezTo>
                    <a:pt x="29797" y="14839"/>
                    <a:pt x="29863" y="14763"/>
                    <a:pt x="29863" y="14665"/>
                  </a:cubicBezTo>
                  <a:cubicBezTo>
                    <a:pt x="29863" y="14567"/>
                    <a:pt x="29765" y="14480"/>
                    <a:pt x="29667" y="14480"/>
                  </a:cubicBezTo>
                  <a:cubicBezTo>
                    <a:pt x="29471" y="14480"/>
                    <a:pt x="29253" y="14470"/>
                    <a:pt x="29036" y="14448"/>
                  </a:cubicBezTo>
                  <a:close/>
                </a:path>
              </a:pathLst>
            </a:custGeom>
            <a:solidFill>
              <a:srgbClr val="1136CC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85" name="Google Shape;1485;p51"/>
          <p:cNvGrpSpPr/>
          <p:nvPr/>
        </p:nvGrpSpPr>
        <p:grpSpPr>
          <a:xfrm>
            <a:off x="3711363" y="3229800"/>
            <a:ext cx="1929140" cy="1536512"/>
            <a:chOff x="9428538" y="539500"/>
            <a:chExt cx="1929140" cy="1536512"/>
          </a:xfrm>
        </p:grpSpPr>
        <p:sp>
          <p:nvSpPr>
            <p:cNvPr id="1486" name="Google Shape;1486;p51"/>
            <p:cNvSpPr/>
            <p:nvPr/>
          </p:nvSpPr>
          <p:spPr>
            <a:xfrm>
              <a:off x="9429997" y="545888"/>
              <a:ext cx="1927680" cy="1530124"/>
            </a:xfrm>
            <a:custGeom>
              <a:avLst/>
              <a:gdLst/>
              <a:ahLst/>
              <a:cxnLst/>
              <a:rect l="l" t="t" r="r" b="b"/>
              <a:pathLst>
                <a:path w="47436" h="37653" extrusionOk="0">
                  <a:moveTo>
                    <a:pt x="29810" y="0"/>
                  </a:moveTo>
                  <a:cubicBezTo>
                    <a:pt x="25495" y="0"/>
                    <a:pt x="4144" y="2932"/>
                    <a:pt x="2447" y="3163"/>
                  </a:cubicBezTo>
                  <a:cubicBezTo>
                    <a:pt x="2447" y="3136"/>
                    <a:pt x="2433" y="3109"/>
                    <a:pt x="2407" y="3095"/>
                  </a:cubicBezTo>
                  <a:cubicBezTo>
                    <a:pt x="2385" y="3079"/>
                    <a:pt x="2362" y="3072"/>
                    <a:pt x="2339" y="3072"/>
                  </a:cubicBezTo>
                  <a:cubicBezTo>
                    <a:pt x="2304" y="3072"/>
                    <a:pt x="2270" y="3090"/>
                    <a:pt x="2245" y="3122"/>
                  </a:cubicBezTo>
                  <a:cubicBezTo>
                    <a:pt x="2192" y="3203"/>
                    <a:pt x="767" y="5232"/>
                    <a:pt x="471" y="5824"/>
                  </a:cubicBezTo>
                  <a:cubicBezTo>
                    <a:pt x="1" y="6765"/>
                    <a:pt x="2460" y="24951"/>
                    <a:pt x="2743" y="27021"/>
                  </a:cubicBezTo>
                  <a:cubicBezTo>
                    <a:pt x="2743" y="27034"/>
                    <a:pt x="2743" y="27034"/>
                    <a:pt x="2743" y="27048"/>
                  </a:cubicBezTo>
                  <a:cubicBezTo>
                    <a:pt x="2756" y="27048"/>
                    <a:pt x="2756" y="27061"/>
                    <a:pt x="2756" y="27061"/>
                  </a:cubicBezTo>
                  <a:cubicBezTo>
                    <a:pt x="2756" y="27075"/>
                    <a:pt x="2770" y="27075"/>
                    <a:pt x="2770" y="27075"/>
                  </a:cubicBezTo>
                  <a:cubicBezTo>
                    <a:pt x="2770" y="27088"/>
                    <a:pt x="2770" y="27088"/>
                    <a:pt x="2783" y="27088"/>
                  </a:cubicBezTo>
                  <a:lnTo>
                    <a:pt x="15149" y="37626"/>
                  </a:lnTo>
                  <a:cubicBezTo>
                    <a:pt x="15162" y="37626"/>
                    <a:pt x="15162" y="37626"/>
                    <a:pt x="15162" y="37639"/>
                  </a:cubicBezTo>
                  <a:lnTo>
                    <a:pt x="15189" y="37639"/>
                  </a:lnTo>
                  <a:cubicBezTo>
                    <a:pt x="15189" y="37639"/>
                    <a:pt x="15203" y="37653"/>
                    <a:pt x="15216" y="37653"/>
                  </a:cubicBezTo>
                  <a:lnTo>
                    <a:pt x="15230" y="37653"/>
                  </a:lnTo>
                  <a:cubicBezTo>
                    <a:pt x="15243" y="37653"/>
                    <a:pt x="15257" y="37653"/>
                    <a:pt x="15270" y="37639"/>
                  </a:cubicBezTo>
                  <a:cubicBezTo>
                    <a:pt x="19423" y="36120"/>
                    <a:pt x="40177" y="28486"/>
                    <a:pt x="40378" y="27652"/>
                  </a:cubicBezTo>
                  <a:cubicBezTo>
                    <a:pt x="40594" y="26833"/>
                    <a:pt x="40594" y="25435"/>
                    <a:pt x="40594" y="25367"/>
                  </a:cubicBezTo>
                  <a:cubicBezTo>
                    <a:pt x="40594" y="25327"/>
                    <a:pt x="40553" y="25273"/>
                    <a:pt x="40513" y="25260"/>
                  </a:cubicBezTo>
                  <a:cubicBezTo>
                    <a:pt x="40768" y="23929"/>
                    <a:pt x="35015" y="20112"/>
                    <a:pt x="33228" y="18526"/>
                  </a:cubicBezTo>
                  <a:cubicBezTo>
                    <a:pt x="32972" y="18297"/>
                    <a:pt x="32569" y="15636"/>
                    <a:pt x="32139" y="12383"/>
                  </a:cubicBezTo>
                  <a:lnTo>
                    <a:pt x="32139" y="12383"/>
                  </a:lnTo>
                  <a:cubicBezTo>
                    <a:pt x="33791" y="15151"/>
                    <a:pt x="37517" y="21360"/>
                    <a:pt x="38196" y="21360"/>
                  </a:cubicBezTo>
                  <a:cubicBezTo>
                    <a:pt x="38213" y="21360"/>
                    <a:pt x="38228" y="21356"/>
                    <a:pt x="38241" y="21349"/>
                  </a:cubicBezTo>
                  <a:cubicBezTo>
                    <a:pt x="38900" y="20959"/>
                    <a:pt x="40499" y="18163"/>
                    <a:pt x="40499" y="18163"/>
                  </a:cubicBezTo>
                  <a:cubicBezTo>
                    <a:pt x="40499" y="18163"/>
                    <a:pt x="44913" y="21641"/>
                    <a:pt x="45697" y="21641"/>
                  </a:cubicBezTo>
                  <a:cubicBezTo>
                    <a:pt x="45743" y="21641"/>
                    <a:pt x="45776" y="21629"/>
                    <a:pt x="45795" y="21604"/>
                  </a:cubicBezTo>
                  <a:cubicBezTo>
                    <a:pt x="46145" y="21147"/>
                    <a:pt x="47435" y="18405"/>
                    <a:pt x="47435" y="18405"/>
                  </a:cubicBezTo>
                  <a:lnTo>
                    <a:pt x="41991" y="16120"/>
                  </a:lnTo>
                  <a:cubicBezTo>
                    <a:pt x="41991" y="16120"/>
                    <a:pt x="44035" y="13579"/>
                    <a:pt x="43416" y="12840"/>
                  </a:cubicBezTo>
                  <a:cubicBezTo>
                    <a:pt x="43416" y="12840"/>
                    <a:pt x="34411" y="11294"/>
                    <a:pt x="31978" y="11079"/>
                  </a:cubicBezTo>
                  <a:cubicBezTo>
                    <a:pt x="31386" y="6362"/>
                    <a:pt x="30781" y="998"/>
                    <a:pt x="30566" y="111"/>
                  </a:cubicBezTo>
                  <a:cubicBezTo>
                    <a:pt x="30547" y="35"/>
                    <a:pt x="30279" y="0"/>
                    <a:pt x="29810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7" name="Google Shape;1487;p51"/>
            <p:cNvSpPr/>
            <p:nvPr/>
          </p:nvSpPr>
          <p:spPr>
            <a:xfrm>
              <a:off x="9482057" y="539500"/>
              <a:ext cx="1616316" cy="1394395"/>
            </a:xfrm>
            <a:custGeom>
              <a:avLst/>
              <a:gdLst/>
              <a:ahLst/>
              <a:cxnLst/>
              <a:rect l="l" t="t" r="r" b="b"/>
              <a:pathLst>
                <a:path w="39774" h="34313" extrusionOk="0">
                  <a:moveTo>
                    <a:pt x="28479" y="0"/>
                  </a:moveTo>
                  <a:cubicBezTo>
                    <a:pt x="23952" y="0"/>
                    <a:pt x="1022" y="3179"/>
                    <a:pt x="1022" y="3179"/>
                  </a:cubicBezTo>
                  <a:cubicBezTo>
                    <a:pt x="1" y="3582"/>
                    <a:pt x="3065" y="22803"/>
                    <a:pt x="3281" y="24040"/>
                  </a:cubicBezTo>
                  <a:cubicBezTo>
                    <a:pt x="3482" y="25263"/>
                    <a:pt x="11453" y="32010"/>
                    <a:pt x="13294" y="34053"/>
                  </a:cubicBezTo>
                  <a:cubicBezTo>
                    <a:pt x="13455" y="34231"/>
                    <a:pt x="13782" y="34312"/>
                    <a:pt x="14248" y="34312"/>
                  </a:cubicBezTo>
                  <a:cubicBezTo>
                    <a:pt x="19134" y="34312"/>
                    <a:pt x="39169" y="25370"/>
                    <a:pt x="39169" y="25370"/>
                  </a:cubicBezTo>
                  <a:cubicBezTo>
                    <a:pt x="39774" y="24134"/>
                    <a:pt x="33739" y="20155"/>
                    <a:pt x="31911" y="18515"/>
                  </a:cubicBezTo>
                  <a:cubicBezTo>
                    <a:pt x="31279" y="17951"/>
                    <a:pt x="29639" y="1714"/>
                    <a:pt x="29249" y="114"/>
                  </a:cubicBezTo>
                  <a:cubicBezTo>
                    <a:pt x="29230" y="36"/>
                    <a:pt x="28957" y="0"/>
                    <a:pt x="2847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8" name="Google Shape;1488;p51"/>
            <p:cNvSpPr/>
            <p:nvPr/>
          </p:nvSpPr>
          <p:spPr>
            <a:xfrm>
              <a:off x="9623556" y="651740"/>
              <a:ext cx="1038938" cy="839571"/>
            </a:xfrm>
            <a:custGeom>
              <a:avLst/>
              <a:gdLst/>
              <a:ahLst/>
              <a:cxnLst/>
              <a:rect l="l" t="t" r="r" b="b"/>
              <a:pathLst>
                <a:path w="25566" h="20660" extrusionOk="0">
                  <a:moveTo>
                    <a:pt x="23926" y="0"/>
                  </a:moveTo>
                  <a:lnTo>
                    <a:pt x="0" y="2863"/>
                  </a:lnTo>
                  <a:lnTo>
                    <a:pt x="2245" y="20659"/>
                  </a:lnTo>
                  <a:cubicBezTo>
                    <a:pt x="3844" y="20659"/>
                    <a:pt x="25566" y="15242"/>
                    <a:pt x="25566" y="15242"/>
                  </a:cubicBezTo>
                  <a:lnTo>
                    <a:pt x="2392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9" name="Google Shape;1489;p51"/>
            <p:cNvSpPr/>
            <p:nvPr/>
          </p:nvSpPr>
          <p:spPr>
            <a:xfrm>
              <a:off x="10312319" y="1591191"/>
              <a:ext cx="383496" cy="200505"/>
            </a:xfrm>
            <a:custGeom>
              <a:avLst/>
              <a:gdLst/>
              <a:ahLst/>
              <a:cxnLst/>
              <a:rect l="l" t="t" r="r" b="b"/>
              <a:pathLst>
                <a:path w="9437" h="4934" extrusionOk="0">
                  <a:moveTo>
                    <a:pt x="7676" y="229"/>
                  </a:moveTo>
                  <a:cubicBezTo>
                    <a:pt x="7783" y="229"/>
                    <a:pt x="7810" y="243"/>
                    <a:pt x="7810" y="243"/>
                  </a:cubicBezTo>
                  <a:cubicBezTo>
                    <a:pt x="8213" y="565"/>
                    <a:pt x="8939" y="1802"/>
                    <a:pt x="9168" y="2192"/>
                  </a:cubicBezTo>
                  <a:cubicBezTo>
                    <a:pt x="6816" y="3092"/>
                    <a:pt x="2393" y="4719"/>
                    <a:pt x="1748" y="4719"/>
                  </a:cubicBezTo>
                  <a:lnTo>
                    <a:pt x="1735" y="4719"/>
                  </a:lnTo>
                  <a:cubicBezTo>
                    <a:pt x="1520" y="4383"/>
                    <a:pt x="565" y="2931"/>
                    <a:pt x="296" y="2501"/>
                  </a:cubicBezTo>
                  <a:cubicBezTo>
                    <a:pt x="1197" y="2165"/>
                    <a:pt x="6520" y="229"/>
                    <a:pt x="7676" y="229"/>
                  </a:cubicBezTo>
                  <a:close/>
                  <a:moveTo>
                    <a:pt x="7676" y="1"/>
                  </a:moveTo>
                  <a:cubicBezTo>
                    <a:pt x="6372" y="1"/>
                    <a:pt x="337" y="2246"/>
                    <a:pt x="81" y="2340"/>
                  </a:cubicBezTo>
                  <a:cubicBezTo>
                    <a:pt x="55" y="2353"/>
                    <a:pt x="28" y="2380"/>
                    <a:pt x="14" y="2420"/>
                  </a:cubicBezTo>
                  <a:cubicBezTo>
                    <a:pt x="1" y="2447"/>
                    <a:pt x="14" y="2488"/>
                    <a:pt x="28" y="2514"/>
                  </a:cubicBezTo>
                  <a:cubicBezTo>
                    <a:pt x="41" y="2528"/>
                    <a:pt x="1358" y="4558"/>
                    <a:pt x="1560" y="4867"/>
                  </a:cubicBezTo>
                  <a:cubicBezTo>
                    <a:pt x="1614" y="4934"/>
                    <a:pt x="1708" y="4934"/>
                    <a:pt x="1748" y="4934"/>
                  </a:cubicBezTo>
                  <a:cubicBezTo>
                    <a:pt x="2608" y="4934"/>
                    <a:pt x="9087" y="2461"/>
                    <a:pt x="9369" y="2353"/>
                  </a:cubicBezTo>
                  <a:cubicBezTo>
                    <a:pt x="9396" y="2340"/>
                    <a:pt x="9423" y="2313"/>
                    <a:pt x="9437" y="2286"/>
                  </a:cubicBezTo>
                  <a:cubicBezTo>
                    <a:pt x="9437" y="2259"/>
                    <a:pt x="9437" y="2219"/>
                    <a:pt x="9423" y="2192"/>
                  </a:cubicBezTo>
                  <a:cubicBezTo>
                    <a:pt x="9383" y="2125"/>
                    <a:pt x="8469" y="485"/>
                    <a:pt x="7945" y="68"/>
                  </a:cubicBezTo>
                  <a:cubicBezTo>
                    <a:pt x="7891" y="14"/>
                    <a:pt x="7797" y="1"/>
                    <a:pt x="767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0" name="Google Shape;1490;p51"/>
            <p:cNvSpPr/>
            <p:nvPr/>
          </p:nvSpPr>
          <p:spPr>
            <a:xfrm>
              <a:off x="9428538" y="663891"/>
              <a:ext cx="1649639" cy="1405326"/>
            </a:xfrm>
            <a:custGeom>
              <a:avLst/>
              <a:gdLst/>
              <a:ahLst/>
              <a:cxnLst/>
              <a:rect l="l" t="t" r="r" b="b"/>
              <a:pathLst>
                <a:path w="40594" h="34582" extrusionOk="0">
                  <a:moveTo>
                    <a:pt x="2339" y="0"/>
                  </a:moveTo>
                  <a:cubicBezTo>
                    <a:pt x="2304" y="0"/>
                    <a:pt x="2270" y="18"/>
                    <a:pt x="2245" y="50"/>
                  </a:cubicBezTo>
                  <a:cubicBezTo>
                    <a:pt x="2192" y="145"/>
                    <a:pt x="767" y="2161"/>
                    <a:pt x="471" y="2766"/>
                  </a:cubicBezTo>
                  <a:cubicBezTo>
                    <a:pt x="1" y="3693"/>
                    <a:pt x="2460" y="21879"/>
                    <a:pt x="2743" y="23949"/>
                  </a:cubicBezTo>
                  <a:cubicBezTo>
                    <a:pt x="2743" y="23962"/>
                    <a:pt x="2743" y="23962"/>
                    <a:pt x="2743" y="23962"/>
                  </a:cubicBezTo>
                  <a:cubicBezTo>
                    <a:pt x="2743" y="23962"/>
                    <a:pt x="2743" y="23962"/>
                    <a:pt x="2743" y="23976"/>
                  </a:cubicBezTo>
                  <a:cubicBezTo>
                    <a:pt x="2756" y="23976"/>
                    <a:pt x="2756" y="23989"/>
                    <a:pt x="2756" y="24003"/>
                  </a:cubicBezTo>
                  <a:cubicBezTo>
                    <a:pt x="2756" y="24003"/>
                    <a:pt x="2770" y="24003"/>
                    <a:pt x="2770" y="24016"/>
                  </a:cubicBezTo>
                  <a:cubicBezTo>
                    <a:pt x="2770" y="24016"/>
                    <a:pt x="2770" y="24016"/>
                    <a:pt x="2783" y="24030"/>
                  </a:cubicBezTo>
                  <a:lnTo>
                    <a:pt x="15149" y="34554"/>
                  </a:lnTo>
                  <a:cubicBezTo>
                    <a:pt x="15162" y="34554"/>
                    <a:pt x="15162" y="34568"/>
                    <a:pt x="15162" y="34568"/>
                  </a:cubicBezTo>
                  <a:cubicBezTo>
                    <a:pt x="15176" y="34568"/>
                    <a:pt x="15176" y="34568"/>
                    <a:pt x="15189" y="34581"/>
                  </a:cubicBezTo>
                  <a:lnTo>
                    <a:pt x="15270" y="34581"/>
                  </a:lnTo>
                  <a:cubicBezTo>
                    <a:pt x="19423" y="33049"/>
                    <a:pt x="40177" y="25414"/>
                    <a:pt x="40378" y="24581"/>
                  </a:cubicBezTo>
                  <a:cubicBezTo>
                    <a:pt x="40594" y="23761"/>
                    <a:pt x="40594" y="22363"/>
                    <a:pt x="40594" y="22309"/>
                  </a:cubicBezTo>
                  <a:cubicBezTo>
                    <a:pt x="40594" y="22242"/>
                    <a:pt x="40540" y="22188"/>
                    <a:pt x="40486" y="22188"/>
                  </a:cubicBezTo>
                  <a:cubicBezTo>
                    <a:pt x="40419" y="22188"/>
                    <a:pt x="40365" y="22242"/>
                    <a:pt x="40365" y="22309"/>
                  </a:cubicBezTo>
                  <a:cubicBezTo>
                    <a:pt x="40365" y="22323"/>
                    <a:pt x="40365" y="23734"/>
                    <a:pt x="40177" y="24514"/>
                  </a:cubicBezTo>
                  <a:cubicBezTo>
                    <a:pt x="39774" y="25172"/>
                    <a:pt x="25163" y="30710"/>
                    <a:pt x="15337" y="34312"/>
                  </a:cubicBezTo>
                  <a:lnTo>
                    <a:pt x="15445" y="31207"/>
                  </a:lnTo>
                  <a:cubicBezTo>
                    <a:pt x="15445" y="31140"/>
                    <a:pt x="15391" y="31086"/>
                    <a:pt x="15337" y="31086"/>
                  </a:cubicBezTo>
                  <a:cubicBezTo>
                    <a:pt x="15270" y="31086"/>
                    <a:pt x="15216" y="31140"/>
                    <a:pt x="15216" y="31194"/>
                  </a:cubicBezTo>
                  <a:lnTo>
                    <a:pt x="15122" y="34232"/>
                  </a:lnTo>
                  <a:lnTo>
                    <a:pt x="2998" y="23922"/>
                  </a:lnTo>
                  <a:lnTo>
                    <a:pt x="4678" y="21449"/>
                  </a:lnTo>
                  <a:cubicBezTo>
                    <a:pt x="4719" y="21395"/>
                    <a:pt x="4705" y="21328"/>
                    <a:pt x="4651" y="21288"/>
                  </a:cubicBezTo>
                  <a:cubicBezTo>
                    <a:pt x="4632" y="21278"/>
                    <a:pt x="4612" y="21274"/>
                    <a:pt x="4592" y="21274"/>
                  </a:cubicBezTo>
                  <a:cubicBezTo>
                    <a:pt x="4555" y="21274"/>
                    <a:pt x="4521" y="21289"/>
                    <a:pt x="4503" y="21315"/>
                  </a:cubicBezTo>
                  <a:lnTo>
                    <a:pt x="2931" y="23640"/>
                  </a:lnTo>
                  <a:cubicBezTo>
                    <a:pt x="1829" y="15535"/>
                    <a:pt x="350" y="3518"/>
                    <a:pt x="673" y="2860"/>
                  </a:cubicBezTo>
                  <a:cubicBezTo>
                    <a:pt x="968" y="2282"/>
                    <a:pt x="2420" y="198"/>
                    <a:pt x="2433" y="185"/>
                  </a:cubicBezTo>
                  <a:cubicBezTo>
                    <a:pt x="2474" y="131"/>
                    <a:pt x="2460" y="64"/>
                    <a:pt x="2407" y="24"/>
                  </a:cubicBezTo>
                  <a:cubicBezTo>
                    <a:pt x="2385" y="8"/>
                    <a:pt x="2362" y="0"/>
                    <a:pt x="2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1" name="Google Shape;1491;p51"/>
            <p:cNvSpPr/>
            <p:nvPr/>
          </p:nvSpPr>
          <p:spPr>
            <a:xfrm>
              <a:off x="9748069" y="811200"/>
              <a:ext cx="799177" cy="487894"/>
            </a:xfrm>
            <a:custGeom>
              <a:avLst/>
              <a:gdLst/>
              <a:ahLst/>
              <a:cxnLst/>
              <a:rect l="l" t="t" r="r" b="b"/>
              <a:pathLst>
                <a:path w="19666" h="12006" extrusionOk="0">
                  <a:moveTo>
                    <a:pt x="18778" y="1"/>
                  </a:moveTo>
                  <a:lnTo>
                    <a:pt x="1" y="2528"/>
                  </a:lnTo>
                  <a:cubicBezTo>
                    <a:pt x="1" y="2528"/>
                    <a:pt x="512" y="11318"/>
                    <a:pt x="821" y="11937"/>
                  </a:cubicBezTo>
                  <a:cubicBezTo>
                    <a:pt x="845" y="11984"/>
                    <a:pt x="980" y="12006"/>
                    <a:pt x="1208" y="12006"/>
                  </a:cubicBezTo>
                  <a:cubicBezTo>
                    <a:pt x="3908" y="12006"/>
                    <a:pt x="19666" y="8966"/>
                    <a:pt x="19666" y="8966"/>
                  </a:cubicBezTo>
                  <a:lnTo>
                    <a:pt x="18778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2" name="Google Shape;1492;p51"/>
            <p:cNvSpPr/>
            <p:nvPr/>
          </p:nvSpPr>
          <p:spPr>
            <a:xfrm>
              <a:off x="9835480" y="978748"/>
              <a:ext cx="91800" cy="220865"/>
            </a:xfrm>
            <a:custGeom>
              <a:avLst/>
              <a:gdLst/>
              <a:ahLst/>
              <a:cxnLst/>
              <a:rect l="l" t="t" r="r" b="b"/>
              <a:pathLst>
                <a:path w="2259" h="5435" extrusionOk="0">
                  <a:moveTo>
                    <a:pt x="592" y="367"/>
                  </a:moveTo>
                  <a:cubicBezTo>
                    <a:pt x="1237" y="367"/>
                    <a:pt x="1640" y="1187"/>
                    <a:pt x="1802" y="2827"/>
                  </a:cubicBezTo>
                  <a:cubicBezTo>
                    <a:pt x="1815" y="2961"/>
                    <a:pt x="1815" y="3055"/>
                    <a:pt x="1815" y="3123"/>
                  </a:cubicBezTo>
                  <a:cubicBezTo>
                    <a:pt x="1828" y="3378"/>
                    <a:pt x="1828" y="3620"/>
                    <a:pt x="1802" y="3875"/>
                  </a:cubicBezTo>
                  <a:cubicBezTo>
                    <a:pt x="1788" y="3996"/>
                    <a:pt x="1775" y="4131"/>
                    <a:pt x="1734" y="4265"/>
                  </a:cubicBezTo>
                  <a:cubicBezTo>
                    <a:pt x="1707" y="4413"/>
                    <a:pt x="1667" y="4521"/>
                    <a:pt x="1627" y="4615"/>
                  </a:cubicBezTo>
                  <a:cubicBezTo>
                    <a:pt x="1560" y="4722"/>
                    <a:pt x="1492" y="4803"/>
                    <a:pt x="1412" y="4870"/>
                  </a:cubicBezTo>
                  <a:cubicBezTo>
                    <a:pt x="1318" y="4937"/>
                    <a:pt x="1224" y="4978"/>
                    <a:pt x="1116" y="4991"/>
                  </a:cubicBezTo>
                  <a:lnTo>
                    <a:pt x="1089" y="4789"/>
                  </a:lnTo>
                  <a:cubicBezTo>
                    <a:pt x="1049" y="4346"/>
                    <a:pt x="968" y="3754"/>
                    <a:pt x="861" y="3002"/>
                  </a:cubicBezTo>
                  <a:cubicBezTo>
                    <a:pt x="740" y="2155"/>
                    <a:pt x="659" y="1550"/>
                    <a:pt x="619" y="1214"/>
                  </a:cubicBezTo>
                  <a:cubicBezTo>
                    <a:pt x="592" y="891"/>
                    <a:pt x="578" y="609"/>
                    <a:pt x="592" y="367"/>
                  </a:cubicBezTo>
                  <a:close/>
                  <a:moveTo>
                    <a:pt x="363" y="1"/>
                  </a:moveTo>
                  <a:cubicBezTo>
                    <a:pt x="332" y="1"/>
                    <a:pt x="301" y="2"/>
                    <a:pt x="269" y="4"/>
                  </a:cubicBezTo>
                  <a:cubicBezTo>
                    <a:pt x="202" y="18"/>
                    <a:pt x="135" y="45"/>
                    <a:pt x="81" y="112"/>
                  </a:cubicBezTo>
                  <a:cubicBezTo>
                    <a:pt x="27" y="166"/>
                    <a:pt x="0" y="233"/>
                    <a:pt x="14" y="300"/>
                  </a:cubicBezTo>
                  <a:cubicBezTo>
                    <a:pt x="14" y="394"/>
                    <a:pt x="54" y="636"/>
                    <a:pt x="121" y="1026"/>
                  </a:cubicBezTo>
                  <a:cubicBezTo>
                    <a:pt x="189" y="1389"/>
                    <a:pt x="229" y="1658"/>
                    <a:pt x="256" y="1819"/>
                  </a:cubicBezTo>
                  <a:cubicBezTo>
                    <a:pt x="296" y="2303"/>
                    <a:pt x="336" y="2719"/>
                    <a:pt x="377" y="3109"/>
                  </a:cubicBezTo>
                  <a:lnTo>
                    <a:pt x="484" y="4386"/>
                  </a:lnTo>
                  <a:cubicBezTo>
                    <a:pt x="550" y="5085"/>
                    <a:pt x="655" y="5435"/>
                    <a:pt x="786" y="5435"/>
                  </a:cubicBezTo>
                  <a:cubicBezTo>
                    <a:pt x="788" y="5435"/>
                    <a:pt x="791" y="5435"/>
                    <a:pt x="793" y="5435"/>
                  </a:cubicBezTo>
                  <a:lnTo>
                    <a:pt x="1385" y="5381"/>
                  </a:lnTo>
                  <a:cubicBezTo>
                    <a:pt x="1533" y="5287"/>
                    <a:pt x="1640" y="5193"/>
                    <a:pt x="1734" y="5099"/>
                  </a:cubicBezTo>
                  <a:cubicBezTo>
                    <a:pt x="1923" y="4897"/>
                    <a:pt x="2057" y="4682"/>
                    <a:pt x="2151" y="4440"/>
                  </a:cubicBezTo>
                  <a:cubicBezTo>
                    <a:pt x="2218" y="4225"/>
                    <a:pt x="2259" y="3969"/>
                    <a:pt x="2259" y="3701"/>
                  </a:cubicBezTo>
                  <a:cubicBezTo>
                    <a:pt x="2259" y="3499"/>
                    <a:pt x="2245" y="3217"/>
                    <a:pt x="2218" y="2867"/>
                  </a:cubicBezTo>
                  <a:lnTo>
                    <a:pt x="2164" y="2424"/>
                  </a:lnTo>
                  <a:lnTo>
                    <a:pt x="2151" y="2209"/>
                  </a:lnTo>
                  <a:cubicBezTo>
                    <a:pt x="2151" y="2141"/>
                    <a:pt x="2151" y="2074"/>
                    <a:pt x="2151" y="2007"/>
                  </a:cubicBezTo>
                  <a:cubicBezTo>
                    <a:pt x="2124" y="1819"/>
                    <a:pt x="2084" y="1617"/>
                    <a:pt x="2017" y="1416"/>
                  </a:cubicBezTo>
                  <a:cubicBezTo>
                    <a:pt x="1882" y="1039"/>
                    <a:pt x="1654" y="690"/>
                    <a:pt x="1331" y="381"/>
                  </a:cubicBezTo>
                  <a:cubicBezTo>
                    <a:pt x="1183" y="246"/>
                    <a:pt x="1022" y="152"/>
                    <a:pt x="834" y="85"/>
                  </a:cubicBezTo>
                  <a:cubicBezTo>
                    <a:pt x="677" y="29"/>
                    <a:pt x="520" y="1"/>
                    <a:pt x="36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3" name="Google Shape;1493;p51"/>
            <p:cNvSpPr/>
            <p:nvPr/>
          </p:nvSpPr>
          <p:spPr>
            <a:xfrm>
              <a:off x="9949631" y="962086"/>
              <a:ext cx="101106" cy="227286"/>
            </a:xfrm>
            <a:custGeom>
              <a:avLst/>
              <a:gdLst/>
              <a:ahLst/>
              <a:cxnLst/>
              <a:rect l="l" t="t" r="r" b="b"/>
              <a:pathLst>
                <a:path w="2488" h="5593" extrusionOk="0">
                  <a:moveTo>
                    <a:pt x="866" y="408"/>
                  </a:moveTo>
                  <a:cubicBezTo>
                    <a:pt x="1011" y="408"/>
                    <a:pt x="1152" y="466"/>
                    <a:pt x="1264" y="589"/>
                  </a:cubicBezTo>
                  <a:cubicBezTo>
                    <a:pt x="1412" y="723"/>
                    <a:pt x="1506" y="898"/>
                    <a:pt x="1533" y="1100"/>
                  </a:cubicBezTo>
                  <a:lnTo>
                    <a:pt x="1560" y="1248"/>
                  </a:lnTo>
                  <a:cubicBezTo>
                    <a:pt x="1573" y="1449"/>
                    <a:pt x="1627" y="1758"/>
                    <a:pt x="1708" y="2175"/>
                  </a:cubicBezTo>
                  <a:cubicBezTo>
                    <a:pt x="1788" y="2565"/>
                    <a:pt x="1842" y="2888"/>
                    <a:pt x="1869" y="3129"/>
                  </a:cubicBezTo>
                  <a:cubicBezTo>
                    <a:pt x="1896" y="3331"/>
                    <a:pt x="1909" y="3573"/>
                    <a:pt x="1909" y="3842"/>
                  </a:cubicBezTo>
                  <a:cubicBezTo>
                    <a:pt x="1923" y="4164"/>
                    <a:pt x="1896" y="4474"/>
                    <a:pt x="1829" y="4756"/>
                  </a:cubicBezTo>
                  <a:cubicBezTo>
                    <a:pt x="1802" y="4904"/>
                    <a:pt x="1748" y="5011"/>
                    <a:pt x="1681" y="5105"/>
                  </a:cubicBezTo>
                  <a:cubicBezTo>
                    <a:pt x="1600" y="5186"/>
                    <a:pt x="1520" y="5240"/>
                    <a:pt x="1425" y="5253"/>
                  </a:cubicBezTo>
                  <a:cubicBezTo>
                    <a:pt x="1420" y="5254"/>
                    <a:pt x="1414" y="5254"/>
                    <a:pt x="1408" y="5254"/>
                  </a:cubicBezTo>
                  <a:cubicBezTo>
                    <a:pt x="1241" y="5254"/>
                    <a:pt x="1098" y="5065"/>
                    <a:pt x="968" y="4689"/>
                  </a:cubicBezTo>
                  <a:cubicBezTo>
                    <a:pt x="834" y="4312"/>
                    <a:pt x="740" y="3922"/>
                    <a:pt x="673" y="3519"/>
                  </a:cubicBezTo>
                  <a:cubicBezTo>
                    <a:pt x="632" y="3237"/>
                    <a:pt x="579" y="2955"/>
                    <a:pt x="552" y="2659"/>
                  </a:cubicBezTo>
                  <a:cubicBezTo>
                    <a:pt x="538" y="2525"/>
                    <a:pt x="525" y="2390"/>
                    <a:pt x="525" y="2283"/>
                  </a:cubicBezTo>
                  <a:lnTo>
                    <a:pt x="498" y="1906"/>
                  </a:lnTo>
                  <a:lnTo>
                    <a:pt x="471" y="1691"/>
                  </a:lnTo>
                  <a:cubicBezTo>
                    <a:pt x="458" y="1611"/>
                    <a:pt x="444" y="1530"/>
                    <a:pt x="444" y="1422"/>
                  </a:cubicBezTo>
                  <a:cubicBezTo>
                    <a:pt x="404" y="1167"/>
                    <a:pt x="417" y="939"/>
                    <a:pt x="444" y="764"/>
                  </a:cubicBezTo>
                  <a:cubicBezTo>
                    <a:pt x="485" y="549"/>
                    <a:pt x="592" y="428"/>
                    <a:pt x="780" y="414"/>
                  </a:cubicBezTo>
                  <a:cubicBezTo>
                    <a:pt x="809" y="410"/>
                    <a:pt x="838" y="408"/>
                    <a:pt x="866" y="408"/>
                  </a:cubicBezTo>
                  <a:close/>
                  <a:moveTo>
                    <a:pt x="587" y="1"/>
                  </a:moveTo>
                  <a:cubicBezTo>
                    <a:pt x="532" y="1"/>
                    <a:pt x="475" y="4"/>
                    <a:pt x="417" y="11"/>
                  </a:cubicBezTo>
                  <a:cubicBezTo>
                    <a:pt x="337" y="25"/>
                    <a:pt x="283" y="65"/>
                    <a:pt x="229" y="119"/>
                  </a:cubicBezTo>
                  <a:cubicBezTo>
                    <a:pt x="175" y="186"/>
                    <a:pt x="135" y="280"/>
                    <a:pt x="108" y="387"/>
                  </a:cubicBezTo>
                  <a:cubicBezTo>
                    <a:pt x="41" y="643"/>
                    <a:pt x="1" y="898"/>
                    <a:pt x="1" y="1167"/>
                  </a:cubicBezTo>
                  <a:cubicBezTo>
                    <a:pt x="14" y="1543"/>
                    <a:pt x="14" y="1826"/>
                    <a:pt x="28" y="2000"/>
                  </a:cubicBezTo>
                  <a:lnTo>
                    <a:pt x="95" y="2565"/>
                  </a:lnTo>
                  <a:lnTo>
                    <a:pt x="108" y="2713"/>
                  </a:lnTo>
                  <a:cubicBezTo>
                    <a:pt x="108" y="2713"/>
                    <a:pt x="122" y="2726"/>
                    <a:pt x="122" y="2753"/>
                  </a:cubicBezTo>
                  <a:lnTo>
                    <a:pt x="135" y="2901"/>
                  </a:lnTo>
                  <a:cubicBezTo>
                    <a:pt x="135" y="2941"/>
                    <a:pt x="135" y="2995"/>
                    <a:pt x="149" y="3062"/>
                  </a:cubicBezTo>
                  <a:cubicBezTo>
                    <a:pt x="189" y="3412"/>
                    <a:pt x="243" y="3761"/>
                    <a:pt x="337" y="4124"/>
                  </a:cubicBezTo>
                  <a:cubicBezTo>
                    <a:pt x="417" y="4514"/>
                    <a:pt x="552" y="4863"/>
                    <a:pt x="753" y="5173"/>
                  </a:cubicBezTo>
                  <a:cubicBezTo>
                    <a:pt x="847" y="5307"/>
                    <a:pt x="955" y="5428"/>
                    <a:pt x="1089" y="5495"/>
                  </a:cubicBezTo>
                  <a:cubicBezTo>
                    <a:pt x="1191" y="5563"/>
                    <a:pt x="1302" y="5593"/>
                    <a:pt x="1422" y="5593"/>
                  </a:cubicBezTo>
                  <a:cubicBezTo>
                    <a:pt x="1445" y="5593"/>
                    <a:pt x="1469" y="5591"/>
                    <a:pt x="1493" y="5589"/>
                  </a:cubicBezTo>
                  <a:cubicBezTo>
                    <a:pt x="2218" y="5509"/>
                    <a:pt x="2487" y="4689"/>
                    <a:pt x="2313" y="3129"/>
                  </a:cubicBezTo>
                  <a:lnTo>
                    <a:pt x="2259" y="2659"/>
                  </a:lnTo>
                  <a:cubicBezTo>
                    <a:pt x="2232" y="2525"/>
                    <a:pt x="2218" y="2377"/>
                    <a:pt x="2192" y="2215"/>
                  </a:cubicBezTo>
                  <a:lnTo>
                    <a:pt x="2192" y="2148"/>
                  </a:lnTo>
                  <a:cubicBezTo>
                    <a:pt x="2165" y="1893"/>
                    <a:pt x="2124" y="1651"/>
                    <a:pt x="2057" y="1422"/>
                  </a:cubicBezTo>
                  <a:cubicBezTo>
                    <a:pt x="2003" y="1207"/>
                    <a:pt x="1923" y="1006"/>
                    <a:pt x="1829" y="818"/>
                  </a:cubicBezTo>
                  <a:cubicBezTo>
                    <a:pt x="1735" y="629"/>
                    <a:pt x="1614" y="468"/>
                    <a:pt x="1493" y="347"/>
                  </a:cubicBezTo>
                  <a:cubicBezTo>
                    <a:pt x="1358" y="213"/>
                    <a:pt x="1197" y="119"/>
                    <a:pt x="1022" y="65"/>
                  </a:cubicBezTo>
                  <a:cubicBezTo>
                    <a:pt x="884" y="25"/>
                    <a:pt x="739" y="1"/>
                    <a:pt x="58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4" name="Google Shape;1494;p51"/>
            <p:cNvSpPr/>
            <p:nvPr/>
          </p:nvSpPr>
          <p:spPr>
            <a:xfrm>
              <a:off x="10067642" y="943962"/>
              <a:ext cx="125123" cy="227895"/>
            </a:xfrm>
            <a:custGeom>
              <a:avLst/>
              <a:gdLst/>
              <a:ahLst/>
              <a:cxnLst/>
              <a:rect l="l" t="t" r="r" b="b"/>
              <a:pathLst>
                <a:path w="3079" h="5608" extrusionOk="0">
                  <a:moveTo>
                    <a:pt x="2393" y="0"/>
                  </a:moveTo>
                  <a:cubicBezTo>
                    <a:pt x="2258" y="27"/>
                    <a:pt x="2204" y="108"/>
                    <a:pt x="2231" y="269"/>
                  </a:cubicBezTo>
                  <a:cubicBezTo>
                    <a:pt x="2231" y="309"/>
                    <a:pt x="2245" y="350"/>
                    <a:pt x="2245" y="376"/>
                  </a:cubicBezTo>
                  <a:lnTo>
                    <a:pt x="2258" y="484"/>
                  </a:lnTo>
                  <a:cubicBezTo>
                    <a:pt x="2473" y="2070"/>
                    <a:pt x="2594" y="3454"/>
                    <a:pt x="2635" y="4624"/>
                  </a:cubicBezTo>
                  <a:cubicBezTo>
                    <a:pt x="2540" y="4449"/>
                    <a:pt x="2406" y="4140"/>
                    <a:pt x="2231" y="3723"/>
                  </a:cubicBezTo>
                  <a:lnTo>
                    <a:pt x="2110" y="3441"/>
                  </a:lnTo>
                  <a:cubicBezTo>
                    <a:pt x="1815" y="2756"/>
                    <a:pt x="1586" y="2231"/>
                    <a:pt x="1411" y="1868"/>
                  </a:cubicBezTo>
                  <a:cubicBezTo>
                    <a:pt x="1250" y="1492"/>
                    <a:pt x="1062" y="1143"/>
                    <a:pt x="860" y="820"/>
                  </a:cubicBezTo>
                  <a:cubicBezTo>
                    <a:pt x="626" y="429"/>
                    <a:pt x="442" y="228"/>
                    <a:pt x="321" y="228"/>
                  </a:cubicBezTo>
                  <a:cubicBezTo>
                    <a:pt x="317" y="228"/>
                    <a:pt x="313" y="228"/>
                    <a:pt x="309" y="229"/>
                  </a:cubicBezTo>
                  <a:cubicBezTo>
                    <a:pt x="296" y="229"/>
                    <a:pt x="282" y="242"/>
                    <a:pt x="242" y="255"/>
                  </a:cubicBezTo>
                  <a:lnTo>
                    <a:pt x="242" y="215"/>
                  </a:lnTo>
                  <a:cubicBezTo>
                    <a:pt x="67" y="376"/>
                    <a:pt x="0" y="591"/>
                    <a:pt x="27" y="847"/>
                  </a:cubicBezTo>
                  <a:cubicBezTo>
                    <a:pt x="54" y="1008"/>
                    <a:pt x="67" y="1264"/>
                    <a:pt x="94" y="1600"/>
                  </a:cubicBezTo>
                  <a:cubicBezTo>
                    <a:pt x="121" y="1936"/>
                    <a:pt x="148" y="2191"/>
                    <a:pt x="175" y="2366"/>
                  </a:cubicBezTo>
                  <a:cubicBezTo>
                    <a:pt x="242" y="2877"/>
                    <a:pt x="309" y="3347"/>
                    <a:pt x="363" y="3750"/>
                  </a:cubicBezTo>
                  <a:lnTo>
                    <a:pt x="551" y="5148"/>
                  </a:lnTo>
                  <a:cubicBezTo>
                    <a:pt x="589" y="5448"/>
                    <a:pt x="684" y="5608"/>
                    <a:pt x="837" y="5608"/>
                  </a:cubicBezTo>
                  <a:cubicBezTo>
                    <a:pt x="849" y="5608"/>
                    <a:pt x="861" y="5607"/>
                    <a:pt x="874" y="5605"/>
                  </a:cubicBezTo>
                  <a:cubicBezTo>
                    <a:pt x="941" y="5592"/>
                    <a:pt x="995" y="5565"/>
                    <a:pt x="1048" y="5511"/>
                  </a:cubicBezTo>
                  <a:cubicBezTo>
                    <a:pt x="1089" y="5457"/>
                    <a:pt x="1102" y="5390"/>
                    <a:pt x="1089" y="5323"/>
                  </a:cubicBezTo>
                  <a:cubicBezTo>
                    <a:pt x="1089" y="5296"/>
                    <a:pt x="1075" y="5269"/>
                    <a:pt x="1062" y="5242"/>
                  </a:cubicBezTo>
                  <a:cubicBezTo>
                    <a:pt x="1035" y="5215"/>
                    <a:pt x="1022" y="5202"/>
                    <a:pt x="1022" y="5188"/>
                  </a:cubicBezTo>
                  <a:lnTo>
                    <a:pt x="981" y="5135"/>
                  </a:lnTo>
                  <a:lnTo>
                    <a:pt x="444" y="1062"/>
                  </a:lnTo>
                  <a:lnTo>
                    <a:pt x="444" y="1062"/>
                  </a:lnTo>
                  <a:cubicBezTo>
                    <a:pt x="726" y="1532"/>
                    <a:pt x="1116" y="2258"/>
                    <a:pt x="1626" y="3253"/>
                  </a:cubicBezTo>
                  <a:cubicBezTo>
                    <a:pt x="2124" y="4234"/>
                    <a:pt x="2393" y="4825"/>
                    <a:pt x="2406" y="5000"/>
                  </a:cubicBezTo>
                  <a:lnTo>
                    <a:pt x="2419" y="5027"/>
                  </a:lnTo>
                  <a:lnTo>
                    <a:pt x="2419" y="5041"/>
                  </a:lnTo>
                  <a:lnTo>
                    <a:pt x="2487" y="5188"/>
                  </a:lnTo>
                  <a:cubicBezTo>
                    <a:pt x="2514" y="5269"/>
                    <a:pt x="2540" y="5336"/>
                    <a:pt x="2581" y="5363"/>
                  </a:cubicBezTo>
                  <a:cubicBezTo>
                    <a:pt x="2610" y="5383"/>
                    <a:pt x="2647" y="5395"/>
                    <a:pt x="2686" y="5395"/>
                  </a:cubicBezTo>
                  <a:cubicBezTo>
                    <a:pt x="2700" y="5395"/>
                    <a:pt x="2714" y="5394"/>
                    <a:pt x="2729" y="5390"/>
                  </a:cubicBezTo>
                  <a:cubicBezTo>
                    <a:pt x="2769" y="5390"/>
                    <a:pt x="2863" y="5350"/>
                    <a:pt x="3024" y="5296"/>
                  </a:cubicBezTo>
                  <a:cubicBezTo>
                    <a:pt x="3078" y="5162"/>
                    <a:pt x="3078" y="4597"/>
                    <a:pt x="2997" y="3616"/>
                  </a:cubicBezTo>
                  <a:cubicBezTo>
                    <a:pt x="2930" y="2635"/>
                    <a:pt x="2850" y="1734"/>
                    <a:pt x="2742" y="901"/>
                  </a:cubicBezTo>
                  <a:lnTo>
                    <a:pt x="2675" y="296"/>
                  </a:lnTo>
                  <a:cubicBezTo>
                    <a:pt x="2661" y="202"/>
                    <a:pt x="2621" y="121"/>
                    <a:pt x="2581" y="67"/>
                  </a:cubicBezTo>
                  <a:cubicBezTo>
                    <a:pt x="2527" y="14"/>
                    <a:pt x="2473" y="0"/>
                    <a:pt x="239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5" name="Google Shape;1495;p51"/>
            <p:cNvSpPr/>
            <p:nvPr/>
          </p:nvSpPr>
          <p:spPr>
            <a:xfrm>
              <a:off x="10228200" y="927220"/>
              <a:ext cx="87452" cy="228383"/>
            </a:xfrm>
            <a:custGeom>
              <a:avLst/>
              <a:gdLst/>
              <a:ahLst/>
              <a:cxnLst/>
              <a:rect l="l" t="t" r="r" b="b"/>
              <a:pathLst>
                <a:path w="2152" h="5620" extrusionOk="0">
                  <a:moveTo>
                    <a:pt x="592" y="950"/>
                  </a:moveTo>
                  <a:lnTo>
                    <a:pt x="794" y="1783"/>
                  </a:lnTo>
                  <a:cubicBezTo>
                    <a:pt x="995" y="2522"/>
                    <a:pt x="1130" y="3141"/>
                    <a:pt x="1197" y="3625"/>
                  </a:cubicBezTo>
                  <a:cubicBezTo>
                    <a:pt x="1224" y="3746"/>
                    <a:pt x="1237" y="3840"/>
                    <a:pt x="1264" y="3920"/>
                  </a:cubicBezTo>
                  <a:cubicBezTo>
                    <a:pt x="1126" y="3930"/>
                    <a:pt x="1007" y="3934"/>
                    <a:pt x="906" y="3934"/>
                  </a:cubicBezTo>
                  <a:cubicBezTo>
                    <a:pt x="722" y="3934"/>
                    <a:pt x="599" y="3919"/>
                    <a:pt x="538" y="3893"/>
                  </a:cubicBezTo>
                  <a:cubicBezTo>
                    <a:pt x="525" y="3235"/>
                    <a:pt x="552" y="2254"/>
                    <a:pt x="592" y="950"/>
                  </a:cubicBezTo>
                  <a:close/>
                  <a:moveTo>
                    <a:pt x="605" y="0"/>
                  </a:moveTo>
                  <a:cubicBezTo>
                    <a:pt x="576" y="0"/>
                    <a:pt x="545" y="3"/>
                    <a:pt x="512" y="9"/>
                  </a:cubicBezTo>
                  <a:lnTo>
                    <a:pt x="243" y="49"/>
                  </a:lnTo>
                  <a:cubicBezTo>
                    <a:pt x="202" y="116"/>
                    <a:pt x="189" y="197"/>
                    <a:pt x="189" y="331"/>
                  </a:cubicBezTo>
                  <a:cubicBezTo>
                    <a:pt x="189" y="452"/>
                    <a:pt x="189" y="614"/>
                    <a:pt x="202" y="815"/>
                  </a:cubicBezTo>
                  <a:cubicBezTo>
                    <a:pt x="216" y="909"/>
                    <a:pt x="216" y="977"/>
                    <a:pt x="216" y="1030"/>
                  </a:cubicBezTo>
                  <a:cubicBezTo>
                    <a:pt x="216" y="1084"/>
                    <a:pt x="216" y="1124"/>
                    <a:pt x="229" y="1151"/>
                  </a:cubicBezTo>
                  <a:cubicBezTo>
                    <a:pt x="243" y="2522"/>
                    <a:pt x="176" y="3934"/>
                    <a:pt x="14" y="5372"/>
                  </a:cubicBezTo>
                  <a:lnTo>
                    <a:pt x="14" y="5399"/>
                  </a:lnTo>
                  <a:lnTo>
                    <a:pt x="1" y="5439"/>
                  </a:lnTo>
                  <a:cubicBezTo>
                    <a:pt x="14" y="5506"/>
                    <a:pt x="41" y="5547"/>
                    <a:pt x="108" y="5587"/>
                  </a:cubicBezTo>
                  <a:cubicBezTo>
                    <a:pt x="148" y="5607"/>
                    <a:pt x="194" y="5619"/>
                    <a:pt x="243" y="5619"/>
                  </a:cubicBezTo>
                  <a:cubicBezTo>
                    <a:pt x="260" y="5619"/>
                    <a:pt x="278" y="5617"/>
                    <a:pt x="296" y="5614"/>
                  </a:cubicBezTo>
                  <a:cubicBezTo>
                    <a:pt x="364" y="5600"/>
                    <a:pt x="417" y="5574"/>
                    <a:pt x="444" y="5520"/>
                  </a:cubicBezTo>
                  <a:cubicBezTo>
                    <a:pt x="498" y="5426"/>
                    <a:pt x="525" y="5237"/>
                    <a:pt x="525" y="4969"/>
                  </a:cubicBezTo>
                  <a:cubicBezTo>
                    <a:pt x="525" y="4579"/>
                    <a:pt x="538" y="4323"/>
                    <a:pt x="552" y="4203"/>
                  </a:cubicBezTo>
                  <a:lnTo>
                    <a:pt x="1372" y="4203"/>
                  </a:lnTo>
                  <a:lnTo>
                    <a:pt x="1426" y="4364"/>
                  </a:lnTo>
                  <a:cubicBezTo>
                    <a:pt x="1533" y="4754"/>
                    <a:pt x="1600" y="5022"/>
                    <a:pt x="1627" y="5184"/>
                  </a:cubicBezTo>
                  <a:cubicBezTo>
                    <a:pt x="1641" y="5278"/>
                    <a:pt x="1681" y="5345"/>
                    <a:pt x="1748" y="5372"/>
                  </a:cubicBezTo>
                  <a:cubicBezTo>
                    <a:pt x="1791" y="5397"/>
                    <a:pt x="1844" y="5407"/>
                    <a:pt x="1908" y="5407"/>
                  </a:cubicBezTo>
                  <a:cubicBezTo>
                    <a:pt x="1945" y="5407"/>
                    <a:pt x="1986" y="5404"/>
                    <a:pt x="2030" y="5399"/>
                  </a:cubicBezTo>
                  <a:cubicBezTo>
                    <a:pt x="2111" y="5345"/>
                    <a:pt x="2151" y="5264"/>
                    <a:pt x="2125" y="5143"/>
                  </a:cubicBezTo>
                  <a:cubicBezTo>
                    <a:pt x="2111" y="5063"/>
                    <a:pt x="2071" y="4901"/>
                    <a:pt x="1977" y="4646"/>
                  </a:cubicBezTo>
                  <a:cubicBezTo>
                    <a:pt x="1883" y="4377"/>
                    <a:pt x="1829" y="4216"/>
                    <a:pt x="1829" y="4176"/>
                  </a:cubicBezTo>
                  <a:cubicBezTo>
                    <a:pt x="1829" y="4135"/>
                    <a:pt x="1802" y="4055"/>
                    <a:pt x="1748" y="3934"/>
                  </a:cubicBezTo>
                  <a:cubicBezTo>
                    <a:pt x="1708" y="3813"/>
                    <a:pt x="1681" y="3732"/>
                    <a:pt x="1681" y="3692"/>
                  </a:cubicBezTo>
                  <a:cubicBezTo>
                    <a:pt x="1627" y="3356"/>
                    <a:pt x="1479" y="2791"/>
                    <a:pt x="1251" y="1971"/>
                  </a:cubicBezTo>
                  <a:cubicBezTo>
                    <a:pt x="1022" y="1178"/>
                    <a:pt x="874" y="573"/>
                    <a:pt x="821" y="170"/>
                  </a:cubicBezTo>
                  <a:cubicBezTo>
                    <a:pt x="807" y="103"/>
                    <a:pt x="780" y="49"/>
                    <a:pt x="713" y="22"/>
                  </a:cubicBezTo>
                  <a:cubicBezTo>
                    <a:pt x="682" y="7"/>
                    <a:pt x="646" y="0"/>
                    <a:pt x="60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6" name="Google Shape;1496;p51"/>
            <p:cNvSpPr/>
            <p:nvPr/>
          </p:nvSpPr>
          <p:spPr>
            <a:xfrm>
              <a:off x="10289400" y="916370"/>
              <a:ext cx="87980" cy="217167"/>
            </a:xfrm>
            <a:custGeom>
              <a:avLst/>
              <a:gdLst/>
              <a:ahLst/>
              <a:cxnLst/>
              <a:rect l="l" t="t" r="r" b="b"/>
              <a:pathLst>
                <a:path w="2165" h="5344" extrusionOk="0">
                  <a:moveTo>
                    <a:pt x="1559" y="0"/>
                  </a:moveTo>
                  <a:cubicBezTo>
                    <a:pt x="1535" y="0"/>
                    <a:pt x="1508" y="3"/>
                    <a:pt x="1479" y="7"/>
                  </a:cubicBezTo>
                  <a:lnTo>
                    <a:pt x="1425" y="20"/>
                  </a:lnTo>
                  <a:lnTo>
                    <a:pt x="1358" y="34"/>
                  </a:lnTo>
                  <a:cubicBezTo>
                    <a:pt x="1196" y="61"/>
                    <a:pt x="1008" y="74"/>
                    <a:pt x="793" y="74"/>
                  </a:cubicBezTo>
                  <a:cubicBezTo>
                    <a:pt x="578" y="88"/>
                    <a:pt x="390" y="115"/>
                    <a:pt x="242" y="141"/>
                  </a:cubicBezTo>
                  <a:cubicBezTo>
                    <a:pt x="188" y="141"/>
                    <a:pt x="135" y="168"/>
                    <a:pt x="81" y="209"/>
                  </a:cubicBezTo>
                  <a:cubicBezTo>
                    <a:pt x="27" y="262"/>
                    <a:pt x="0" y="303"/>
                    <a:pt x="14" y="343"/>
                  </a:cubicBezTo>
                  <a:cubicBezTo>
                    <a:pt x="27" y="397"/>
                    <a:pt x="54" y="437"/>
                    <a:pt x="121" y="477"/>
                  </a:cubicBezTo>
                  <a:cubicBezTo>
                    <a:pt x="168" y="498"/>
                    <a:pt x="246" y="508"/>
                    <a:pt x="350" y="508"/>
                  </a:cubicBezTo>
                  <a:cubicBezTo>
                    <a:pt x="454" y="508"/>
                    <a:pt x="585" y="498"/>
                    <a:pt x="739" y="477"/>
                  </a:cubicBezTo>
                  <a:cubicBezTo>
                    <a:pt x="807" y="800"/>
                    <a:pt x="955" y="1512"/>
                    <a:pt x="1196" y="2615"/>
                  </a:cubicBezTo>
                  <a:cubicBezTo>
                    <a:pt x="1438" y="3730"/>
                    <a:pt x="1573" y="4308"/>
                    <a:pt x="1600" y="4362"/>
                  </a:cubicBezTo>
                  <a:lnTo>
                    <a:pt x="1640" y="4644"/>
                  </a:lnTo>
                  <a:cubicBezTo>
                    <a:pt x="1653" y="4752"/>
                    <a:pt x="1680" y="4859"/>
                    <a:pt x="1694" y="4953"/>
                  </a:cubicBezTo>
                  <a:lnTo>
                    <a:pt x="1748" y="5263"/>
                  </a:lnTo>
                  <a:lnTo>
                    <a:pt x="1922" y="5343"/>
                  </a:lnTo>
                  <a:cubicBezTo>
                    <a:pt x="1990" y="5330"/>
                    <a:pt x="2043" y="5303"/>
                    <a:pt x="2097" y="5236"/>
                  </a:cubicBezTo>
                  <a:cubicBezTo>
                    <a:pt x="2137" y="5182"/>
                    <a:pt x="2164" y="5115"/>
                    <a:pt x="2151" y="5061"/>
                  </a:cubicBezTo>
                  <a:cubicBezTo>
                    <a:pt x="2070" y="4510"/>
                    <a:pt x="1895" y="3757"/>
                    <a:pt x="1653" y="2789"/>
                  </a:cubicBezTo>
                  <a:cubicBezTo>
                    <a:pt x="1398" y="1754"/>
                    <a:pt x="1223" y="988"/>
                    <a:pt x="1156" y="518"/>
                  </a:cubicBezTo>
                  <a:lnTo>
                    <a:pt x="1156" y="464"/>
                  </a:lnTo>
                  <a:lnTo>
                    <a:pt x="1156" y="424"/>
                  </a:lnTo>
                  <a:lnTo>
                    <a:pt x="1317" y="437"/>
                  </a:lnTo>
                  <a:cubicBezTo>
                    <a:pt x="1412" y="437"/>
                    <a:pt x="1479" y="437"/>
                    <a:pt x="1533" y="424"/>
                  </a:cubicBezTo>
                  <a:cubicBezTo>
                    <a:pt x="1600" y="410"/>
                    <a:pt x="1667" y="383"/>
                    <a:pt x="1707" y="330"/>
                  </a:cubicBezTo>
                  <a:cubicBezTo>
                    <a:pt x="1761" y="289"/>
                    <a:pt x="1774" y="236"/>
                    <a:pt x="1761" y="168"/>
                  </a:cubicBezTo>
                  <a:cubicBezTo>
                    <a:pt x="1750" y="56"/>
                    <a:pt x="1683" y="0"/>
                    <a:pt x="155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7" name="Google Shape;1497;p51"/>
            <p:cNvSpPr/>
            <p:nvPr/>
          </p:nvSpPr>
          <p:spPr>
            <a:xfrm>
              <a:off x="10392091" y="904910"/>
              <a:ext cx="91231" cy="221718"/>
            </a:xfrm>
            <a:custGeom>
              <a:avLst/>
              <a:gdLst/>
              <a:ahLst/>
              <a:cxnLst/>
              <a:rect l="l" t="t" r="r" b="b"/>
              <a:pathLst>
                <a:path w="2245" h="5456" extrusionOk="0">
                  <a:moveTo>
                    <a:pt x="600" y="0"/>
                  </a:moveTo>
                  <a:cubicBezTo>
                    <a:pt x="494" y="0"/>
                    <a:pt x="397" y="7"/>
                    <a:pt x="309" y="20"/>
                  </a:cubicBezTo>
                  <a:cubicBezTo>
                    <a:pt x="81" y="61"/>
                    <a:pt x="0" y="276"/>
                    <a:pt x="67" y="652"/>
                  </a:cubicBezTo>
                  <a:cubicBezTo>
                    <a:pt x="81" y="719"/>
                    <a:pt x="108" y="840"/>
                    <a:pt x="148" y="988"/>
                  </a:cubicBezTo>
                  <a:cubicBezTo>
                    <a:pt x="202" y="1136"/>
                    <a:pt x="229" y="1243"/>
                    <a:pt x="242" y="1324"/>
                  </a:cubicBezTo>
                  <a:cubicBezTo>
                    <a:pt x="296" y="1647"/>
                    <a:pt x="350" y="2036"/>
                    <a:pt x="417" y="2507"/>
                  </a:cubicBezTo>
                  <a:cubicBezTo>
                    <a:pt x="484" y="3031"/>
                    <a:pt x="551" y="3421"/>
                    <a:pt x="592" y="3690"/>
                  </a:cubicBezTo>
                  <a:lnTo>
                    <a:pt x="699" y="4200"/>
                  </a:lnTo>
                  <a:cubicBezTo>
                    <a:pt x="753" y="4429"/>
                    <a:pt x="793" y="4604"/>
                    <a:pt x="807" y="4711"/>
                  </a:cubicBezTo>
                  <a:cubicBezTo>
                    <a:pt x="820" y="4778"/>
                    <a:pt x="834" y="4832"/>
                    <a:pt x="847" y="4872"/>
                  </a:cubicBezTo>
                  <a:lnTo>
                    <a:pt x="874" y="5034"/>
                  </a:lnTo>
                  <a:lnTo>
                    <a:pt x="914" y="5249"/>
                  </a:lnTo>
                  <a:cubicBezTo>
                    <a:pt x="928" y="5316"/>
                    <a:pt x="968" y="5370"/>
                    <a:pt x="1035" y="5410"/>
                  </a:cubicBezTo>
                  <a:cubicBezTo>
                    <a:pt x="1086" y="5440"/>
                    <a:pt x="1136" y="5455"/>
                    <a:pt x="1186" y="5455"/>
                  </a:cubicBezTo>
                  <a:cubicBezTo>
                    <a:pt x="1203" y="5455"/>
                    <a:pt x="1220" y="5454"/>
                    <a:pt x="1237" y="5450"/>
                  </a:cubicBezTo>
                  <a:lnTo>
                    <a:pt x="1922" y="5329"/>
                  </a:lnTo>
                  <a:cubicBezTo>
                    <a:pt x="2016" y="5316"/>
                    <a:pt x="2097" y="5276"/>
                    <a:pt x="2164" y="5222"/>
                  </a:cubicBezTo>
                  <a:cubicBezTo>
                    <a:pt x="2218" y="5168"/>
                    <a:pt x="2245" y="5114"/>
                    <a:pt x="2231" y="5034"/>
                  </a:cubicBezTo>
                  <a:cubicBezTo>
                    <a:pt x="2211" y="4940"/>
                    <a:pt x="2141" y="4886"/>
                    <a:pt x="2016" y="4886"/>
                  </a:cubicBezTo>
                  <a:cubicBezTo>
                    <a:pt x="1980" y="4886"/>
                    <a:pt x="1940" y="4890"/>
                    <a:pt x="1895" y="4899"/>
                  </a:cubicBezTo>
                  <a:cubicBezTo>
                    <a:pt x="1761" y="4913"/>
                    <a:pt x="1653" y="4940"/>
                    <a:pt x="1559" y="4967"/>
                  </a:cubicBezTo>
                  <a:lnTo>
                    <a:pt x="1304" y="5020"/>
                  </a:lnTo>
                  <a:cubicBezTo>
                    <a:pt x="1291" y="5020"/>
                    <a:pt x="1250" y="4872"/>
                    <a:pt x="1196" y="4563"/>
                  </a:cubicBezTo>
                  <a:cubicBezTo>
                    <a:pt x="1170" y="4402"/>
                    <a:pt x="1143" y="4160"/>
                    <a:pt x="1102" y="3824"/>
                  </a:cubicBezTo>
                  <a:cubicBezTo>
                    <a:pt x="1062" y="3609"/>
                    <a:pt x="1022" y="3367"/>
                    <a:pt x="981" y="3098"/>
                  </a:cubicBezTo>
                  <a:cubicBezTo>
                    <a:pt x="928" y="2829"/>
                    <a:pt x="887" y="2628"/>
                    <a:pt x="860" y="2493"/>
                  </a:cubicBezTo>
                  <a:lnTo>
                    <a:pt x="1062" y="2453"/>
                  </a:lnTo>
                  <a:cubicBezTo>
                    <a:pt x="1078" y="2457"/>
                    <a:pt x="1096" y="2459"/>
                    <a:pt x="1116" y="2459"/>
                  </a:cubicBezTo>
                  <a:cubicBezTo>
                    <a:pt x="1164" y="2459"/>
                    <a:pt x="1224" y="2449"/>
                    <a:pt x="1291" y="2440"/>
                  </a:cubicBezTo>
                  <a:cubicBezTo>
                    <a:pt x="1358" y="2426"/>
                    <a:pt x="1425" y="2386"/>
                    <a:pt x="1465" y="2346"/>
                  </a:cubicBezTo>
                  <a:cubicBezTo>
                    <a:pt x="1506" y="2292"/>
                    <a:pt x="1519" y="2238"/>
                    <a:pt x="1506" y="2184"/>
                  </a:cubicBezTo>
                  <a:cubicBezTo>
                    <a:pt x="1484" y="2068"/>
                    <a:pt x="1397" y="2010"/>
                    <a:pt x="1230" y="2010"/>
                  </a:cubicBezTo>
                  <a:cubicBezTo>
                    <a:pt x="1185" y="2010"/>
                    <a:pt x="1133" y="2014"/>
                    <a:pt x="1075" y="2023"/>
                  </a:cubicBezTo>
                  <a:cubicBezTo>
                    <a:pt x="1022" y="2036"/>
                    <a:pt x="968" y="2050"/>
                    <a:pt x="928" y="2063"/>
                  </a:cubicBezTo>
                  <a:lnTo>
                    <a:pt x="793" y="2090"/>
                  </a:lnTo>
                  <a:lnTo>
                    <a:pt x="753" y="1969"/>
                  </a:lnTo>
                  <a:cubicBezTo>
                    <a:pt x="726" y="1835"/>
                    <a:pt x="699" y="1647"/>
                    <a:pt x="672" y="1378"/>
                  </a:cubicBezTo>
                  <a:cubicBezTo>
                    <a:pt x="645" y="1203"/>
                    <a:pt x="618" y="1015"/>
                    <a:pt x="578" y="800"/>
                  </a:cubicBezTo>
                  <a:cubicBezTo>
                    <a:pt x="551" y="652"/>
                    <a:pt x="524" y="531"/>
                    <a:pt x="511" y="450"/>
                  </a:cubicBezTo>
                  <a:cubicBezTo>
                    <a:pt x="699" y="450"/>
                    <a:pt x="914" y="464"/>
                    <a:pt x="1143" y="504"/>
                  </a:cubicBezTo>
                  <a:cubicBezTo>
                    <a:pt x="1210" y="464"/>
                    <a:pt x="1264" y="423"/>
                    <a:pt x="1291" y="370"/>
                  </a:cubicBezTo>
                  <a:cubicBezTo>
                    <a:pt x="1331" y="316"/>
                    <a:pt x="1344" y="262"/>
                    <a:pt x="1331" y="208"/>
                  </a:cubicBezTo>
                  <a:cubicBezTo>
                    <a:pt x="1317" y="114"/>
                    <a:pt x="1183" y="47"/>
                    <a:pt x="941" y="20"/>
                  </a:cubicBezTo>
                  <a:cubicBezTo>
                    <a:pt x="820" y="7"/>
                    <a:pt x="706" y="0"/>
                    <a:pt x="60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8" name="Google Shape;1498;p51"/>
            <p:cNvSpPr/>
            <p:nvPr/>
          </p:nvSpPr>
          <p:spPr>
            <a:xfrm>
              <a:off x="9797241" y="1325749"/>
              <a:ext cx="1036216" cy="391136"/>
            </a:xfrm>
            <a:custGeom>
              <a:avLst/>
              <a:gdLst/>
              <a:ahLst/>
              <a:cxnLst/>
              <a:rect l="l" t="t" r="r" b="b"/>
              <a:pathLst>
                <a:path w="25499" h="9625" extrusionOk="0">
                  <a:moveTo>
                    <a:pt x="20673" y="525"/>
                  </a:moveTo>
                  <a:cubicBezTo>
                    <a:pt x="20673" y="525"/>
                    <a:pt x="20673" y="538"/>
                    <a:pt x="20673" y="552"/>
                  </a:cubicBezTo>
                  <a:lnTo>
                    <a:pt x="21171" y="1318"/>
                  </a:lnTo>
                  <a:cubicBezTo>
                    <a:pt x="20512" y="1479"/>
                    <a:pt x="19692" y="1694"/>
                    <a:pt x="18778" y="1923"/>
                  </a:cubicBezTo>
                  <a:cubicBezTo>
                    <a:pt x="18469" y="1519"/>
                    <a:pt x="18227" y="1197"/>
                    <a:pt x="18133" y="1062"/>
                  </a:cubicBezTo>
                  <a:cubicBezTo>
                    <a:pt x="19114" y="847"/>
                    <a:pt x="19974" y="659"/>
                    <a:pt x="20673" y="525"/>
                  </a:cubicBezTo>
                  <a:close/>
                  <a:moveTo>
                    <a:pt x="17904" y="1116"/>
                  </a:moveTo>
                  <a:cubicBezTo>
                    <a:pt x="17904" y="1130"/>
                    <a:pt x="17918" y="1143"/>
                    <a:pt x="17918" y="1156"/>
                  </a:cubicBezTo>
                  <a:cubicBezTo>
                    <a:pt x="17931" y="1156"/>
                    <a:pt x="18187" y="1506"/>
                    <a:pt x="18536" y="1990"/>
                  </a:cubicBezTo>
                  <a:cubicBezTo>
                    <a:pt x="17636" y="2218"/>
                    <a:pt x="16641" y="2487"/>
                    <a:pt x="15606" y="2756"/>
                  </a:cubicBezTo>
                  <a:cubicBezTo>
                    <a:pt x="15243" y="2339"/>
                    <a:pt x="14947" y="1990"/>
                    <a:pt x="14813" y="1829"/>
                  </a:cubicBezTo>
                  <a:lnTo>
                    <a:pt x="14799" y="1829"/>
                  </a:lnTo>
                  <a:cubicBezTo>
                    <a:pt x="15902" y="1573"/>
                    <a:pt x="16950" y="1331"/>
                    <a:pt x="17904" y="1116"/>
                  </a:cubicBezTo>
                  <a:close/>
                  <a:moveTo>
                    <a:pt x="22461" y="216"/>
                  </a:moveTo>
                  <a:cubicBezTo>
                    <a:pt x="22743" y="310"/>
                    <a:pt x="23509" y="1264"/>
                    <a:pt x="24262" y="2286"/>
                  </a:cubicBezTo>
                  <a:cubicBezTo>
                    <a:pt x="24074" y="2380"/>
                    <a:pt x="23415" y="2595"/>
                    <a:pt x="22434" y="2890"/>
                  </a:cubicBezTo>
                  <a:lnTo>
                    <a:pt x="21520" y="1452"/>
                  </a:lnTo>
                  <a:cubicBezTo>
                    <a:pt x="22354" y="1251"/>
                    <a:pt x="22864" y="1130"/>
                    <a:pt x="22945" y="1116"/>
                  </a:cubicBezTo>
                  <a:cubicBezTo>
                    <a:pt x="22999" y="1116"/>
                    <a:pt x="23052" y="1076"/>
                    <a:pt x="23052" y="1009"/>
                  </a:cubicBezTo>
                  <a:cubicBezTo>
                    <a:pt x="23052" y="941"/>
                    <a:pt x="22999" y="901"/>
                    <a:pt x="22945" y="901"/>
                  </a:cubicBezTo>
                  <a:cubicBezTo>
                    <a:pt x="22864" y="901"/>
                    <a:pt x="22300" y="1035"/>
                    <a:pt x="21399" y="1264"/>
                  </a:cubicBezTo>
                  <a:lnTo>
                    <a:pt x="20902" y="471"/>
                  </a:lnTo>
                  <a:cubicBezTo>
                    <a:pt x="21708" y="310"/>
                    <a:pt x="22246" y="216"/>
                    <a:pt x="22434" y="216"/>
                  </a:cubicBezTo>
                  <a:close/>
                  <a:moveTo>
                    <a:pt x="21292" y="1519"/>
                  </a:moveTo>
                  <a:lnTo>
                    <a:pt x="22206" y="2958"/>
                  </a:lnTo>
                  <a:cubicBezTo>
                    <a:pt x="21587" y="3146"/>
                    <a:pt x="20835" y="3374"/>
                    <a:pt x="20001" y="3603"/>
                  </a:cubicBezTo>
                  <a:cubicBezTo>
                    <a:pt x="19652" y="3132"/>
                    <a:pt x="19262" y="2581"/>
                    <a:pt x="18913" y="2124"/>
                  </a:cubicBezTo>
                  <a:cubicBezTo>
                    <a:pt x="19840" y="1882"/>
                    <a:pt x="20646" y="1681"/>
                    <a:pt x="21292" y="1519"/>
                  </a:cubicBezTo>
                  <a:close/>
                  <a:moveTo>
                    <a:pt x="14625" y="1869"/>
                  </a:moveTo>
                  <a:cubicBezTo>
                    <a:pt x="14611" y="1909"/>
                    <a:pt x="14611" y="1949"/>
                    <a:pt x="14638" y="1976"/>
                  </a:cubicBezTo>
                  <a:cubicBezTo>
                    <a:pt x="14867" y="2232"/>
                    <a:pt x="15109" y="2514"/>
                    <a:pt x="15364" y="2810"/>
                  </a:cubicBezTo>
                  <a:cubicBezTo>
                    <a:pt x="14262" y="3105"/>
                    <a:pt x="13106" y="3415"/>
                    <a:pt x="11950" y="3710"/>
                  </a:cubicBezTo>
                  <a:cubicBezTo>
                    <a:pt x="11479" y="3173"/>
                    <a:pt x="11117" y="2769"/>
                    <a:pt x="11076" y="2729"/>
                  </a:cubicBezTo>
                  <a:cubicBezTo>
                    <a:pt x="11063" y="2716"/>
                    <a:pt x="11049" y="2702"/>
                    <a:pt x="11036" y="2702"/>
                  </a:cubicBezTo>
                  <a:cubicBezTo>
                    <a:pt x="12246" y="2420"/>
                    <a:pt x="13455" y="2138"/>
                    <a:pt x="14625" y="1869"/>
                  </a:cubicBezTo>
                  <a:close/>
                  <a:moveTo>
                    <a:pt x="24397" y="2460"/>
                  </a:moveTo>
                  <a:cubicBezTo>
                    <a:pt x="24679" y="2850"/>
                    <a:pt x="24961" y="3253"/>
                    <a:pt x="25203" y="3603"/>
                  </a:cubicBezTo>
                  <a:cubicBezTo>
                    <a:pt x="24907" y="3697"/>
                    <a:pt x="24222" y="3898"/>
                    <a:pt x="23268" y="4194"/>
                  </a:cubicBezTo>
                  <a:lnTo>
                    <a:pt x="22555" y="3092"/>
                  </a:lnTo>
                  <a:cubicBezTo>
                    <a:pt x="23550" y="2783"/>
                    <a:pt x="24208" y="2568"/>
                    <a:pt x="24397" y="2460"/>
                  </a:cubicBezTo>
                  <a:close/>
                  <a:moveTo>
                    <a:pt x="18684" y="2178"/>
                  </a:moveTo>
                  <a:cubicBezTo>
                    <a:pt x="19020" y="2648"/>
                    <a:pt x="19423" y="3186"/>
                    <a:pt x="19773" y="3670"/>
                  </a:cubicBezTo>
                  <a:cubicBezTo>
                    <a:pt x="18926" y="3912"/>
                    <a:pt x="17999" y="4181"/>
                    <a:pt x="17031" y="4450"/>
                  </a:cubicBezTo>
                  <a:cubicBezTo>
                    <a:pt x="16628" y="3966"/>
                    <a:pt x="16170" y="3415"/>
                    <a:pt x="15767" y="2944"/>
                  </a:cubicBezTo>
                  <a:cubicBezTo>
                    <a:pt x="16816" y="2675"/>
                    <a:pt x="17797" y="2407"/>
                    <a:pt x="18684" y="2178"/>
                  </a:cubicBezTo>
                  <a:close/>
                  <a:moveTo>
                    <a:pt x="10901" y="2729"/>
                  </a:moveTo>
                  <a:lnTo>
                    <a:pt x="10901" y="2729"/>
                  </a:lnTo>
                  <a:cubicBezTo>
                    <a:pt x="10875" y="2783"/>
                    <a:pt x="10875" y="2837"/>
                    <a:pt x="10915" y="2877"/>
                  </a:cubicBezTo>
                  <a:cubicBezTo>
                    <a:pt x="11117" y="3105"/>
                    <a:pt x="11399" y="3415"/>
                    <a:pt x="11708" y="3778"/>
                  </a:cubicBezTo>
                  <a:cubicBezTo>
                    <a:pt x="10633" y="4060"/>
                    <a:pt x="9557" y="4342"/>
                    <a:pt x="8536" y="4611"/>
                  </a:cubicBezTo>
                  <a:lnTo>
                    <a:pt x="7608" y="3522"/>
                  </a:lnTo>
                  <a:cubicBezTo>
                    <a:pt x="8670" y="3267"/>
                    <a:pt x="9786" y="2998"/>
                    <a:pt x="10901" y="2729"/>
                  </a:cubicBezTo>
                  <a:close/>
                  <a:moveTo>
                    <a:pt x="22340" y="3159"/>
                  </a:moveTo>
                  <a:lnTo>
                    <a:pt x="23039" y="4261"/>
                  </a:lnTo>
                  <a:cubicBezTo>
                    <a:pt x="22407" y="4450"/>
                    <a:pt x="21681" y="4678"/>
                    <a:pt x="20888" y="4920"/>
                  </a:cubicBezTo>
                  <a:cubicBezTo>
                    <a:pt x="20888" y="4893"/>
                    <a:pt x="20888" y="4866"/>
                    <a:pt x="20875" y="4839"/>
                  </a:cubicBezTo>
                  <a:cubicBezTo>
                    <a:pt x="20794" y="4718"/>
                    <a:pt x="20512" y="4302"/>
                    <a:pt x="20136" y="3804"/>
                  </a:cubicBezTo>
                  <a:cubicBezTo>
                    <a:pt x="20969" y="3562"/>
                    <a:pt x="21708" y="3347"/>
                    <a:pt x="22340" y="3159"/>
                  </a:cubicBezTo>
                  <a:close/>
                  <a:moveTo>
                    <a:pt x="15525" y="3011"/>
                  </a:moveTo>
                  <a:cubicBezTo>
                    <a:pt x="15969" y="3522"/>
                    <a:pt x="16412" y="4046"/>
                    <a:pt x="16789" y="4517"/>
                  </a:cubicBezTo>
                  <a:cubicBezTo>
                    <a:pt x="15713" y="4812"/>
                    <a:pt x="14584" y="5135"/>
                    <a:pt x="13415" y="5458"/>
                  </a:cubicBezTo>
                  <a:cubicBezTo>
                    <a:pt x="13012" y="4933"/>
                    <a:pt x="12541" y="4382"/>
                    <a:pt x="12125" y="3898"/>
                  </a:cubicBezTo>
                  <a:cubicBezTo>
                    <a:pt x="13294" y="3589"/>
                    <a:pt x="14437" y="3294"/>
                    <a:pt x="15525" y="3011"/>
                  </a:cubicBezTo>
                  <a:close/>
                  <a:moveTo>
                    <a:pt x="7380" y="3576"/>
                  </a:moveTo>
                  <a:cubicBezTo>
                    <a:pt x="7380" y="3589"/>
                    <a:pt x="7380" y="3603"/>
                    <a:pt x="7393" y="3616"/>
                  </a:cubicBezTo>
                  <a:lnTo>
                    <a:pt x="8307" y="4678"/>
                  </a:lnTo>
                  <a:cubicBezTo>
                    <a:pt x="6977" y="5028"/>
                    <a:pt x="5740" y="5350"/>
                    <a:pt x="4705" y="5632"/>
                  </a:cubicBezTo>
                  <a:cubicBezTo>
                    <a:pt x="4221" y="5135"/>
                    <a:pt x="3804" y="4718"/>
                    <a:pt x="3576" y="4476"/>
                  </a:cubicBezTo>
                  <a:cubicBezTo>
                    <a:pt x="4678" y="4221"/>
                    <a:pt x="5982" y="3898"/>
                    <a:pt x="7380" y="3576"/>
                  </a:cubicBezTo>
                  <a:close/>
                  <a:moveTo>
                    <a:pt x="19907" y="3858"/>
                  </a:moveTo>
                  <a:cubicBezTo>
                    <a:pt x="20297" y="4396"/>
                    <a:pt x="20606" y="4826"/>
                    <a:pt x="20673" y="4947"/>
                  </a:cubicBezTo>
                  <a:cubicBezTo>
                    <a:pt x="20687" y="4960"/>
                    <a:pt x="20687" y="4960"/>
                    <a:pt x="20700" y="4974"/>
                  </a:cubicBezTo>
                  <a:cubicBezTo>
                    <a:pt x="19853" y="5229"/>
                    <a:pt x="18926" y="5498"/>
                    <a:pt x="17972" y="5794"/>
                  </a:cubicBezTo>
                  <a:cubicBezTo>
                    <a:pt x="17972" y="5780"/>
                    <a:pt x="17972" y="5780"/>
                    <a:pt x="17972" y="5767"/>
                  </a:cubicBezTo>
                  <a:cubicBezTo>
                    <a:pt x="17945" y="5632"/>
                    <a:pt x="17622" y="5189"/>
                    <a:pt x="17179" y="4638"/>
                  </a:cubicBezTo>
                  <a:cubicBezTo>
                    <a:pt x="18146" y="4369"/>
                    <a:pt x="19060" y="4114"/>
                    <a:pt x="19907" y="3858"/>
                  </a:cubicBezTo>
                  <a:close/>
                  <a:moveTo>
                    <a:pt x="11883" y="3966"/>
                  </a:moveTo>
                  <a:cubicBezTo>
                    <a:pt x="12313" y="4463"/>
                    <a:pt x="12783" y="5014"/>
                    <a:pt x="13187" y="5525"/>
                  </a:cubicBezTo>
                  <a:cubicBezTo>
                    <a:pt x="12152" y="5807"/>
                    <a:pt x="11090" y="6089"/>
                    <a:pt x="10055" y="6372"/>
                  </a:cubicBezTo>
                  <a:lnTo>
                    <a:pt x="8697" y="4799"/>
                  </a:lnTo>
                  <a:cubicBezTo>
                    <a:pt x="9759" y="4517"/>
                    <a:pt x="10821" y="4248"/>
                    <a:pt x="11883" y="3966"/>
                  </a:cubicBezTo>
                  <a:close/>
                  <a:moveTo>
                    <a:pt x="16937" y="4705"/>
                  </a:moveTo>
                  <a:cubicBezTo>
                    <a:pt x="17394" y="5269"/>
                    <a:pt x="17730" y="5700"/>
                    <a:pt x="17757" y="5807"/>
                  </a:cubicBezTo>
                  <a:cubicBezTo>
                    <a:pt x="17757" y="5821"/>
                    <a:pt x="17757" y="5834"/>
                    <a:pt x="17770" y="5847"/>
                  </a:cubicBezTo>
                  <a:cubicBezTo>
                    <a:pt x="16668" y="6183"/>
                    <a:pt x="15512" y="6520"/>
                    <a:pt x="14369" y="6842"/>
                  </a:cubicBezTo>
                  <a:cubicBezTo>
                    <a:pt x="14289" y="6614"/>
                    <a:pt x="13980" y="6157"/>
                    <a:pt x="13576" y="5646"/>
                  </a:cubicBezTo>
                  <a:cubicBezTo>
                    <a:pt x="14705" y="5323"/>
                    <a:pt x="15848" y="5014"/>
                    <a:pt x="16937" y="4705"/>
                  </a:cubicBezTo>
                  <a:close/>
                  <a:moveTo>
                    <a:pt x="8469" y="4866"/>
                  </a:moveTo>
                  <a:lnTo>
                    <a:pt x="9813" y="6439"/>
                  </a:lnTo>
                  <a:cubicBezTo>
                    <a:pt x="8630" y="6761"/>
                    <a:pt x="7474" y="7084"/>
                    <a:pt x="6372" y="7380"/>
                  </a:cubicBezTo>
                  <a:cubicBezTo>
                    <a:pt x="5901" y="6882"/>
                    <a:pt x="5377" y="6318"/>
                    <a:pt x="4880" y="5821"/>
                  </a:cubicBezTo>
                  <a:cubicBezTo>
                    <a:pt x="6022" y="5511"/>
                    <a:pt x="7232" y="5189"/>
                    <a:pt x="8469" y="4866"/>
                  </a:cubicBezTo>
                  <a:close/>
                  <a:moveTo>
                    <a:pt x="13334" y="5713"/>
                  </a:moveTo>
                  <a:cubicBezTo>
                    <a:pt x="13751" y="6237"/>
                    <a:pt x="14074" y="6694"/>
                    <a:pt x="14154" y="6909"/>
                  </a:cubicBezTo>
                  <a:cubicBezTo>
                    <a:pt x="13146" y="7205"/>
                    <a:pt x="12138" y="7501"/>
                    <a:pt x="11170" y="7770"/>
                  </a:cubicBezTo>
                  <a:cubicBezTo>
                    <a:pt x="11184" y="7729"/>
                    <a:pt x="11184" y="7689"/>
                    <a:pt x="11157" y="7662"/>
                  </a:cubicBezTo>
                  <a:lnTo>
                    <a:pt x="10216" y="6560"/>
                  </a:lnTo>
                  <a:cubicBezTo>
                    <a:pt x="11224" y="6291"/>
                    <a:pt x="12272" y="5995"/>
                    <a:pt x="13334" y="5713"/>
                  </a:cubicBezTo>
                  <a:close/>
                  <a:moveTo>
                    <a:pt x="3321" y="4544"/>
                  </a:moveTo>
                  <a:cubicBezTo>
                    <a:pt x="3643" y="4880"/>
                    <a:pt x="4046" y="5269"/>
                    <a:pt x="4450" y="5700"/>
                  </a:cubicBezTo>
                  <a:cubicBezTo>
                    <a:pt x="3105" y="6049"/>
                    <a:pt x="2111" y="6318"/>
                    <a:pt x="1708" y="6425"/>
                  </a:cubicBezTo>
                  <a:cubicBezTo>
                    <a:pt x="1640" y="6439"/>
                    <a:pt x="1613" y="6506"/>
                    <a:pt x="1627" y="6560"/>
                  </a:cubicBezTo>
                  <a:cubicBezTo>
                    <a:pt x="1640" y="6614"/>
                    <a:pt x="1681" y="6654"/>
                    <a:pt x="1734" y="6654"/>
                  </a:cubicBezTo>
                  <a:cubicBezTo>
                    <a:pt x="1748" y="6654"/>
                    <a:pt x="1748" y="6640"/>
                    <a:pt x="1761" y="6640"/>
                  </a:cubicBezTo>
                  <a:cubicBezTo>
                    <a:pt x="2635" y="6412"/>
                    <a:pt x="3603" y="6157"/>
                    <a:pt x="4638" y="5874"/>
                  </a:cubicBezTo>
                  <a:cubicBezTo>
                    <a:pt x="5149" y="6412"/>
                    <a:pt x="5673" y="6950"/>
                    <a:pt x="6130" y="7447"/>
                  </a:cubicBezTo>
                  <a:cubicBezTo>
                    <a:pt x="4987" y="7756"/>
                    <a:pt x="3925" y="8038"/>
                    <a:pt x="2971" y="8294"/>
                  </a:cubicBezTo>
                  <a:cubicBezTo>
                    <a:pt x="2971" y="8294"/>
                    <a:pt x="2958" y="8307"/>
                    <a:pt x="2958" y="8307"/>
                  </a:cubicBezTo>
                  <a:cubicBezTo>
                    <a:pt x="1909" y="7232"/>
                    <a:pt x="686" y="5726"/>
                    <a:pt x="323" y="5269"/>
                  </a:cubicBezTo>
                  <a:cubicBezTo>
                    <a:pt x="726" y="5162"/>
                    <a:pt x="1815" y="4907"/>
                    <a:pt x="3321" y="4544"/>
                  </a:cubicBezTo>
                  <a:close/>
                  <a:moveTo>
                    <a:pt x="9974" y="6627"/>
                  </a:moveTo>
                  <a:lnTo>
                    <a:pt x="10982" y="7796"/>
                  </a:lnTo>
                  <a:cubicBezTo>
                    <a:pt x="10982" y="7810"/>
                    <a:pt x="10996" y="7810"/>
                    <a:pt x="10996" y="7810"/>
                  </a:cubicBezTo>
                  <a:cubicBezTo>
                    <a:pt x="9732" y="8159"/>
                    <a:pt x="8563" y="8482"/>
                    <a:pt x="7555" y="8737"/>
                  </a:cubicBezTo>
                  <a:cubicBezTo>
                    <a:pt x="7420" y="8522"/>
                    <a:pt x="7030" y="8092"/>
                    <a:pt x="6546" y="7568"/>
                  </a:cubicBezTo>
                  <a:cubicBezTo>
                    <a:pt x="7555" y="7286"/>
                    <a:pt x="8724" y="6977"/>
                    <a:pt x="9974" y="6627"/>
                  </a:cubicBezTo>
                  <a:close/>
                  <a:moveTo>
                    <a:pt x="6305" y="7622"/>
                  </a:moveTo>
                  <a:cubicBezTo>
                    <a:pt x="6788" y="8146"/>
                    <a:pt x="7165" y="8576"/>
                    <a:pt x="7326" y="8805"/>
                  </a:cubicBezTo>
                  <a:cubicBezTo>
                    <a:pt x="5861" y="9167"/>
                    <a:pt x="4786" y="9396"/>
                    <a:pt x="4369" y="9396"/>
                  </a:cubicBezTo>
                  <a:lnTo>
                    <a:pt x="4248" y="9396"/>
                  </a:lnTo>
                  <a:cubicBezTo>
                    <a:pt x="3993" y="9288"/>
                    <a:pt x="3589" y="8939"/>
                    <a:pt x="3132" y="8482"/>
                  </a:cubicBezTo>
                  <a:cubicBezTo>
                    <a:pt x="3495" y="8388"/>
                    <a:pt x="4678" y="8065"/>
                    <a:pt x="6305" y="7622"/>
                  </a:cubicBezTo>
                  <a:close/>
                  <a:moveTo>
                    <a:pt x="22434" y="1"/>
                  </a:moveTo>
                  <a:cubicBezTo>
                    <a:pt x="21386" y="1"/>
                    <a:pt x="9356" y="2864"/>
                    <a:pt x="3388" y="4302"/>
                  </a:cubicBezTo>
                  <a:lnTo>
                    <a:pt x="3374" y="4288"/>
                  </a:lnTo>
                  <a:cubicBezTo>
                    <a:pt x="3354" y="4268"/>
                    <a:pt x="3327" y="4258"/>
                    <a:pt x="3300" y="4258"/>
                  </a:cubicBezTo>
                  <a:cubicBezTo>
                    <a:pt x="3274" y="4258"/>
                    <a:pt x="3247" y="4268"/>
                    <a:pt x="3226" y="4288"/>
                  </a:cubicBezTo>
                  <a:cubicBezTo>
                    <a:pt x="3213" y="4302"/>
                    <a:pt x="3200" y="4329"/>
                    <a:pt x="3200" y="4342"/>
                  </a:cubicBezTo>
                  <a:cubicBezTo>
                    <a:pt x="1466" y="4759"/>
                    <a:pt x="283" y="5041"/>
                    <a:pt x="95" y="5095"/>
                  </a:cubicBezTo>
                  <a:cubicBezTo>
                    <a:pt x="54" y="5095"/>
                    <a:pt x="27" y="5122"/>
                    <a:pt x="14" y="5162"/>
                  </a:cubicBezTo>
                  <a:cubicBezTo>
                    <a:pt x="1" y="5202"/>
                    <a:pt x="14" y="5243"/>
                    <a:pt x="27" y="5269"/>
                  </a:cubicBezTo>
                  <a:cubicBezTo>
                    <a:pt x="162" y="5431"/>
                    <a:pt x="3132" y="9181"/>
                    <a:pt x="4167" y="9598"/>
                  </a:cubicBezTo>
                  <a:cubicBezTo>
                    <a:pt x="4221" y="9611"/>
                    <a:pt x="4275" y="9624"/>
                    <a:pt x="4369" y="9624"/>
                  </a:cubicBezTo>
                  <a:cubicBezTo>
                    <a:pt x="6063" y="9624"/>
                    <a:pt x="18093" y="6009"/>
                    <a:pt x="23173" y="4463"/>
                  </a:cubicBezTo>
                  <a:cubicBezTo>
                    <a:pt x="23187" y="4476"/>
                    <a:pt x="23214" y="4476"/>
                    <a:pt x="23241" y="4476"/>
                  </a:cubicBezTo>
                  <a:cubicBezTo>
                    <a:pt x="23254" y="4476"/>
                    <a:pt x="23281" y="4476"/>
                    <a:pt x="23294" y="4463"/>
                  </a:cubicBezTo>
                  <a:cubicBezTo>
                    <a:pt x="23321" y="4450"/>
                    <a:pt x="23335" y="4436"/>
                    <a:pt x="23348" y="4409"/>
                  </a:cubicBezTo>
                  <a:cubicBezTo>
                    <a:pt x="24504" y="4060"/>
                    <a:pt x="25257" y="3818"/>
                    <a:pt x="25405" y="3778"/>
                  </a:cubicBezTo>
                  <a:cubicBezTo>
                    <a:pt x="25445" y="3764"/>
                    <a:pt x="25472" y="3737"/>
                    <a:pt x="25485" y="3697"/>
                  </a:cubicBezTo>
                  <a:cubicBezTo>
                    <a:pt x="25499" y="3670"/>
                    <a:pt x="25485" y="3630"/>
                    <a:pt x="25472" y="3603"/>
                  </a:cubicBezTo>
                  <a:cubicBezTo>
                    <a:pt x="25230" y="3253"/>
                    <a:pt x="23160" y="216"/>
                    <a:pt x="225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9" name="Google Shape;1499;p51"/>
            <p:cNvSpPr/>
            <p:nvPr/>
          </p:nvSpPr>
          <p:spPr>
            <a:xfrm>
              <a:off x="9653587" y="679048"/>
              <a:ext cx="965222" cy="772356"/>
            </a:xfrm>
            <a:custGeom>
              <a:avLst/>
              <a:gdLst/>
              <a:ahLst/>
              <a:cxnLst/>
              <a:rect l="l" t="t" r="r" b="b"/>
              <a:pathLst>
                <a:path w="23752" h="19006" extrusionOk="0">
                  <a:moveTo>
                    <a:pt x="22636" y="215"/>
                  </a:moveTo>
                  <a:cubicBezTo>
                    <a:pt x="22743" y="1116"/>
                    <a:pt x="23254" y="9369"/>
                    <a:pt x="23523" y="13845"/>
                  </a:cubicBezTo>
                  <a:cubicBezTo>
                    <a:pt x="22071" y="14221"/>
                    <a:pt x="4019" y="18791"/>
                    <a:pt x="2272" y="18791"/>
                  </a:cubicBezTo>
                  <a:lnTo>
                    <a:pt x="2232" y="18791"/>
                  </a:lnTo>
                  <a:cubicBezTo>
                    <a:pt x="2084" y="17662"/>
                    <a:pt x="404" y="4274"/>
                    <a:pt x="242" y="2903"/>
                  </a:cubicBezTo>
                  <a:cubicBezTo>
                    <a:pt x="1882" y="2688"/>
                    <a:pt x="21117" y="215"/>
                    <a:pt x="22636" y="215"/>
                  </a:cubicBezTo>
                  <a:close/>
                  <a:moveTo>
                    <a:pt x="22636" y="0"/>
                  </a:moveTo>
                  <a:cubicBezTo>
                    <a:pt x="21036" y="0"/>
                    <a:pt x="955" y="2594"/>
                    <a:pt x="95" y="2702"/>
                  </a:cubicBezTo>
                  <a:cubicBezTo>
                    <a:pt x="41" y="2702"/>
                    <a:pt x="0" y="2769"/>
                    <a:pt x="0" y="2823"/>
                  </a:cubicBezTo>
                  <a:cubicBezTo>
                    <a:pt x="27" y="2984"/>
                    <a:pt x="1949" y="18361"/>
                    <a:pt x="2017" y="18885"/>
                  </a:cubicBezTo>
                  <a:cubicBezTo>
                    <a:pt x="2044" y="19006"/>
                    <a:pt x="2205" y="19006"/>
                    <a:pt x="2272" y="19006"/>
                  </a:cubicBezTo>
                  <a:cubicBezTo>
                    <a:pt x="4114" y="19006"/>
                    <a:pt x="22864" y="14248"/>
                    <a:pt x="23671" y="14046"/>
                  </a:cubicBezTo>
                  <a:cubicBezTo>
                    <a:pt x="23711" y="14033"/>
                    <a:pt x="23751" y="13979"/>
                    <a:pt x="23751" y="13925"/>
                  </a:cubicBezTo>
                  <a:cubicBezTo>
                    <a:pt x="23617" y="11654"/>
                    <a:pt x="22918" y="309"/>
                    <a:pt x="22851" y="81"/>
                  </a:cubicBezTo>
                  <a:cubicBezTo>
                    <a:pt x="22824" y="0"/>
                    <a:pt x="22716" y="0"/>
                    <a:pt x="2263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0" name="Google Shape;1500;p51"/>
            <p:cNvSpPr/>
            <p:nvPr/>
          </p:nvSpPr>
          <p:spPr>
            <a:xfrm>
              <a:off x="10702560" y="988541"/>
              <a:ext cx="653654" cy="429985"/>
            </a:xfrm>
            <a:custGeom>
              <a:avLst/>
              <a:gdLst/>
              <a:ahLst/>
              <a:cxnLst/>
              <a:rect l="l" t="t" r="r" b="b"/>
              <a:pathLst>
                <a:path w="16085" h="10581" extrusionOk="0">
                  <a:moveTo>
                    <a:pt x="198" y="1"/>
                  </a:moveTo>
                  <a:cubicBezTo>
                    <a:pt x="64" y="1"/>
                    <a:pt x="1" y="15"/>
                    <a:pt x="22" y="46"/>
                  </a:cubicBezTo>
                  <a:cubicBezTo>
                    <a:pt x="272" y="415"/>
                    <a:pt x="5999" y="10312"/>
                    <a:pt x="6847" y="10312"/>
                  </a:cubicBezTo>
                  <a:cubicBezTo>
                    <a:pt x="6863" y="10312"/>
                    <a:pt x="6878" y="10309"/>
                    <a:pt x="6890" y="10301"/>
                  </a:cubicBezTo>
                  <a:cubicBezTo>
                    <a:pt x="7549" y="9898"/>
                    <a:pt x="9148" y="7116"/>
                    <a:pt x="9148" y="7116"/>
                  </a:cubicBezTo>
                  <a:cubicBezTo>
                    <a:pt x="9148" y="7116"/>
                    <a:pt x="13561" y="10581"/>
                    <a:pt x="14345" y="10581"/>
                  </a:cubicBezTo>
                  <a:cubicBezTo>
                    <a:pt x="14391" y="10581"/>
                    <a:pt x="14425" y="10569"/>
                    <a:pt x="14444" y="10543"/>
                  </a:cubicBezTo>
                  <a:cubicBezTo>
                    <a:pt x="14794" y="10086"/>
                    <a:pt x="16084" y="7344"/>
                    <a:pt x="16084" y="7344"/>
                  </a:cubicBezTo>
                  <a:lnTo>
                    <a:pt x="10640" y="5059"/>
                  </a:lnTo>
                  <a:cubicBezTo>
                    <a:pt x="10640" y="5059"/>
                    <a:pt x="12684" y="2532"/>
                    <a:pt x="12065" y="1780"/>
                  </a:cubicBezTo>
                  <a:cubicBezTo>
                    <a:pt x="12065" y="1780"/>
                    <a:pt x="1698" y="1"/>
                    <a:pt x="1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1" name="Google Shape;1501;p51"/>
            <p:cNvSpPr/>
            <p:nvPr/>
          </p:nvSpPr>
          <p:spPr>
            <a:xfrm>
              <a:off x="10839996" y="1040516"/>
              <a:ext cx="214688" cy="50391"/>
            </a:xfrm>
            <a:custGeom>
              <a:avLst/>
              <a:gdLst/>
              <a:ahLst/>
              <a:cxnLst/>
              <a:rect l="l" t="t" r="r" b="b"/>
              <a:pathLst>
                <a:path w="5283" h="1240" extrusionOk="0">
                  <a:moveTo>
                    <a:pt x="113" y="1"/>
                  </a:moveTo>
                  <a:cubicBezTo>
                    <a:pt x="65" y="1"/>
                    <a:pt x="14" y="39"/>
                    <a:pt x="14" y="97"/>
                  </a:cubicBezTo>
                  <a:cubicBezTo>
                    <a:pt x="0" y="151"/>
                    <a:pt x="40" y="205"/>
                    <a:pt x="94" y="218"/>
                  </a:cubicBezTo>
                  <a:cubicBezTo>
                    <a:pt x="148" y="232"/>
                    <a:pt x="4691" y="1119"/>
                    <a:pt x="5135" y="1226"/>
                  </a:cubicBezTo>
                  <a:cubicBezTo>
                    <a:pt x="5135" y="1226"/>
                    <a:pt x="5148" y="1240"/>
                    <a:pt x="5162" y="1240"/>
                  </a:cubicBezTo>
                  <a:cubicBezTo>
                    <a:pt x="5202" y="1240"/>
                    <a:pt x="5256" y="1199"/>
                    <a:pt x="5269" y="1146"/>
                  </a:cubicBezTo>
                  <a:cubicBezTo>
                    <a:pt x="5283" y="1092"/>
                    <a:pt x="5242" y="1025"/>
                    <a:pt x="5188" y="1011"/>
                  </a:cubicBezTo>
                  <a:cubicBezTo>
                    <a:pt x="4745" y="904"/>
                    <a:pt x="323" y="44"/>
                    <a:pt x="135" y="3"/>
                  </a:cubicBezTo>
                  <a:cubicBezTo>
                    <a:pt x="128" y="1"/>
                    <a:pt x="120" y="1"/>
                    <a:pt x="1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51"/>
            <p:cNvSpPr/>
            <p:nvPr/>
          </p:nvSpPr>
          <p:spPr>
            <a:xfrm>
              <a:off x="11085771" y="1085867"/>
              <a:ext cx="46489" cy="18693"/>
            </a:xfrm>
            <a:custGeom>
              <a:avLst/>
              <a:gdLst/>
              <a:ahLst/>
              <a:cxnLst/>
              <a:rect l="l" t="t" r="r" b="b"/>
              <a:pathLst>
                <a:path w="1144" h="460" extrusionOk="0">
                  <a:moveTo>
                    <a:pt x="114" y="0"/>
                  </a:moveTo>
                  <a:cubicBezTo>
                    <a:pt x="65" y="0"/>
                    <a:pt x="14" y="38"/>
                    <a:pt x="14" y="97"/>
                  </a:cubicBezTo>
                  <a:cubicBezTo>
                    <a:pt x="1" y="151"/>
                    <a:pt x="41" y="218"/>
                    <a:pt x="95" y="231"/>
                  </a:cubicBezTo>
                  <a:cubicBezTo>
                    <a:pt x="95" y="231"/>
                    <a:pt x="646" y="339"/>
                    <a:pt x="982" y="446"/>
                  </a:cubicBezTo>
                  <a:cubicBezTo>
                    <a:pt x="995" y="446"/>
                    <a:pt x="1009" y="460"/>
                    <a:pt x="1009" y="460"/>
                  </a:cubicBezTo>
                  <a:cubicBezTo>
                    <a:pt x="1063" y="460"/>
                    <a:pt x="1103" y="419"/>
                    <a:pt x="1116" y="379"/>
                  </a:cubicBezTo>
                  <a:cubicBezTo>
                    <a:pt x="1143" y="312"/>
                    <a:pt x="1103" y="258"/>
                    <a:pt x="1049" y="231"/>
                  </a:cubicBezTo>
                  <a:cubicBezTo>
                    <a:pt x="713" y="124"/>
                    <a:pt x="162" y="16"/>
                    <a:pt x="135" y="3"/>
                  </a:cubicBezTo>
                  <a:cubicBezTo>
                    <a:pt x="128" y="1"/>
                    <a:pt x="121" y="0"/>
                    <a:pt x="1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3" name="Google Shape;1503;p51"/>
          <p:cNvGrpSpPr/>
          <p:nvPr/>
        </p:nvGrpSpPr>
        <p:grpSpPr>
          <a:xfrm>
            <a:off x="6226001" y="3638821"/>
            <a:ext cx="1078367" cy="411246"/>
            <a:chOff x="5971701" y="4125271"/>
            <a:chExt cx="1078367" cy="411246"/>
          </a:xfrm>
        </p:grpSpPr>
        <p:sp>
          <p:nvSpPr>
            <p:cNvPr id="1504" name="Google Shape;1504;p51"/>
            <p:cNvSpPr/>
            <p:nvPr/>
          </p:nvSpPr>
          <p:spPr>
            <a:xfrm>
              <a:off x="6542622" y="4303738"/>
              <a:ext cx="117009" cy="83473"/>
            </a:xfrm>
            <a:custGeom>
              <a:avLst/>
              <a:gdLst/>
              <a:ahLst/>
              <a:cxnLst/>
              <a:rect l="l" t="t" r="r" b="b"/>
              <a:pathLst>
                <a:path w="2547" h="1817" extrusionOk="0">
                  <a:moveTo>
                    <a:pt x="193" y="1"/>
                  </a:moveTo>
                  <a:cubicBezTo>
                    <a:pt x="117" y="1"/>
                    <a:pt x="51" y="50"/>
                    <a:pt x="33" y="119"/>
                  </a:cubicBezTo>
                  <a:cubicBezTo>
                    <a:pt x="1" y="217"/>
                    <a:pt x="55" y="315"/>
                    <a:pt x="153" y="348"/>
                  </a:cubicBezTo>
                  <a:cubicBezTo>
                    <a:pt x="816" y="543"/>
                    <a:pt x="1545" y="783"/>
                    <a:pt x="1937" y="935"/>
                  </a:cubicBezTo>
                  <a:cubicBezTo>
                    <a:pt x="1437" y="1120"/>
                    <a:pt x="414" y="1435"/>
                    <a:pt x="273" y="1457"/>
                  </a:cubicBezTo>
                  <a:cubicBezTo>
                    <a:pt x="175" y="1479"/>
                    <a:pt x="109" y="1566"/>
                    <a:pt x="120" y="1664"/>
                  </a:cubicBezTo>
                  <a:cubicBezTo>
                    <a:pt x="131" y="1751"/>
                    <a:pt x="207" y="1816"/>
                    <a:pt x="294" y="1816"/>
                  </a:cubicBezTo>
                  <a:lnTo>
                    <a:pt x="316" y="1816"/>
                  </a:lnTo>
                  <a:cubicBezTo>
                    <a:pt x="338" y="1805"/>
                    <a:pt x="2437" y="1261"/>
                    <a:pt x="2492" y="968"/>
                  </a:cubicBezTo>
                  <a:cubicBezTo>
                    <a:pt x="2524" y="794"/>
                    <a:pt x="2546" y="696"/>
                    <a:pt x="251" y="10"/>
                  </a:cubicBezTo>
                  <a:cubicBezTo>
                    <a:pt x="231" y="4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51"/>
            <p:cNvSpPr/>
            <p:nvPr/>
          </p:nvSpPr>
          <p:spPr>
            <a:xfrm>
              <a:off x="6193300" y="4155812"/>
              <a:ext cx="422326" cy="380705"/>
            </a:xfrm>
            <a:custGeom>
              <a:avLst/>
              <a:gdLst/>
              <a:ahLst/>
              <a:cxnLst/>
              <a:rect l="l" t="t" r="r" b="b"/>
              <a:pathLst>
                <a:path w="9193" h="8287" extrusionOk="0">
                  <a:moveTo>
                    <a:pt x="4269" y="1"/>
                  </a:moveTo>
                  <a:cubicBezTo>
                    <a:pt x="3488" y="1"/>
                    <a:pt x="3460" y="2371"/>
                    <a:pt x="3460" y="2371"/>
                  </a:cubicBezTo>
                  <a:cubicBezTo>
                    <a:pt x="3460" y="2371"/>
                    <a:pt x="3152" y="1586"/>
                    <a:pt x="2723" y="1586"/>
                  </a:cubicBezTo>
                  <a:cubicBezTo>
                    <a:pt x="2587" y="1586"/>
                    <a:pt x="2439" y="1664"/>
                    <a:pt x="2285" y="1871"/>
                  </a:cubicBezTo>
                  <a:cubicBezTo>
                    <a:pt x="1654" y="2741"/>
                    <a:pt x="2285" y="4579"/>
                    <a:pt x="2285" y="4579"/>
                  </a:cubicBezTo>
                  <a:lnTo>
                    <a:pt x="305" y="4014"/>
                  </a:lnTo>
                  <a:lnTo>
                    <a:pt x="305" y="4014"/>
                  </a:lnTo>
                  <a:cubicBezTo>
                    <a:pt x="305" y="4014"/>
                    <a:pt x="0" y="7364"/>
                    <a:pt x="3819" y="8191"/>
                  </a:cubicBezTo>
                  <a:cubicBezTo>
                    <a:pt x="4115" y="8256"/>
                    <a:pt x="4398" y="8286"/>
                    <a:pt x="4668" y="8286"/>
                  </a:cubicBezTo>
                  <a:cubicBezTo>
                    <a:pt x="7877" y="8286"/>
                    <a:pt x="9193" y="3990"/>
                    <a:pt x="7898" y="2545"/>
                  </a:cubicBezTo>
                  <a:cubicBezTo>
                    <a:pt x="7700" y="2324"/>
                    <a:pt x="7485" y="2235"/>
                    <a:pt x="7266" y="2235"/>
                  </a:cubicBezTo>
                  <a:cubicBezTo>
                    <a:pt x="6365" y="2235"/>
                    <a:pt x="5407" y="3742"/>
                    <a:pt x="5407" y="3742"/>
                  </a:cubicBezTo>
                  <a:cubicBezTo>
                    <a:pt x="5407" y="3742"/>
                    <a:pt x="5472" y="511"/>
                    <a:pt x="4482" y="54"/>
                  </a:cubicBezTo>
                  <a:cubicBezTo>
                    <a:pt x="4406" y="18"/>
                    <a:pt x="4335" y="1"/>
                    <a:pt x="4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51"/>
            <p:cNvSpPr/>
            <p:nvPr/>
          </p:nvSpPr>
          <p:spPr>
            <a:xfrm>
              <a:off x="6498153" y="4290645"/>
              <a:ext cx="50534" cy="63581"/>
            </a:xfrm>
            <a:custGeom>
              <a:avLst/>
              <a:gdLst/>
              <a:ahLst/>
              <a:cxnLst/>
              <a:rect l="l" t="t" r="r" b="b"/>
              <a:pathLst>
                <a:path w="1100" h="1384" extrusionOk="0">
                  <a:moveTo>
                    <a:pt x="906" y="0"/>
                  </a:moveTo>
                  <a:cubicBezTo>
                    <a:pt x="824" y="0"/>
                    <a:pt x="740" y="63"/>
                    <a:pt x="740" y="154"/>
                  </a:cubicBezTo>
                  <a:cubicBezTo>
                    <a:pt x="697" y="502"/>
                    <a:pt x="610" y="872"/>
                    <a:pt x="544" y="1003"/>
                  </a:cubicBezTo>
                  <a:cubicBezTo>
                    <a:pt x="446" y="883"/>
                    <a:pt x="370" y="546"/>
                    <a:pt x="359" y="263"/>
                  </a:cubicBezTo>
                  <a:cubicBezTo>
                    <a:pt x="359" y="175"/>
                    <a:pt x="290" y="96"/>
                    <a:pt x="205" y="96"/>
                  </a:cubicBezTo>
                  <a:cubicBezTo>
                    <a:pt x="195" y="96"/>
                    <a:pt x="185" y="97"/>
                    <a:pt x="174" y="100"/>
                  </a:cubicBezTo>
                  <a:cubicBezTo>
                    <a:pt x="76" y="100"/>
                    <a:pt x="0" y="176"/>
                    <a:pt x="11" y="274"/>
                  </a:cubicBezTo>
                  <a:cubicBezTo>
                    <a:pt x="22" y="491"/>
                    <a:pt x="76" y="1187"/>
                    <a:pt x="435" y="1351"/>
                  </a:cubicBezTo>
                  <a:cubicBezTo>
                    <a:pt x="468" y="1372"/>
                    <a:pt x="512" y="1383"/>
                    <a:pt x="555" y="1383"/>
                  </a:cubicBezTo>
                  <a:cubicBezTo>
                    <a:pt x="599" y="1383"/>
                    <a:pt x="642" y="1361"/>
                    <a:pt x="686" y="1340"/>
                  </a:cubicBezTo>
                  <a:cubicBezTo>
                    <a:pt x="947" y="1198"/>
                    <a:pt x="1045" y="556"/>
                    <a:pt x="1088" y="197"/>
                  </a:cubicBezTo>
                  <a:cubicBezTo>
                    <a:pt x="1099" y="100"/>
                    <a:pt x="1023" y="13"/>
                    <a:pt x="925" y="2"/>
                  </a:cubicBezTo>
                  <a:cubicBezTo>
                    <a:pt x="919" y="1"/>
                    <a:pt x="912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7" name="Google Shape;1507;p51"/>
            <p:cNvSpPr/>
            <p:nvPr/>
          </p:nvSpPr>
          <p:spPr>
            <a:xfrm>
              <a:off x="6298225" y="4268502"/>
              <a:ext cx="119490" cy="112185"/>
            </a:xfrm>
            <a:custGeom>
              <a:avLst/>
              <a:gdLst/>
              <a:ahLst/>
              <a:cxnLst/>
              <a:rect l="l" t="t" r="r" b="b"/>
              <a:pathLst>
                <a:path w="2601" h="2442" extrusionOk="0">
                  <a:moveTo>
                    <a:pt x="1967" y="1"/>
                  </a:moveTo>
                  <a:cubicBezTo>
                    <a:pt x="1733" y="1"/>
                    <a:pt x="1510" y="307"/>
                    <a:pt x="1306" y="919"/>
                  </a:cubicBezTo>
                  <a:cubicBezTo>
                    <a:pt x="1154" y="636"/>
                    <a:pt x="958" y="353"/>
                    <a:pt x="730" y="320"/>
                  </a:cubicBezTo>
                  <a:cubicBezTo>
                    <a:pt x="654" y="320"/>
                    <a:pt x="501" y="320"/>
                    <a:pt x="382" y="505"/>
                  </a:cubicBezTo>
                  <a:cubicBezTo>
                    <a:pt x="1" y="1049"/>
                    <a:pt x="436" y="2202"/>
                    <a:pt x="490" y="2333"/>
                  </a:cubicBezTo>
                  <a:cubicBezTo>
                    <a:pt x="512" y="2398"/>
                    <a:pt x="577" y="2442"/>
                    <a:pt x="654" y="2442"/>
                  </a:cubicBezTo>
                  <a:cubicBezTo>
                    <a:pt x="675" y="2442"/>
                    <a:pt x="697" y="2442"/>
                    <a:pt x="719" y="2431"/>
                  </a:cubicBezTo>
                  <a:cubicBezTo>
                    <a:pt x="806" y="2398"/>
                    <a:pt x="849" y="2300"/>
                    <a:pt x="817" y="2202"/>
                  </a:cubicBezTo>
                  <a:cubicBezTo>
                    <a:pt x="654" y="1778"/>
                    <a:pt x="458" y="995"/>
                    <a:pt x="664" y="701"/>
                  </a:cubicBezTo>
                  <a:cubicBezTo>
                    <a:pt x="675" y="690"/>
                    <a:pt x="686" y="679"/>
                    <a:pt x="686" y="679"/>
                  </a:cubicBezTo>
                  <a:cubicBezTo>
                    <a:pt x="795" y="701"/>
                    <a:pt x="1023" y="1093"/>
                    <a:pt x="1165" y="1485"/>
                  </a:cubicBezTo>
                  <a:cubicBezTo>
                    <a:pt x="1198" y="1561"/>
                    <a:pt x="1274" y="1604"/>
                    <a:pt x="1339" y="1604"/>
                  </a:cubicBezTo>
                  <a:cubicBezTo>
                    <a:pt x="1415" y="1593"/>
                    <a:pt x="1491" y="1539"/>
                    <a:pt x="1502" y="1474"/>
                  </a:cubicBezTo>
                  <a:cubicBezTo>
                    <a:pt x="1644" y="962"/>
                    <a:pt x="1850" y="473"/>
                    <a:pt x="1937" y="375"/>
                  </a:cubicBezTo>
                  <a:cubicBezTo>
                    <a:pt x="2057" y="582"/>
                    <a:pt x="2187" y="1485"/>
                    <a:pt x="2242" y="2268"/>
                  </a:cubicBezTo>
                  <a:cubicBezTo>
                    <a:pt x="2252" y="2359"/>
                    <a:pt x="2329" y="2432"/>
                    <a:pt x="2419" y="2432"/>
                  </a:cubicBezTo>
                  <a:cubicBezTo>
                    <a:pt x="2425" y="2432"/>
                    <a:pt x="2431" y="2432"/>
                    <a:pt x="2438" y="2431"/>
                  </a:cubicBezTo>
                  <a:cubicBezTo>
                    <a:pt x="2525" y="2431"/>
                    <a:pt x="2601" y="2344"/>
                    <a:pt x="2601" y="2246"/>
                  </a:cubicBezTo>
                  <a:cubicBezTo>
                    <a:pt x="2449" y="92"/>
                    <a:pt x="2122" y="27"/>
                    <a:pt x="2013" y="5"/>
                  </a:cubicBezTo>
                  <a:cubicBezTo>
                    <a:pt x="1998" y="2"/>
                    <a:pt x="1982" y="1"/>
                    <a:pt x="19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8" name="Google Shape;1508;p51"/>
            <p:cNvSpPr/>
            <p:nvPr/>
          </p:nvSpPr>
          <p:spPr>
            <a:xfrm>
              <a:off x="6310721" y="4430577"/>
              <a:ext cx="229470" cy="78557"/>
            </a:xfrm>
            <a:custGeom>
              <a:avLst/>
              <a:gdLst/>
              <a:ahLst/>
              <a:cxnLst/>
              <a:rect l="l" t="t" r="r" b="b"/>
              <a:pathLst>
                <a:path w="4995" h="1710" extrusionOk="0">
                  <a:moveTo>
                    <a:pt x="4800" y="0"/>
                  </a:moveTo>
                  <a:cubicBezTo>
                    <a:pt x="4748" y="0"/>
                    <a:pt x="4695" y="23"/>
                    <a:pt x="4657" y="67"/>
                  </a:cubicBezTo>
                  <a:cubicBezTo>
                    <a:pt x="4048" y="861"/>
                    <a:pt x="3362" y="1296"/>
                    <a:pt x="2612" y="1351"/>
                  </a:cubicBezTo>
                  <a:cubicBezTo>
                    <a:pt x="2558" y="1354"/>
                    <a:pt x="2506" y="1356"/>
                    <a:pt x="2453" y="1356"/>
                  </a:cubicBezTo>
                  <a:cubicBezTo>
                    <a:pt x="1275" y="1356"/>
                    <a:pt x="327" y="459"/>
                    <a:pt x="327" y="459"/>
                  </a:cubicBezTo>
                  <a:cubicBezTo>
                    <a:pt x="289" y="421"/>
                    <a:pt x="243" y="401"/>
                    <a:pt x="198" y="401"/>
                  </a:cubicBezTo>
                  <a:cubicBezTo>
                    <a:pt x="153" y="401"/>
                    <a:pt x="110" y="421"/>
                    <a:pt x="77" y="459"/>
                  </a:cubicBezTo>
                  <a:cubicBezTo>
                    <a:pt x="1" y="524"/>
                    <a:pt x="12" y="644"/>
                    <a:pt x="77" y="709"/>
                  </a:cubicBezTo>
                  <a:cubicBezTo>
                    <a:pt x="121" y="752"/>
                    <a:pt x="1121" y="1710"/>
                    <a:pt x="2438" y="1710"/>
                  </a:cubicBezTo>
                  <a:cubicBezTo>
                    <a:pt x="2503" y="1710"/>
                    <a:pt x="2568" y="1699"/>
                    <a:pt x="2633" y="1699"/>
                  </a:cubicBezTo>
                  <a:cubicBezTo>
                    <a:pt x="3482" y="1633"/>
                    <a:pt x="4265" y="1166"/>
                    <a:pt x="4940" y="285"/>
                  </a:cubicBezTo>
                  <a:cubicBezTo>
                    <a:pt x="4994" y="208"/>
                    <a:pt x="4983" y="100"/>
                    <a:pt x="4907" y="34"/>
                  </a:cubicBezTo>
                  <a:cubicBezTo>
                    <a:pt x="4875" y="12"/>
                    <a:pt x="4838" y="0"/>
                    <a:pt x="4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51"/>
            <p:cNvSpPr/>
            <p:nvPr/>
          </p:nvSpPr>
          <p:spPr>
            <a:xfrm>
              <a:off x="6861673" y="4125271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51"/>
            <p:cNvSpPr/>
            <p:nvPr/>
          </p:nvSpPr>
          <p:spPr>
            <a:xfrm>
              <a:off x="5971701" y="4155788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1" name="Google Shape;1511;p51"/>
          <p:cNvGrpSpPr/>
          <p:nvPr/>
        </p:nvGrpSpPr>
        <p:grpSpPr>
          <a:xfrm>
            <a:off x="786906" y="571900"/>
            <a:ext cx="1236592" cy="673800"/>
            <a:chOff x="786906" y="571900"/>
            <a:chExt cx="1236592" cy="673800"/>
          </a:xfrm>
        </p:grpSpPr>
        <p:sp>
          <p:nvSpPr>
            <p:cNvPr id="1512" name="Google Shape;1512;p51"/>
            <p:cNvSpPr/>
            <p:nvPr/>
          </p:nvSpPr>
          <p:spPr>
            <a:xfrm rot="-1660787">
              <a:off x="841750" y="809924"/>
              <a:ext cx="284099" cy="30611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51"/>
            <p:cNvSpPr/>
            <p:nvPr/>
          </p:nvSpPr>
          <p:spPr>
            <a:xfrm>
              <a:off x="1791200" y="57190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51"/>
            <p:cNvSpPr/>
            <p:nvPr/>
          </p:nvSpPr>
          <p:spPr>
            <a:xfrm rot="-1245271">
              <a:off x="1381150" y="103403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15" name="Google Shape;1515;p51"/>
          <p:cNvSpPr/>
          <p:nvPr/>
        </p:nvSpPr>
        <p:spPr>
          <a:xfrm rot="8100000">
            <a:off x="8018533" y="4381650"/>
            <a:ext cx="219593" cy="23663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0" name="Google Shape;1520;p52"/>
          <p:cNvSpPr txBox="1">
            <a:spLocks noGrp="1"/>
          </p:cNvSpPr>
          <p:nvPr>
            <p:ph type="subTitle" idx="1"/>
          </p:nvPr>
        </p:nvSpPr>
        <p:spPr>
          <a:xfrm>
            <a:off x="2223600" y="1302520"/>
            <a:ext cx="4696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Jupiter's rotation period</a:t>
            </a:r>
            <a:endParaRPr/>
          </a:p>
        </p:txBody>
      </p:sp>
      <p:sp>
        <p:nvSpPr>
          <p:cNvPr id="1521" name="Google Shape;1521;p52"/>
          <p:cNvSpPr txBox="1">
            <a:spLocks noGrp="1"/>
          </p:cNvSpPr>
          <p:nvPr>
            <p:ph type="title"/>
          </p:nvPr>
        </p:nvSpPr>
        <p:spPr>
          <a:xfrm>
            <a:off x="713225" y="539500"/>
            <a:ext cx="771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9h 55m 23s</a:t>
            </a:r>
            <a:endParaRPr/>
          </a:p>
        </p:txBody>
      </p:sp>
      <p:sp>
        <p:nvSpPr>
          <p:cNvPr id="1522" name="Google Shape;1522;p52"/>
          <p:cNvSpPr txBox="1">
            <a:spLocks noGrp="1"/>
          </p:cNvSpPr>
          <p:nvPr>
            <p:ph type="title" idx="2"/>
          </p:nvPr>
        </p:nvSpPr>
        <p:spPr>
          <a:xfrm>
            <a:off x="713225" y="1958567"/>
            <a:ext cx="771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333,000</a:t>
            </a:r>
            <a:endParaRPr/>
          </a:p>
        </p:txBody>
      </p:sp>
      <p:sp>
        <p:nvSpPr>
          <p:cNvPr id="1523" name="Google Shape;1523;p52"/>
          <p:cNvSpPr txBox="1">
            <a:spLocks noGrp="1"/>
          </p:cNvSpPr>
          <p:nvPr>
            <p:ph type="subTitle" idx="3"/>
          </p:nvPr>
        </p:nvSpPr>
        <p:spPr>
          <a:xfrm>
            <a:off x="2223600" y="2734795"/>
            <a:ext cx="4696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Sun’s mass compared to Earth’s</a:t>
            </a:r>
            <a:endParaRPr/>
          </a:p>
        </p:txBody>
      </p:sp>
      <p:sp>
        <p:nvSpPr>
          <p:cNvPr id="1524" name="Google Shape;1524;p52"/>
          <p:cNvSpPr txBox="1">
            <a:spLocks noGrp="1"/>
          </p:cNvSpPr>
          <p:nvPr>
            <p:ph type="title" idx="4"/>
          </p:nvPr>
        </p:nvSpPr>
        <p:spPr>
          <a:xfrm>
            <a:off x="713225" y="3403975"/>
            <a:ext cx="7717500" cy="768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386,000 km</a:t>
            </a:r>
            <a:endParaRPr/>
          </a:p>
        </p:txBody>
      </p:sp>
      <p:sp>
        <p:nvSpPr>
          <p:cNvPr id="1525" name="Google Shape;1525;p52"/>
          <p:cNvSpPr txBox="1">
            <a:spLocks noGrp="1"/>
          </p:cNvSpPr>
          <p:nvPr>
            <p:ph type="subTitle" idx="5"/>
          </p:nvPr>
        </p:nvSpPr>
        <p:spPr>
          <a:xfrm>
            <a:off x="2223600" y="4185848"/>
            <a:ext cx="46968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Distance between Earth and the Moon </a:t>
            </a:r>
            <a:endParaRPr/>
          </a:p>
        </p:txBody>
      </p:sp>
      <p:sp>
        <p:nvSpPr>
          <p:cNvPr id="1526" name="Google Shape;1526;p52"/>
          <p:cNvSpPr/>
          <p:nvPr/>
        </p:nvSpPr>
        <p:spPr>
          <a:xfrm>
            <a:off x="7567125" y="434465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527" name="Google Shape;1527;p52"/>
          <p:cNvGrpSpPr/>
          <p:nvPr/>
        </p:nvGrpSpPr>
        <p:grpSpPr>
          <a:xfrm>
            <a:off x="7906558" y="595471"/>
            <a:ext cx="582185" cy="750866"/>
            <a:chOff x="7906558" y="595471"/>
            <a:chExt cx="582185" cy="750866"/>
          </a:xfrm>
        </p:grpSpPr>
        <p:grpSp>
          <p:nvGrpSpPr>
            <p:cNvPr id="1528" name="Google Shape;1528;p52"/>
            <p:cNvGrpSpPr/>
            <p:nvPr/>
          </p:nvGrpSpPr>
          <p:grpSpPr>
            <a:xfrm>
              <a:off x="7906557" y="595471"/>
              <a:ext cx="188384" cy="195256"/>
              <a:chOff x="8487708" y="4150383"/>
              <a:chExt cx="188384" cy="195256"/>
            </a:xfrm>
          </p:grpSpPr>
          <p:sp>
            <p:nvSpPr>
              <p:cNvPr id="1529" name="Google Shape;1529;p52"/>
              <p:cNvSpPr/>
              <p:nvPr/>
            </p:nvSpPr>
            <p:spPr>
              <a:xfrm>
                <a:off x="8577883" y="4150383"/>
                <a:ext cx="21771" cy="1952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22" extrusionOk="0">
                    <a:moveTo>
                      <a:pt x="218" y="1"/>
                    </a:moveTo>
                    <a:cubicBezTo>
                      <a:pt x="110" y="1"/>
                      <a:pt x="23" y="88"/>
                      <a:pt x="23" y="196"/>
                    </a:cubicBezTo>
                    <a:lnTo>
                      <a:pt x="1" y="3525"/>
                    </a:lnTo>
                    <a:cubicBezTo>
                      <a:pt x="1" y="3634"/>
                      <a:pt x="88" y="3721"/>
                      <a:pt x="197" y="3721"/>
                    </a:cubicBezTo>
                    <a:cubicBezTo>
                      <a:pt x="305" y="3721"/>
                      <a:pt x="392" y="3634"/>
                      <a:pt x="392" y="3525"/>
                    </a:cubicBezTo>
                    <a:lnTo>
                      <a:pt x="414" y="207"/>
                    </a:lnTo>
                    <a:cubicBezTo>
                      <a:pt x="414" y="98"/>
                      <a:pt x="327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0" name="Google Shape;1530;p52"/>
              <p:cNvSpPr/>
              <p:nvPr/>
            </p:nvSpPr>
            <p:spPr>
              <a:xfrm>
                <a:off x="8506540" y="4186475"/>
                <a:ext cx="167295" cy="12092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305" extrusionOk="0">
                    <a:moveTo>
                      <a:pt x="2956" y="1"/>
                    </a:moveTo>
                    <a:cubicBezTo>
                      <a:pt x="2919" y="1"/>
                      <a:pt x="2883" y="11"/>
                      <a:pt x="2851" y="31"/>
                    </a:cubicBezTo>
                    <a:lnTo>
                      <a:pt x="110" y="1945"/>
                    </a:lnTo>
                    <a:cubicBezTo>
                      <a:pt x="23" y="2010"/>
                      <a:pt x="1" y="2130"/>
                      <a:pt x="55" y="2217"/>
                    </a:cubicBezTo>
                    <a:cubicBezTo>
                      <a:pt x="99" y="2272"/>
                      <a:pt x="153" y="2304"/>
                      <a:pt x="219" y="2304"/>
                    </a:cubicBezTo>
                    <a:cubicBezTo>
                      <a:pt x="262" y="2304"/>
                      <a:pt x="295" y="2293"/>
                      <a:pt x="338" y="2272"/>
                    </a:cubicBezTo>
                    <a:lnTo>
                      <a:pt x="3080" y="357"/>
                    </a:lnTo>
                    <a:cubicBezTo>
                      <a:pt x="3167" y="292"/>
                      <a:pt x="3188" y="172"/>
                      <a:pt x="3123" y="85"/>
                    </a:cubicBezTo>
                    <a:cubicBezTo>
                      <a:pt x="3082" y="30"/>
                      <a:pt x="3019" y="1"/>
                      <a:pt x="2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1" name="Google Shape;1531;p52"/>
              <p:cNvSpPr/>
              <p:nvPr/>
            </p:nvSpPr>
            <p:spPr>
              <a:xfrm>
                <a:off x="8524271" y="4179026"/>
                <a:ext cx="131307" cy="13576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88" extrusionOk="0">
                    <a:moveTo>
                      <a:pt x="211" y="1"/>
                    </a:moveTo>
                    <a:cubicBezTo>
                      <a:pt x="164" y="1"/>
                      <a:pt x="117" y="17"/>
                      <a:pt x="76" y="53"/>
                    </a:cubicBezTo>
                    <a:cubicBezTo>
                      <a:pt x="0" y="129"/>
                      <a:pt x="0" y="260"/>
                      <a:pt x="76" y="336"/>
                    </a:cubicBezTo>
                    <a:lnTo>
                      <a:pt x="2143" y="2522"/>
                    </a:lnTo>
                    <a:cubicBezTo>
                      <a:pt x="2187" y="2566"/>
                      <a:pt x="2241" y="2588"/>
                      <a:pt x="2285" y="2588"/>
                    </a:cubicBezTo>
                    <a:cubicBezTo>
                      <a:pt x="2339" y="2588"/>
                      <a:pt x="2383" y="2566"/>
                      <a:pt x="2426" y="2533"/>
                    </a:cubicBezTo>
                    <a:cubicBezTo>
                      <a:pt x="2502" y="2457"/>
                      <a:pt x="2502" y="2337"/>
                      <a:pt x="2437" y="2250"/>
                    </a:cubicBezTo>
                    <a:lnTo>
                      <a:pt x="359" y="64"/>
                    </a:lnTo>
                    <a:cubicBezTo>
                      <a:pt x="318" y="23"/>
                      <a:pt x="265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32" name="Google Shape;1532;p52"/>
              <p:cNvSpPr/>
              <p:nvPr/>
            </p:nvSpPr>
            <p:spPr>
              <a:xfrm>
                <a:off x="8487707" y="4234266"/>
                <a:ext cx="188384" cy="2229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25" extrusionOk="0">
                    <a:moveTo>
                      <a:pt x="3395" y="1"/>
                    </a:moveTo>
                    <a:lnTo>
                      <a:pt x="208" y="33"/>
                    </a:lnTo>
                    <a:cubicBezTo>
                      <a:pt x="88" y="33"/>
                      <a:pt x="1" y="120"/>
                      <a:pt x="12" y="229"/>
                    </a:cubicBezTo>
                    <a:cubicBezTo>
                      <a:pt x="12" y="338"/>
                      <a:pt x="99" y="425"/>
                      <a:pt x="208" y="425"/>
                    </a:cubicBezTo>
                    <a:lnTo>
                      <a:pt x="3395" y="392"/>
                    </a:lnTo>
                    <a:cubicBezTo>
                      <a:pt x="3504" y="392"/>
                      <a:pt x="3591" y="305"/>
                      <a:pt x="3591" y="196"/>
                    </a:cubicBezTo>
                    <a:cubicBezTo>
                      <a:pt x="3591" y="88"/>
                      <a:pt x="3504" y="1"/>
                      <a:pt x="3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33" name="Google Shape;1533;p52"/>
            <p:cNvSpPr/>
            <p:nvPr/>
          </p:nvSpPr>
          <p:spPr>
            <a:xfrm rot="-1660787">
              <a:off x="8149800" y="991749"/>
              <a:ext cx="284099" cy="30611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4" name="Google Shape;1534;p52"/>
          <p:cNvGrpSpPr/>
          <p:nvPr/>
        </p:nvGrpSpPr>
        <p:grpSpPr>
          <a:xfrm>
            <a:off x="496406" y="1714131"/>
            <a:ext cx="1274796" cy="1855536"/>
            <a:chOff x="496406" y="1714131"/>
            <a:chExt cx="1274796" cy="1855536"/>
          </a:xfrm>
        </p:grpSpPr>
        <p:sp>
          <p:nvSpPr>
            <p:cNvPr id="1535" name="Google Shape;1535;p52"/>
            <p:cNvSpPr/>
            <p:nvPr/>
          </p:nvSpPr>
          <p:spPr>
            <a:xfrm rot="2700000">
              <a:off x="860678" y="1744024"/>
              <a:ext cx="152705" cy="164541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52"/>
            <p:cNvSpPr/>
            <p:nvPr/>
          </p:nvSpPr>
          <p:spPr>
            <a:xfrm rot="-2042199">
              <a:off x="887419" y="2016331"/>
              <a:ext cx="492770" cy="1548027"/>
            </a:xfrm>
            <a:custGeom>
              <a:avLst/>
              <a:gdLst/>
              <a:ahLst/>
              <a:cxnLst/>
              <a:rect l="l" t="t" r="r" b="b"/>
              <a:pathLst>
                <a:path w="10641" h="33431" extrusionOk="0">
                  <a:moveTo>
                    <a:pt x="7607" y="0"/>
                  </a:moveTo>
                  <a:cubicBezTo>
                    <a:pt x="7496" y="0"/>
                    <a:pt x="7409" y="84"/>
                    <a:pt x="7398" y="197"/>
                  </a:cubicBezTo>
                  <a:cubicBezTo>
                    <a:pt x="7377" y="306"/>
                    <a:pt x="7464" y="414"/>
                    <a:pt x="7583" y="425"/>
                  </a:cubicBezTo>
                  <a:cubicBezTo>
                    <a:pt x="8040" y="469"/>
                    <a:pt x="8323" y="610"/>
                    <a:pt x="8334" y="610"/>
                  </a:cubicBezTo>
                  <a:cubicBezTo>
                    <a:pt x="8356" y="621"/>
                    <a:pt x="8388" y="632"/>
                    <a:pt x="8421" y="632"/>
                  </a:cubicBezTo>
                  <a:cubicBezTo>
                    <a:pt x="8497" y="632"/>
                    <a:pt x="8573" y="588"/>
                    <a:pt x="8606" y="512"/>
                  </a:cubicBezTo>
                  <a:cubicBezTo>
                    <a:pt x="8660" y="404"/>
                    <a:pt x="8617" y="273"/>
                    <a:pt x="8508" y="229"/>
                  </a:cubicBezTo>
                  <a:cubicBezTo>
                    <a:pt x="8497" y="219"/>
                    <a:pt x="8160" y="55"/>
                    <a:pt x="7627" y="1"/>
                  </a:cubicBezTo>
                  <a:cubicBezTo>
                    <a:pt x="7620" y="0"/>
                    <a:pt x="7613" y="0"/>
                    <a:pt x="7607" y="0"/>
                  </a:cubicBezTo>
                  <a:close/>
                  <a:moveTo>
                    <a:pt x="6756" y="22"/>
                  </a:moveTo>
                  <a:cubicBezTo>
                    <a:pt x="6749" y="22"/>
                    <a:pt x="6742" y="22"/>
                    <a:pt x="6735" y="23"/>
                  </a:cubicBezTo>
                  <a:cubicBezTo>
                    <a:pt x="6441" y="66"/>
                    <a:pt x="6147" y="142"/>
                    <a:pt x="5875" y="262"/>
                  </a:cubicBezTo>
                  <a:cubicBezTo>
                    <a:pt x="5767" y="306"/>
                    <a:pt x="5712" y="425"/>
                    <a:pt x="5756" y="534"/>
                  </a:cubicBezTo>
                  <a:cubicBezTo>
                    <a:pt x="5788" y="621"/>
                    <a:pt x="5865" y="665"/>
                    <a:pt x="5952" y="665"/>
                  </a:cubicBezTo>
                  <a:cubicBezTo>
                    <a:pt x="5973" y="665"/>
                    <a:pt x="6006" y="665"/>
                    <a:pt x="6028" y="654"/>
                  </a:cubicBezTo>
                  <a:cubicBezTo>
                    <a:pt x="6278" y="556"/>
                    <a:pt x="6539" y="480"/>
                    <a:pt x="6789" y="436"/>
                  </a:cubicBezTo>
                  <a:cubicBezTo>
                    <a:pt x="6909" y="425"/>
                    <a:pt x="6985" y="316"/>
                    <a:pt x="6974" y="197"/>
                  </a:cubicBezTo>
                  <a:cubicBezTo>
                    <a:pt x="6954" y="95"/>
                    <a:pt x="6857" y="22"/>
                    <a:pt x="6756" y="22"/>
                  </a:cubicBezTo>
                  <a:close/>
                  <a:moveTo>
                    <a:pt x="5214" y="649"/>
                  </a:moveTo>
                  <a:cubicBezTo>
                    <a:pt x="5172" y="649"/>
                    <a:pt x="5130" y="661"/>
                    <a:pt x="5092" y="686"/>
                  </a:cubicBezTo>
                  <a:cubicBezTo>
                    <a:pt x="4853" y="839"/>
                    <a:pt x="4624" y="1024"/>
                    <a:pt x="4407" y="1241"/>
                  </a:cubicBezTo>
                  <a:cubicBezTo>
                    <a:pt x="4331" y="1317"/>
                    <a:pt x="4320" y="1448"/>
                    <a:pt x="4407" y="1535"/>
                  </a:cubicBezTo>
                  <a:cubicBezTo>
                    <a:pt x="4450" y="1578"/>
                    <a:pt x="4505" y="1600"/>
                    <a:pt x="4559" y="1600"/>
                  </a:cubicBezTo>
                  <a:cubicBezTo>
                    <a:pt x="4613" y="1600"/>
                    <a:pt x="4668" y="1578"/>
                    <a:pt x="4701" y="1546"/>
                  </a:cubicBezTo>
                  <a:cubicBezTo>
                    <a:pt x="4907" y="1350"/>
                    <a:pt x="5114" y="1176"/>
                    <a:pt x="5331" y="1034"/>
                  </a:cubicBezTo>
                  <a:cubicBezTo>
                    <a:pt x="5429" y="969"/>
                    <a:pt x="5451" y="839"/>
                    <a:pt x="5386" y="741"/>
                  </a:cubicBezTo>
                  <a:cubicBezTo>
                    <a:pt x="5346" y="680"/>
                    <a:pt x="5281" y="649"/>
                    <a:pt x="5214" y="649"/>
                  </a:cubicBezTo>
                  <a:close/>
                  <a:moveTo>
                    <a:pt x="3996" y="1804"/>
                  </a:moveTo>
                  <a:cubicBezTo>
                    <a:pt x="3932" y="1804"/>
                    <a:pt x="3868" y="1832"/>
                    <a:pt x="3830" y="1883"/>
                  </a:cubicBezTo>
                  <a:cubicBezTo>
                    <a:pt x="3656" y="2101"/>
                    <a:pt x="3482" y="2340"/>
                    <a:pt x="3330" y="2590"/>
                  </a:cubicBezTo>
                  <a:cubicBezTo>
                    <a:pt x="3265" y="2688"/>
                    <a:pt x="3297" y="2819"/>
                    <a:pt x="3395" y="2884"/>
                  </a:cubicBezTo>
                  <a:cubicBezTo>
                    <a:pt x="3428" y="2906"/>
                    <a:pt x="3460" y="2916"/>
                    <a:pt x="3504" y="2916"/>
                  </a:cubicBezTo>
                  <a:cubicBezTo>
                    <a:pt x="3569" y="2916"/>
                    <a:pt x="3645" y="2884"/>
                    <a:pt x="3678" y="2819"/>
                  </a:cubicBezTo>
                  <a:cubicBezTo>
                    <a:pt x="3830" y="2579"/>
                    <a:pt x="3993" y="2351"/>
                    <a:pt x="4157" y="2144"/>
                  </a:cubicBezTo>
                  <a:cubicBezTo>
                    <a:pt x="4233" y="2057"/>
                    <a:pt x="4211" y="1927"/>
                    <a:pt x="4124" y="1850"/>
                  </a:cubicBezTo>
                  <a:cubicBezTo>
                    <a:pt x="4088" y="1819"/>
                    <a:pt x="4042" y="1804"/>
                    <a:pt x="3996" y="1804"/>
                  </a:cubicBezTo>
                  <a:close/>
                  <a:moveTo>
                    <a:pt x="3110" y="3239"/>
                  </a:moveTo>
                  <a:cubicBezTo>
                    <a:pt x="3027" y="3239"/>
                    <a:pt x="2950" y="3288"/>
                    <a:pt x="2916" y="3363"/>
                  </a:cubicBezTo>
                  <a:cubicBezTo>
                    <a:pt x="2797" y="3645"/>
                    <a:pt x="2721" y="3939"/>
                    <a:pt x="2677" y="4233"/>
                  </a:cubicBezTo>
                  <a:cubicBezTo>
                    <a:pt x="2666" y="4342"/>
                    <a:pt x="2742" y="4450"/>
                    <a:pt x="2862" y="4472"/>
                  </a:cubicBezTo>
                  <a:lnTo>
                    <a:pt x="2884" y="4472"/>
                  </a:lnTo>
                  <a:cubicBezTo>
                    <a:pt x="2993" y="4472"/>
                    <a:pt x="3080" y="4396"/>
                    <a:pt x="3101" y="4287"/>
                  </a:cubicBezTo>
                  <a:cubicBezTo>
                    <a:pt x="3134" y="4026"/>
                    <a:pt x="3199" y="3776"/>
                    <a:pt x="3308" y="3526"/>
                  </a:cubicBezTo>
                  <a:cubicBezTo>
                    <a:pt x="3352" y="3417"/>
                    <a:pt x="3297" y="3297"/>
                    <a:pt x="3188" y="3254"/>
                  </a:cubicBezTo>
                  <a:cubicBezTo>
                    <a:pt x="3163" y="3243"/>
                    <a:pt x="3136" y="3239"/>
                    <a:pt x="3110" y="3239"/>
                  </a:cubicBezTo>
                  <a:close/>
                  <a:moveTo>
                    <a:pt x="2851" y="4886"/>
                  </a:moveTo>
                  <a:cubicBezTo>
                    <a:pt x="2731" y="4907"/>
                    <a:pt x="2644" y="5005"/>
                    <a:pt x="2655" y="5125"/>
                  </a:cubicBezTo>
                  <a:cubicBezTo>
                    <a:pt x="2688" y="5408"/>
                    <a:pt x="2753" y="5701"/>
                    <a:pt x="2840" y="5984"/>
                  </a:cubicBezTo>
                  <a:cubicBezTo>
                    <a:pt x="2873" y="6082"/>
                    <a:pt x="2949" y="6137"/>
                    <a:pt x="3047" y="6137"/>
                  </a:cubicBezTo>
                  <a:cubicBezTo>
                    <a:pt x="3069" y="6137"/>
                    <a:pt x="3090" y="6137"/>
                    <a:pt x="3112" y="6126"/>
                  </a:cubicBezTo>
                  <a:cubicBezTo>
                    <a:pt x="3221" y="6093"/>
                    <a:pt x="3275" y="5973"/>
                    <a:pt x="3243" y="5865"/>
                  </a:cubicBezTo>
                  <a:cubicBezTo>
                    <a:pt x="3156" y="5604"/>
                    <a:pt x="3101" y="5332"/>
                    <a:pt x="3080" y="5081"/>
                  </a:cubicBezTo>
                  <a:cubicBezTo>
                    <a:pt x="3069" y="4962"/>
                    <a:pt x="2960" y="4886"/>
                    <a:pt x="2851" y="4886"/>
                  </a:cubicBezTo>
                  <a:close/>
                  <a:moveTo>
                    <a:pt x="3375" y="6491"/>
                  </a:moveTo>
                  <a:cubicBezTo>
                    <a:pt x="3341" y="6491"/>
                    <a:pt x="3307" y="6500"/>
                    <a:pt x="3275" y="6517"/>
                  </a:cubicBezTo>
                  <a:cubicBezTo>
                    <a:pt x="3167" y="6572"/>
                    <a:pt x="3134" y="6702"/>
                    <a:pt x="3188" y="6800"/>
                  </a:cubicBezTo>
                  <a:cubicBezTo>
                    <a:pt x="3330" y="7050"/>
                    <a:pt x="3482" y="7301"/>
                    <a:pt x="3667" y="7540"/>
                  </a:cubicBezTo>
                  <a:cubicBezTo>
                    <a:pt x="3711" y="7594"/>
                    <a:pt x="3765" y="7616"/>
                    <a:pt x="3830" y="7616"/>
                  </a:cubicBezTo>
                  <a:cubicBezTo>
                    <a:pt x="3874" y="7616"/>
                    <a:pt x="3917" y="7605"/>
                    <a:pt x="3961" y="7573"/>
                  </a:cubicBezTo>
                  <a:cubicBezTo>
                    <a:pt x="4048" y="7507"/>
                    <a:pt x="4070" y="7377"/>
                    <a:pt x="4004" y="7279"/>
                  </a:cubicBezTo>
                  <a:cubicBezTo>
                    <a:pt x="3830" y="7061"/>
                    <a:pt x="3689" y="6833"/>
                    <a:pt x="3558" y="6604"/>
                  </a:cubicBezTo>
                  <a:cubicBezTo>
                    <a:pt x="3521" y="6530"/>
                    <a:pt x="3449" y="6491"/>
                    <a:pt x="3375" y="6491"/>
                  </a:cubicBezTo>
                  <a:close/>
                  <a:moveTo>
                    <a:pt x="6115" y="7257"/>
                  </a:moveTo>
                  <a:cubicBezTo>
                    <a:pt x="5865" y="7257"/>
                    <a:pt x="5582" y="7290"/>
                    <a:pt x="5288" y="7355"/>
                  </a:cubicBezTo>
                  <a:cubicBezTo>
                    <a:pt x="5179" y="7377"/>
                    <a:pt x="5103" y="7486"/>
                    <a:pt x="5125" y="7605"/>
                  </a:cubicBezTo>
                  <a:cubicBezTo>
                    <a:pt x="5147" y="7703"/>
                    <a:pt x="5234" y="7768"/>
                    <a:pt x="5331" y="7768"/>
                  </a:cubicBezTo>
                  <a:lnTo>
                    <a:pt x="5375" y="7768"/>
                  </a:lnTo>
                  <a:cubicBezTo>
                    <a:pt x="5636" y="7714"/>
                    <a:pt x="5886" y="7681"/>
                    <a:pt x="6115" y="7681"/>
                  </a:cubicBezTo>
                  <a:lnTo>
                    <a:pt x="6169" y="7681"/>
                  </a:lnTo>
                  <a:cubicBezTo>
                    <a:pt x="6300" y="7681"/>
                    <a:pt x="6376" y="7594"/>
                    <a:pt x="6387" y="7475"/>
                  </a:cubicBezTo>
                  <a:cubicBezTo>
                    <a:pt x="6387" y="7366"/>
                    <a:pt x="6289" y="7268"/>
                    <a:pt x="6180" y="7268"/>
                  </a:cubicBezTo>
                  <a:lnTo>
                    <a:pt x="6115" y="7257"/>
                  </a:lnTo>
                  <a:close/>
                  <a:moveTo>
                    <a:pt x="6980" y="7480"/>
                  </a:moveTo>
                  <a:cubicBezTo>
                    <a:pt x="6914" y="7480"/>
                    <a:pt x="6851" y="7509"/>
                    <a:pt x="6811" y="7562"/>
                  </a:cubicBezTo>
                  <a:cubicBezTo>
                    <a:pt x="6735" y="7660"/>
                    <a:pt x="6757" y="7790"/>
                    <a:pt x="6844" y="7855"/>
                  </a:cubicBezTo>
                  <a:cubicBezTo>
                    <a:pt x="6942" y="7932"/>
                    <a:pt x="6985" y="8019"/>
                    <a:pt x="6985" y="8171"/>
                  </a:cubicBezTo>
                  <a:cubicBezTo>
                    <a:pt x="6985" y="8258"/>
                    <a:pt x="6974" y="8334"/>
                    <a:pt x="6952" y="8410"/>
                  </a:cubicBezTo>
                  <a:cubicBezTo>
                    <a:pt x="6931" y="8519"/>
                    <a:pt x="6996" y="8639"/>
                    <a:pt x="7105" y="8660"/>
                  </a:cubicBezTo>
                  <a:cubicBezTo>
                    <a:pt x="7126" y="8671"/>
                    <a:pt x="7137" y="8671"/>
                    <a:pt x="7159" y="8671"/>
                  </a:cubicBezTo>
                  <a:cubicBezTo>
                    <a:pt x="7257" y="8671"/>
                    <a:pt x="7344" y="8606"/>
                    <a:pt x="7366" y="8508"/>
                  </a:cubicBezTo>
                  <a:cubicBezTo>
                    <a:pt x="7388" y="8410"/>
                    <a:pt x="7398" y="8301"/>
                    <a:pt x="7409" y="8193"/>
                  </a:cubicBezTo>
                  <a:cubicBezTo>
                    <a:pt x="7409" y="8193"/>
                    <a:pt x="7409" y="8149"/>
                    <a:pt x="7409" y="8138"/>
                  </a:cubicBezTo>
                  <a:cubicBezTo>
                    <a:pt x="7409" y="7888"/>
                    <a:pt x="7301" y="7681"/>
                    <a:pt x="7105" y="7518"/>
                  </a:cubicBezTo>
                  <a:cubicBezTo>
                    <a:pt x="7066" y="7492"/>
                    <a:pt x="7022" y="7480"/>
                    <a:pt x="6980" y="7480"/>
                  </a:cubicBezTo>
                  <a:close/>
                  <a:moveTo>
                    <a:pt x="4527" y="7590"/>
                  </a:moveTo>
                  <a:cubicBezTo>
                    <a:pt x="4502" y="7590"/>
                    <a:pt x="4476" y="7595"/>
                    <a:pt x="4450" y="7605"/>
                  </a:cubicBezTo>
                  <a:cubicBezTo>
                    <a:pt x="4178" y="7703"/>
                    <a:pt x="3917" y="7823"/>
                    <a:pt x="3656" y="7964"/>
                  </a:cubicBezTo>
                  <a:cubicBezTo>
                    <a:pt x="3558" y="8019"/>
                    <a:pt x="3515" y="8138"/>
                    <a:pt x="3569" y="8247"/>
                  </a:cubicBezTo>
                  <a:cubicBezTo>
                    <a:pt x="3607" y="8316"/>
                    <a:pt x="3683" y="8358"/>
                    <a:pt x="3759" y="8358"/>
                  </a:cubicBezTo>
                  <a:cubicBezTo>
                    <a:pt x="3791" y="8358"/>
                    <a:pt x="3823" y="8350"/>
                    <a:pt x="3852" y="8334"/>
                  </a:cubicBezTo>
                  <a:cubicBezTo>
                    <a:pt x="3972" y="8269"/>
                    <a:pt x="4091" y="8214"/>
                    <a:pt x="4222" y="8149"/>
                  </a:cubicBezTo>
                  <a:cubicBezTo>
                    <a:pt x="4222" y="8171"/>
                    <a:pt x="4233" y="8182"/>
                    <a:pt x="4244" y="8193"/>
                  </a:cubicBezTo>
                  <a:cubicBezTo>
                    <a:pt x="4461" y="8399"/>
                    <a:pt x="4690" y="8584"/>
                    <a:pt x="4929" y="8747"/>
                  </a:cubicBezTo>
                  <a:cubicBezTo>
                    <a:pt x="4962" y="8769"/>
                    <a:pt x="5005" y="8780"/>
                    <a:pt x="5049" y="8780"/>
                  </a:cubicBezTo>
                  <a:cubicBezTo>
                    <a:pt x="5114" y="8780"/>
                    <a:pt x="5179" y="8747"/>
                    <a:pt x="5223" y="8693"/>
                  </a:cubicBezTo>
                  <a:cubicBezTo>
                    <a:pt x="5288" y="8595"/>
                    <a:pt x="5266" y="8465"/>
                    <a:pt x="5168" y="8399"/>
                  </a:cubicBezTo>
                  <a:cubicBezTo>
                    <a:pt x="4983" y="8280"/>
                    <a:pt x="4809" y="8138"/>
                    <a:pt x="4635" y="7975"/>
                  </a:cubicBezTo>
                  <a:cubicBezTo>
                    <a:pt x="4722" y="7921"/>
                    <a:pt x="4755" y="7823"/>
                    <a:pt x="4722" y="7725"/>
                  </a:cubicBezTo>
                  <a:cubicBezTo>
                    <a:pt x="4689" y="7642"/>
                    <a:pt x="4611" y="7590"/>
                    <a:pt x="4527" y="7590"/>
                  </a:cubicBezTo>
                  <a:close/>
                  <a:moveTo>
                    <a:pt x="5787" y="8754"/>
                  </a:moveTo>
                  <a:cubicBezTo>
                    <a:pt x="5704" y="8754"/>
                    <a:pt x="5626" y="8806"/>
                    <a:pt x="5593" y="8889"/>
                  </a:cubicBezTo>
                  <a:cubicBezTo>
                    <a:pt x="5560" y="8998"/>
                    <a:pt x="5614" y="9117"/>
                    <a:pt x="5723" y="9161"/>
                  </a:cubicBezTo>
                  <a:cubicBezTo>
                    <a:pt x="5952" y="9248"/>
                    <a:pt x="6180" y="9291"/>
                    <a:pt x="6376" y="9291"/>
                  </a:cubicBezTo>
                  <a:cubicBezTo>
                    <a:pt x="6485" y="9291"/>
                    <a:pt x="6583" y="9280"/>
                    <a:pt x="6670" y="9248"/>
                  </a:cubicBezTo>
                  <a:cubicBezTo>
                    <a:pt x="6789" y="9226"/>
                    <a:pt x="6854" y="9106"/>
                    <a:pt x="6822" y="8998"/>
                  </a:cubicBezTo>
                  <a:cubicBezTo>
                    <a:pt x="6804" y="8899"/>
                    <a:pt x="6719" y="8837"/>
                    <a:pt x="6629" y="8837"/>
                  </a:cubicBezTo>
                  <a:cubicBezTo>
                    <a:pt x="6610" y="8837"/>
                    <a:pt x="6591" y="8840"/>
                    <a:pt x="6572" y="8845"/>
                  </a:cubicBezTo>
                  <a:cubicBezTo>
                    <a:pt x="6512" y="8859"/>
                    <a:pt x="6445" y="8867"/>
                    <a:pt x="6372" y="8867"/>
                  </a:cubicBezTo>
                  <a:cubicBezTo>
                    <a:pt x="6222" y="8867"/>
                    <a:pt x="6048" y="8835"/>
                    <a:pt x="5865" y="8769"/>
                  </a:cubicBezTo>
                  <a:cubicBezTo>
                    <a:pt x="5839" y="8759"/>
                    <a:pt x="5813" y="8754"/>
                    <a:pt x="5787" y="8754"/>
                  </a:cubicBezTo>
                  <a:close/>
                  <a:moveTo>
                    <a:pt x="3042" y="8383"/>
                  </a:moveTo>
                  <a:cubicBezTo>
                    <a:pt x="2999" y="8383"/>
                    <a:pt x="2955" y="8395"/>
                    <a:pt x="2916" y="8421"/>
                  </a:cubicBezTo>
                  <a:cubicBezTo>
                    <a:pt x="2677" y="8595"/>
                    <a:pt x="2449" y="8780"/>
                    <a:pt x="2242" y="8976"/>
                  </a:cubicBezTo>
                  <a:cubicBezTo>
                    <a:pt x="2155" y="9063"/>
                    <a:pt x="2155" y="9193"/>
                    <a:pt x="2242" y="9280"/>
                  </a:cubicBezTo>
                  <a:cubicBezTo>
                    <a:pt x="2275" y="9324"/>
                    <a:pt x="2340" y="9346"/>
                    <a:pt x="2394" y="9346"/>
                  </a:cubicBezTo>
                  <a:cubicBezTo>
                    <a:pt x="2438" y="9346"/>
                    <a:pt x="2492" y="9324"/>
                    <a:pt x="2536" y="9280"/>
                  </a:cubicBezTo>
                  <a:cubicBezTo>
                    <a:pt x="2731" y="9096"/>
                    <a:pt x="2938" y="8921"/>
                    <a:pt x="3167" y="8769"/>
                  </a:cubicBezTo>
                  <a:cubicBezTo>
                    <a:pt x="3254" y="8693"/>
                    <a:pt x="3275" y="8562"/>
                    <a:pt x="3210" y="8465"/>
                  </a:cubicBezTo>
                  <a:cubicBezTo>
                    <a:pt x="3171" y="8412"/>
                    <a:pt x="3107" y="8383"/>
                    <a:pt x="3042" y="8383"/>
                  </a:cubicBezTo>
                  <a:close/>
                  <a:moveTo>
                    <a:pt x="1830" y="9550"/>
                  </a:moveTo>
                  <a:cubicBezTo>
                    <a:pt x="1766" y="9550"/>
                    <a:pt x="1704" y="9581"/>
                    <a:pt x="1665" y="9639"/>
                  </a:cubicBezTo>
                  <a:cubicBezTo>
                    <a:pt x="1480" y="9868"/>
                    <a:pt x="1328" y="10129"/>
                    <a:pt x="1198" y="10379"/>
                  </a:cubicBezTo>
                  <a:cubicBezTo>
                    <a:pt x="1143" y="10488"/>
                    <a:pt x="1187" y="10619"/>
                    <a:pt x="1295" y="10662"/>
                  </a:cubicBezTo>
                  <a:cubicBezTo>
                    <a:pt x="1317" y="10684"/>
                    <a:pt x="1350" y="10684"/>
                    <a:pt x="1383" y="10684"/>
                  </a:cubicBezTo>
                  <a:cubicBezTo>
                    <a:pt x="1459" y="10684"/>
                    <a:pt x="1535" y="10651"/>
                    <a:pt x="1578" y="10575"/>
                  </a:cubicBezTo>
                  <a:cubicBezTo>
                    <a:pt x="1698" y="10336"/>
                    <a:pt x="1839" y="10107"/>
                    <a:pt x="2003" y="9890"/>
                  </a:cubicBezTo>
                  <a:cubicBezTo>
                    <a:pt x="2068" y="9792"/>
                    <a:pt x="2046" y="9661"/>
                    <a:pt x="1959" y="9596"/>
                  </a:cubicBezTo>
                  <a:cubicBezTo>
                    <a:pt x="1919" y="9565"/>
                    <a:pt x="1874" y="9550"/>
                    <a:pt x="1830" y="9550"/>
                  </a:cubicBezTo>
                  <a:close/>
                  <a:moveTo>
                    <a:pt x="1082" y="11056"/>
                  </a:moveTo>
                  <a:cubicBezTo>
                    <a:pt x="988" y="11056"/>
                    <a:pt x="909" y="11116"/>
                    <a:pt x="882" y="11206"/>
                  </a:cubicBezTo>
                  <a:cubicBezTo>
                    <a:pt x="806" y="11489"/>
                    <a:pt x="752" y="11783"/>
                    <a:pt x="730" y="12076"/>
                  </a:cubicBezTo>
                  <a:cubicBezTo>
                    <a:pt x="719" y="12196"/>
                    <a:pt x="806" y="12294"/>
                    <a:pt x="915" y="12305"/>
                  </a:cubicBezTo>
                  <a:lnTo>
                    <a:pt x="937" y="12305"/>
                  </a:lnTo>
                  <a:cubicBezTo>
                    <a:pt x="1045" y="12305"/>
                    <a:pt x="1132" y="12218"/>
                    <a:pt x="1143" y="12109"/>
                  </a:cubicBezTo>
                  <a:cubicBezTo>
                    <a:pt x="1165" y="11837"/>
                    <a:pt x="1219" y="11576"/>
                    <a:pt x="1285" y="11326"/>
                  </a:cubicBezTo>
                  <a:cubicBezTo>
                    <a:pt x="1317" y="11206"/>
                    <a:pt x="1252" y="11097"/>
                    <a:pt x="1143" y="11065"/>
                  </a:cubicBezTo>
                  <a:cubicBezTo>
                    <a:pt x="1122" y="11059"/>
                    <a:pt x="1102" y="11056"/>
                    <a:pt x="1082" y="11056"/>
                  </a:cubicBezTo>
                  <a:close/>
                  <a:moveTo>
                    <a:pt x="960" y="12726"/>
                  </a:moveTo>
                  <a:cubicBezTo>
                    <a:pt x="948" y="12726"/>
                    <a:pt x="937" y="12727"/>
                    <a:pt x="926" y="12729"/>
                  </a:cubicBezTo>
                  <a:cubicBezTo>
                    <a:pt x="806" y="12740"/>
                    <a:pt x="730" y="12849"/>
                    <a:pt x="741" y="12957"/>
                  </a:cubicBezTo>
                  <a:cubicBezTo>
                    <a:pt x="784" y="13251"/>
                    <a:pt x="849" y="13534"/>
                    <a:pt x="937" y="13828"/>
                  </a:cubicBezTo>
                  <a:cubicBezTo>
                    <a:pt x="969" y="13915"/>
                    <a:pt x="1045" y="13969"/>
                    <a:pt x="1143" y="13969"/>
                  </a:cubicBezTo>
                  <a:cubicBezTo>
                    <a:pt x="1165" y="13969"/>
                    <a:pt x="1187" y="13958"/>
                    <a:pt x="1208" y="13958"/>
                  </a:cubicBezTo>
                  <a:cubicBezTo>
                    <a:pt x="1317" y="13915"/>
                    <a:pt x="1372" y="13795"/>
                    <a:pt x="1339" y="13686"/>
                  </a:cubicBezTo>
                  <a:cubicBezTo>
                    <a:pt x="1252" y="13436"/>
                    <a:pt x="1198" y="13175"/>
                    <a:pt x="1165" y="12903"/>
                  </a:cubicBezTo>
                  <a:cubicBezTo>
                    <a:pt x="1145" y="12806"/>
                    <a:pt x="1056" y="12726"/>
                    <a:pt x="960" y="12726"/>
                  </a:cubicBezTo>
                  <a:close/>
                  <a:moveTo>
                    <a:pt x="1472" y="14315"/>
                  </a:moveTo>
                  <a:cubicBezTo>
                    <a:pt x="1438" y="14315"/>
                    <a:pt x="1404" y="14323"/>
                    <a:pt x="1372" y="14339"/>
                  </a:cubicBezTo>
                  <a:cubicBezTo>
                    <a:pt x="1274" y="14404"/>
                    <a:pt x="1241" y="14524"/>
                    <a:pt x="1295" y="14633"/>
                  </a:cubicBezTo>
                  <a:cubicBezTo>
                    <a:pt x="1426" y="14883"/>
                    <a:pt x="1589" y="15133"/>
                    <a:pt x="1774" y="15362"/>
                  </a:cubicBezTo>
                  <a:cubicBezTo>
                    <a:pt x="1818" y="15416"/>
                    <a:pt x="1872" y="15449"/>
                    <a:pt x="1937" y="15449"/>
                  </a:cubicBezTo>
                  <a:cubicBezTo>
                    <a:pt x="1981" y="15449"/>
                    <a:pt x="2035" y="15427"/>
                    <a:pt x="2068" y="15405"/>
                  </a:cubicBezTo>
                  <a:cubicBezTo>
                    <a:pt x="2166" y="15329"/>
                    <a:pt x="2177" y="15198"/>
                    <a:pt x="2111" y="15101"/>
                  </a:cubicBezTo>
                  <a:cubicBezTo>
                    <a:pt x="1937" y="14883"/>
                    <a:pt x="1785" y="14655"/>
                    <a:pt x="1665" y="14426"/>
                  </a:cubicBezTo>
                  <a:cubicBezTo>
                    <a:pt x="1627" y="14357"/>
                    <a:pt x="1551" y="14315"/>
                    <a:pt x="1472" y="14315"/>
                  </a:cubicBezTo>
                  <a:close/>
                  <a:moveTo>
                    <a:pt x="5799" y="15231"/>
                  </a:moveTo>
                  <a:cubicBezTo>
                    <a:pt x="5538" y="15231"/>
                    <a:pt x="5255" y="15264"/>
                    <a:pt x="4940" y="15329"/>
                  </a:cubicBezTo>
                  <a:cubicBezTo>
                    <a:pt x="4831" y="15351"/>
                    <a:pt x="4755" y="15470"/>
                    <a:pt x="4777" y="15579"/>
                  </a:cubicBezTo>
                  <a:cubicBezTo>
                    <a:pt x="4798" y="15677"/>
                    <a:pt x="4885" y="15742"/>
                    <a:pt x="4983" y="15742"/>
                  </a:cubicBezTo>
                  <a:lnTo>
                    <a:pt x="5027" y="15742"/>
                  </a:lnTo>
                  <a:cubicBezTo>
                    <a:pt x="5310" y="15677"/>
                    <a:pt x="5571" y="15655"/>
                    <a:pt x="5799" y="15655"/>
                  </a:cubicBezTo>
                  <a:lnTo>
                    <a:pt x="5821" y="15655"/>
                  </a:lnTo>
                  <a:cubicBezTo>
                    <a:pt x="5941" y="15655"/>
                    <a:pt x="6017" y="15557"/>
                    <a:pt x="6017" y="15438"/>
                  </a:cubicBezTo>
                  <a:cubicBezTo>
                    <a:pt x="6017" y="15329"/>
                    <a:pt x="5908" y="15231"/>
                    <a:pt x="5799" y="15231"/>
                  </a:cubicBezTo>
                  <a:close/>
                  <a:moveTo>
                    <a:pt x="6610" y="15464"/>
                  </a:moveTo>
                  <a:cubicBezTo>
                    <a:pt x="6557" y="15464"/>
                    <a:pt x="6505" y="15483"/>
                    <a:pt x="6463" y="15525"/>
                  </a:cubicBezTo>
                  <a:cubicBezTo>
                    <a:pt x="6387" y="15601"/>
                    <a:pt x="6376" y="15742"/>
                    <a:pt x="6463" y="15819"/>
                  </a:cubicBezTo>
                  <a:cubicBezTo>
                    <a:pt x="6506" y="15862"/>
                    <a:pt x="6528" y="15906"/>
                    <a:pt x="6528" y="15971"/>
                  </a:cubicBezTo>
                  <a:cubicBezTo>
                    <a:pt x="6539" y="16036"/>
                    <a:pt x="6539" y="16101"/>
                    <a:pt x="6539" y="16167"/>
                  </a:cubicBezTo>
                  <a:cubicBezTo>
                    <a:pt x="6539" y="16265"/>
                    <a:pt x="6528" y="16352"/>
                    <a:pt x="6517" y="16439"/>
                  </a:cubicBezTo>
                  <a:cubicBezTo>
                    <a:pt x="6496" y="16558"/>
                    <a:pt x="6572" y="16667"/>
                    <a:pt x="6680" y="16689"/>
                  </a:cubicBezTo>
                  <a:lnTo>
                    <a:pt x="6724" y="16689"/>
                  </a:lnTo>
                  <a:cubicBezTo>
                    <a:pt x="6822" y="16689"/>
                    <a:pt x="6909" y="16624"/>
                    <a:pt x="6931" y="16526"/>
                  </a:cubicBezTo>
                  <a:cubicBezTo>
                    <a:pt x="6952" y="16406"/>
                    <a:pt x="6963" y="16286"/>
                    <a:pt x="6963" y="16167"/>
                  </a:cubicBezTo>
                  <a:cubicBezTo>
                    <a:pt x="6963" y="16090"/>
                    <a:pt x="6952" y="16014"/>
                    <a:pt x="6952" y="15927"/>
                  </a:cubicBezTo>
                  <a:cubicBezTo>
                    <a:pt x="6931" y="15775"/>
                    <a:pt x="6876" y="15634"/>
                    <a:pt x="6767" y="15525"/>
                  </a:cubicBezTo>
                  <a:cubicBezTo>
                    <a:pt x="6723" y="15485"/>
                    <a:pt x="6666" y="15464"/>
                    <a:pt x="6610" y="15464"/>
                  </a:cubicBezTo>
                  <a:close/>
                  <a:moveTo>
                    <a:pt x="4179" y="15564"/>
                  </a:moveTo>
                  <a:cubicBezTo>
                    <a:pt x="4154" y="15564"/>
                    <a:pt x="4128" y="15569"/>
                    <a:pt x="4102" y="15579"/>
                  </a:cubicBezTo>
                  <a:cubicBezTo>
                    <a:pt x="3830" y="15677"/>
                    <a:pt x="3569" y="15786"/>
                    <a:pt x="3308" y="15927"/>
                  </a:cubicBezTo>
                  <a:cubicBezTo>
                    <a:pt x="3210" y="15971"/>
                    <a:pt x="3167" y="16090"/>
                    <a:pt x="3199" y="16188"/>
                  </a:cubicBezTo>
                  <a:cubicBezTo>
                    <a:pt x="3014" y="16036"/>
                    <a:pt x="2819" y="15884"/>
                    <a:pt x="2644" y="15710"/>
                  </a:cubicBezTo>
                  <a:cubicBezTo>
                    <a:pt x="2608" y="15673"/>
                    <a:pt x="2556" y="15654"/>
                    <a:pt x="2503" y="15654"/>
                  </a:cubicBezTo>
                  <a:cubicBezTo>
                    <a:pt x="2447" y="15654"/>
                    <a:pt x="2390" y="15676"/>
                    <a:pt x="2351" y="15721"/>
                  </a:cubicBezTo>
                  <a:cubicBezTo>
                    <a:pt x="2275" y="15797"/>
                    <a:pt x="2275" y="15938"/>
                    <a:pt x="2351" y="16014"/>
                  </a:cubicBezTo>
                  <a:cubicBezTo>
                    <a:pt x="2470" y="16123"/>
                    <a:pt x="2579" y="16232"/>
                    <a:pt x="2710" y="16330"/>
                  </a:cubicBezTo>
                  <a:cubicBezTo>
                    <a:pt x="2696" y="16327"/>
                    <a:pt x="2683" y="16326"/>
                    <a:pt x="2669" y="16326"/>
                  </a:cubicBezTo>
                  <a:cubicBezTo>
                    <a:pt x="2629" y="16326"/>
                    <a:pt x="2590" y="16338"/>
                    <a:pt x="2557" y="16362"/>
                  </a:cubicBezTo>
                  <a:cubicBezTo>
                    <a:pt x="2307" y="16526"/>
                    <a:pt x="2079" y="16700"/>
                    <a:pt x="1861" y="16885"/>
                  </a:cubicBezTo>
                  <a:cubicBezTo>
                    <a:pt x="1774" y="16961"/>
                    <a:pt x="1763" y="17091"/>
                    <a:pt x="1839" y="17178"/>
                  </a:cubicBezTo>
                  <a:cubicBezTo>
                    <a:pt x="1883" y="17233"/>
                    <a:pt x="1937" y="17255"/>
                    <a:pt x="2003" y="17255"/>
                  </a:cubicBezTo>
                  <a:cubicBezTo>
                    <a:pt x="2046" y="17255"/>
                    <a:pt x="2101" y="17244"/>
                    <a:pt x="2133" y="17200"/>
                  </a:cubicBezTo>
                  <a:cubicBezTo>
                    <a:pt x="2340" y="17026"/>
                    <a:pt x="2557" y="16863"/>
                    <a:pt x="2786" y="16711"/>
                  </a:cubicBezTo>
                  <a:cubicBezTo>
                    <a:pt x="2873" y="16656"/>
                    <a:pt x="2906" y="16547"/>
                    <a:pt x="2873" y="16460"/>
                  </a:cubicBezTo>
                  <a:lnTo>
                    <a:pt x="2873" y="16460"/>
                  </a:lnTo>
                  <a:cubicBezTo>
                    <a:pt x="2916" y="16504"/>
                    <a:pt x="2971" y="16537"/>
                    <a:pt x="3025" y="16580"/>
                  </a:cubicBezTo>
                  <a:cubicBezTo>
                    <a:pt x="3060" y="16606"/>
                    <a:pt x="3101" y="16618"/>
                    <a:pt x="3142" y="16618"/>
                  </a:cubicBezTo>
                  <a:cubicBezTo>
                    <a:pt x="3207" y="16618"/>
                    <a:pt x="3273" y="16589"/>
                    <a:pt x="3319" y="16537"/>
                  </a:cubicBezTo>
                  <a:cubicBezTo>
                    <a:pt x="3362" y="16460"/>
                    <a:pt x="3373" y="16384"/>
                    <a:pt x="3330" y="16308"/>
                  </a:cubicBezTo>
                  <a:lnTo>
                    <a:pt x="3330" y="16308"/>
                  </a:lnTo>
                  <a:cubicBezTo>
                    <a:pt x="3354" y="16318"/>
                    <a:pt x="3381" y="16323"/>
                    <a:pt x="3407" y="16323"/>
                  </a:cubicBezTo>
                  <a:cubicBezTo>
                    <a:pt x="3438" y="16323"/>
                    <a:pt x="3469" y="16315"/>
                    <a:pt x="3493" y="16297"/>
                  </a:cubicBezTo>
                  <a:cubicBezTo>
                    <a:pt x="3743" y="16178"/>
                    <a:pt x="3993" y="16069"/>
                    <a:pt x="4244" y="15971"/>
                  </a:cubicBezTo>
                  <a:cubicBezTo>
                    <a:pt x="4352" y="15927"/>
                    <a:pt x="4418" y="15808"/>
                    <a:pt x="4374" y="15699"/>
                  </a:cubicBezTo>
                  <a:cubicBezTo>
                    <a:pt x="4341" y="15616"/>
                    <a:pt x="4263" y="15564"/>
                    <a:pt x="4179" y="15564"/>
                  </a:cubicBezTo>
                  <a:close/>
                  <a:moveTo>
                    <a:pt x="3863" y="16643"/>
                  </a:moveTo>
                  <a:cubicBezTo>
                    <a:pt x="3787" y="16643"/>
                    <a:pt x="3716" y="16685"/>
                    <a:pt x="3678" y="16754"/>
                  </a:cubicBezTo>
                  <a:cubicBezTo>
                    <a:pt x="3624" y="16863"/>
                    <a:pt x="3656" y="16993"/>
                    <a:pt x="3765" y="17048"/>
                  </a:cubicBezTo>
                  <a:cubicBezTo>
                    <a:pt x="4037" y="17189"/>
                    <a:pt x="4309" y="17309"/>
                    <a:pt x="4570" y="17396"/>
                  </a:cubicBezTo>
                  <a:lnTo>
                    <a:pt x="4635" y="17396"/>
                  </a:lnTo>
                  <a:cubicBezTo>
                    <a:pt x="4722" y="17396"/>
                    <a:pt x="4809" y="17342"/>
                    <a:pt x="4831" y="17255"/>
                  </a:cubicBezTo>
                  <a:cubicBezTo>
                    <a:pt x="4875" y="17146"/>
                    <a:pt x="4809" y="17026"/>
                    <a:pt x="4701" y="16993"/>
                  </a:cubicBezTo>
                  <a:cubicBezTo>
                    <a:pt x="4461" y="16906"/>
                    <a:pt x="4211" y="16808"/>
                    <a:pt x="3961" y="16667"/>
                  </a:cubicBezTo>
                  <a:cubicBezTo>
                    <a:pt x="3928" y="16651"/>
                    <a:pt x="3895" y="16643"/>
                    <a:pt x="3863" y="16643"/>
                  </a:cubicBezTo>
                  <a:close/>
                  <a:moveTo>
                    <a:pt x="6270" y="16959"/>
                  </a:moveTo>
                  <a:cubicBezTo>
                    <a:pt x="6232" y="16959"/>
                    <a:pt x="6193" y="16970"/>
                    <a:pt x="6158" y="16993"/>
                  </a:cubicBezTo>
                  <a:cubicBezTo>
                    <a:pt x="6006" y="17091"/>
                    <a:pt x="5788" y="17135"/>
                    <a:pt x="5538" y="17135"/>
                  </a:cubicBezTo>
                  <a:lnTo>
                    <a:pt x="5473" y="17135"/>
                  </a:lnTo>
                  <a:cubicBezTo>
                    <a:pt x="5342" y="17135"/>
                    <a:pt x="5255" y="17222"/>
                    <a:pt x="5255" y="17342"/>
                  </a:cubicBezTo>
                  <a:cubicBezTo>
                    <a:pt x="5244" y="17461"/>
                    <a:pt x="5342" y="17559"/>
                    <a:pt x="5451" y="17559"/>
                  </a:cubicBezTo>
                  <a:lnTo>
                    <a:pt x="5538" y="17559"/>
                  </a:lnTo>
                  <a:cubicBezTo>
                    <a:pt x="5875" y="17559"/>
                    <a:pt x="6158" y="17483"/>
                    <a:pt x="6387" y="17342"/>
                  </a:cubicBezTo>
                  <a:cubicBezTo>
                    <a:pt x="6485" y="17287"/>
                    <a:pt x="6517" y="17157"/>
                    <a:pt x="6452" y="17059"/>
                  </a:cubicBezTo>
                  <a:cubicBezTo>
                    <a:pt x="6410" y="16995"/>
                    <a:pt x="6340" y="16959"/>
                    <a:pt x="6270" y="16959"/>
                  </a:cubicBezTo>
                  <a:close/>
                  <a:moveTo>
                    <a:pt x="1394" y="17423"/>
                  </a:moveTo>
                  <a:cubicBezTo>
                    <a:pt x="1337" y="17423"/>
                    <a:pt x="1282" y="17448"/>
                    <a:pt x="1241" y="17494"/>
                  </a:cubicBezTo>
                  <a:cubicBezTo>
                    <a:pt x="1045" y="17722"/>
                    <a:pt x="871" y="17962"/>
                    <a:pt x="719" y="18201"/>
                  </a:cubicBezTo>
                  <a:cubicBezTo>
                    <a:pt x="654" y="18299"/>
                    <a:pt x="686" y="18429"/>
                    <a:pt x="784" y="18495"/>
                  </a:cubicBezTo>
                  <a:cubicBezTo>
                    <a:pt x="817" y="18516"/>
                    <a:pt x="860" y="18527"/>
                    <a:pt x="893" y="18527"/>
                  </a:cubicBezTo>
                  <a:cubicBezTo>
                    <a:pt x="969" y="18527"/>
                    <a:pt x="1034" y="18484"/>
                    <a:pt x="1078" y="18419"/>
                  </a:cubicBezTo>
                  <a:cubicBezTo>
                    <a:pt x="1208" y="18201"/>
                    <a:pt x="1372" y="17983"/>
                    <a:pt x="1557" y="17777"/>
                  </a:cubicBezTo>
                  <a:cubicBezTo>
                    <a:pt x="1633" y="17690"/>
                    <a:pt x="1622" y="17559"/>
                    <a:pt x="1535" y="17483"/>
                  </a:cubicBezTo>
                  <a:cubicBezTo>
                    <a:pt x="1494" y="17442"/>
                    <a:pt x="1444" y="17423"/>
                    <a:pt x="1394" y="17423"/>
                  </a:cubicBezTo>
                  <a:close/>
                  <a:moveTo>
                    <a:pt x="511" y="18850"/>
                  </a:moveTo>
                  <a:cubicBezTo>
                    <a:pt x="428" y="18850"/>
                    <a:pt x="350" y="18901"/>
                    <a:pt x="316" y="18984"/>
                  </a:cubicBezTo>
                  <a:cubicBezTo>
                    <a:pt x="208" y="19256"/>
                    <a:pt x="131" y="19550"/>
                    <a:pt x="77" y="19833"/>
                  </a:cubicBezTo>
                  <a:cubicBezTo>
                    <a:pt x="55" y="19952"/>
                    <a:pt x="131" y="20061"/>
                    <a:pt x="251" y="20083"/>
                  </a:cubicBezTo>
                  <a:lnTo>
                    <a:pt x="284" y="20083"/>
                  </a:lnTo>
                  <a:cubicBezTo>
                    <a:pt x="382" y="20083"/>
                    <a:pt x="469" y="20007"/>
                    <a:pt x="490" y="19909"/>
                  </a:cubicBezTo>
                  <a:cubicBezTo>
                    <a:pt x="534" y="19648"/>
                    <a:pt x="610" y="19387"/>
                    <a:pt x="708" y="19137"/>
                  </a:cubicBezTo>
                  <a:cubicBezTo>
                    <a:pt x="752" y="19028"/>
                    <a:pt x="697" y="18908"/>
                    <a:pt x="588" y="18865"/>
                  </a:cubicBezTo>
                  <a:cubicBezTo>
                    <a:pt x="563" y="18854"/>
                    <a:pt x="537" y="18850"/>
                    <a:pt x="511" y="18850"/>
                  </a:cubicBezTo>
                  <a:close/>
                  <a:moveTo>
                    <a:pt x="208" y="20496"/>
                  </a:moveTo>
                  <a:cubicBezTo>
                    <a:pt x="99" y="20496"/>
                    <a:pt x="1" y="20594"/>
                    <a:pt x="1" y="20714"/>
                  </a:cubicBezTo>
                  <a:cubicBezTo>
                    <a:pt x="12" y="20997"/>
                    <a:pt x="34" y="21290"/>
                    <a:pt x="88" y="21584"/>
                  </a:cubicBezTo>
                  <a:cubicBezTo>
                    <a:pt x="110" y="21693"/>
                    <a:pt x="197" y="21758"/>
                    <a:pt x="295" y="21758"/>
                  </a:cubicBezTo>
                  <a:lnTo>
                    <a:pt x="338" y="21758"/>
                  </a:lnTo>
                  <a:cubicBezTo>
                    <a:pt x="447" y="21736"/>
                    <a:pt x="523" y="21628"/>
                    <a:pt x="501" y="21508"/>
                  </a:cubicBezTo>
                  <a:cubicBezTo>
                    <a:pt x="458" y="21236"/>
                    <a:pt x="425" y="20975"/>
                    <a:pt x="425" y="20714"/>
                  </a:cubicBezTo>
                  <a:cubicBezTo>
                    <a:pt x="425" y="20594"/>
                    <a:pt x="327" y="20496"/>
                    <a:pt x="219" y="20496"/>
                  </a:cubicBezTo>
                  <a:close/>
                  <a:moveTo>
                    <a:pt x="524" y="22146"/>
                  </a:moveTo>
                  <a:cubicBezTo>
                    <a:pt x="499" y="22146"/>
                    <a:pt x="472" y="22151"/>
                    <a:pt x="447" y="22161"/>
                  </a:cubicBezTo>
                  <a:cubicBezTo>
                    <a:pt x="338" y="22204"/>
                    <a:pt x="284" y="22324"/>
                    <a:pt x="327" y="22433"/>
                  </a:cubicBezTo>
                  <a:cubicBezTo>
                    <a:pt x="436" y="22716"/>
                    <a:pt x="578" y="22977"/>
                    <a:pt x="730" y="23216"/>
                  </a:cubicBezTo>
                  <a:cubicBezTo>
                    <a:pt x="773" y="23281"/>
                    <a:pt x="839" y="23314"/>
                    <a:pt x="915" y="23314"/>
                  </a:cubicBezTo>
                  <a:cubicBezTo>
                    <a:pt x="947" y="23314"/>
                    <a:pt x="991" y="23303"/>
                    <a:pt x="1024" y="23281"/>
                  </a:cubicBezTo>
                  <a:cubicBezTo>
                    <a:pt x="1121" y="23216"/>
                    <a:pt x="1154" y="23085"/>
                    <a:pt x="1089" y="22988"/>
                  </a:cubicBezTo>
                  <a:cubicBezTo>
                    <a:pt x="947" y="22770"/>
                    <a:pt x="817" y="22531"/>
                    <a:pt x="719" y="22280"/>
                  </a:cubicBezTo>
                  <a:cubicBezTo>
                    <a:pt x="686" y="22197"/>
                    <a:pt x="608" y="22146"/>
                    <a:pt x="524" y="22146"/>
                  </a:cubicBezTo>
                  <a:close/>
                  <a:moveTo>
                    <a:pt x="1431" y="23552"/>
                  </a:moveTo>
                  <a:cubicBezTo>
                    <a:pt x="1379" y="23552"/>
                    <a:pt x="1327" y="23571"/>
                    <a:pt x="1285" y="23608"/>
                  </a:cubicBezTo>
                  <a:cubicBezTo>
                    <a:pt x="1208" y="23695"/>
                    <a:pt x="1198" y="23825"/>
                    <a:pt x="1285" y="23912"/>
                  </a:cubicBezTo>
                  <a:cubicBezTo>
                    <a:pt x="1480" y="24108"/>
                    <a:pt x="1698" y="24304"/>
                    <a:pt x="1937" y="24489"/>
                  </a:cubicBezTo>
                  <a:cubicBezTo>
                    <a:pt x="1981" y="24511"/>
                    <a:pt x="2024" y="24521"/>
                    <a:pt x="2068" y="24521"/>
                  </a:cubicBezTo>
                  <a:cubicBezTo>
                    <a:pt x="2133" y="24521"/>
                    <a:pt x="2198" y="24500"/>
                    <a:pt x="2231" y="24445"/>
                  </a:cubicBezTo>
                  <a:cubicBezTo>
                    <a:pt x="2307" y="24347"/>
                    <a:pt x="2285" y="24217"/>
                    <a:pt x="2198" y="24141"/>
                  </a:cubicBezTo>
                  <a:cubicBezTo>
                    <a:pt x="1970" y="23977"/>
                    <a:pt x="1763" y="23803"/>
                    <a:pt x="1589" y="23618"/>
                  </a:cubicBezTo>
                  <a:cubicBezTo>
                    <a:pt x="1544" y="23574"/>
                    <a:pt x="1488" y="23552"/>
                    <a:pt x="1431" y="23552"/>
                  </a:cubicBezTo>
                  <a:close/>
                  <a:moveTo>
                    <a:pt x="2767" y="24564"/>
                  </a:moveTo>
                  <a:cubicBezTo>
                    <a:pt x="2694" y="24564"/>
                    <a:pt x="2626" y="24603"/>
                    <a:pt x="2590" y="24674"/>
                  </a:cubicBezTo>
                  <a:cubicBezTo>
                    <a:pt x="2536" y="24772"/>
                    <a:pt x="2568" y="24902"/>
                    <a:pt x="2666" y="24957"/>
                  </a:cubicBezTo>
                  <a:cubicBezTo>
                    <a:pt x="2906" y="25098"/>
                    <a:pt x="3167" y="25229"/>
                    <a:pt x="3439" y="25348"/>
                  </a:cubicBezTo>
                  <a:cubicBezTo>
                    <a:pt x="3471" y="25359"/>
                    <a:pt x="3493" y="25370"/>
                    <a:pt x="3526" y="25370"/>
                  </a:cubicBezTo>
                  <a:cubicBezTo>
                    <a:pt x="3602" y="25370"/>
                    <a:pt x="3678" y="25326"/>
                    <a:pt x="3721" y="25250"/>
                  </a:cubicBezTo>
                  <a:cubicBezTo>
                    <a:pt x="3765" y="25141"/>
                    <a:pt x="3721" y="25011"/>
                    <a:pt x="3613" y="24967"/>
                  </a:cubicBezTo>
                  <a:cubicBezTo>
                    <a:pt x="3352" y="24848"/>
                    <a:pt x="3101" y="24717"/>
                    <a:pt x="2884" y="24598"/>
                  </a:cubicBezTo>
                  <a:cubicBezTo>
                    <a:pt x="2846" y="24575"/>
                    <a:pt x="2806" y="24564"/>
                    <a:pt x="2767" y="24564"/>
                  </a:cubicBezTo>
                  <a:close/>
                  <a:moveTo>
                    <a:pt x="4306" y="25268"/>
                  </a:moveTo>
                  <a:cubicBezTo>
                    <a:pt x="4220" y="25268"/>
                    <a:pt x="4138" y="25319"/>
                    <a:pt x="4113" y="25403"/>
                  </a:cubicBezTo>
                  <a:cubicBezTo>
                    <a:pt x="4070" y="25511"/>
                    <a:pt x="4124" y="25642"/>
                    <a:pt x="4233" y="25675"/>
                  </a:cubicBezTo>
                  <a:cubicBezTo>
                    <a:pt x="4494" y="25783"/>
                    <a:pt x="4766" y="25870"/>
                    <a:pt x="5038" y="25968"/>
                  </a:cubicBezTo>
                  <a:cubicBezTo>
                    <a:pt x="5060" y="25968"/>
                    <a:pt x="5081" y="25979"/>
                    <a:pt x="5103" y="25979"/>
                  </a:cubicBezTo>
                  <a:cubicBezTo>
                    <a:pt x="5190" y="25979"/>
                    <a:pt x="5277" y="25914"/>
                    <a:pt x="5299" y="25827"/>
                  </a:cubicBezTo>
                  <a:cubicBezTo>
                    <a:pt x="5342" y="25718"/>
                    <a:pt x="5277" y="25598"/>
                    <a:pt x="5168" y="25566"/>
                  </a:cubicBezTo>
                  <a:cubicBezTo>
                    <a:pt x="4907" y="25479"/>
                    <a:pt x="4646" y="25381"/>
                    <a:pt x="4385" y="25283"/>
                  </a:cubicBezTo>
                  <a:cubicBezTo>
                    <a:pt x="4360" y="25273"/>
                    <a:pt x="4333" y="25268"/>
                    <a:pt x="4306" y="25268"/>
                  </a:cubicBezTo>
                  <a:close/>
                  <a:moveTo>
                    <a:pt x="5912" y="25808"/>
                  </a:moveTo>
                  <a:cubicBezTo>
                    <a:pt x="5818" y="25808"/>
                    <a:pt x="5739" y="25868"/>
                    <a:pt x="5712" y="25957"/>
                  </a:cubicBezTo>
                  <a:cubicBezTo>
                    <a:pt x="5669" y="26066"/>
                    <a:pt x="5734" y="26186"/>
                    <a:pt x="5843" y="26218"/>
                  </a:cubicBezTo>
                  <a:lnTo>
                    <a:pt x="6659" y="26469"/>
                  </a:lnTo>
                  <a:lnTo>
                    <a:pt x="6724" y="26469"/>
                  </a:lnTo>
                  <a:cubicBezTo>
                    <a:pt x="6811" y="26469"/>
                    <a:pt x="6898" y="26414"/>
                    <a:pt x="6920" y="26327"/>
                  </a:cubicBezTo>
                  <a:cubicBezTo>
                    <a:pt x="6952" y="26208"/>
                    <a:pt x="6887" y="26099"/>
                    <a:pt x="6778" y="26055"/>
                  </a:cubicBezTo>
                  <a:lnTo>
                    <a:pt x="5973" y="25816"/>
                  </a:lnTo>
                  <a:cubicBezTo>
                    <a:pt x="5952" y="25810"/>
                    <a:pt x="5932" y="25808"/>
                    <a:pt x="5912" y="25808"/>
                  </a:cubicBezTo>
                  <a:close/>
                  <a:moveTo>
                    <a:pt x="7537" y="26297"/>
                  </a:moveTo>
                  <a:cubicBezTo>
                    <a:pt x="7446" y="26297"/>
                    <a:pt x="7358" y="26357"/>
                    <a:pt x="7322" y="26447"/>
                  </a:cubicBezTo>
                  <a:cubicBezTo>
                    <a:pt x="7290" y="26556"/>
                    <a:pt x="7355" y="26675"/>
                    <a:pt x="7464" y="26708"/>
                  </a:cubicBezTo>
                  <a:cubicBezTo>
                    <a:pt x="7736" y="26806"/>
                    <a:pt x="7997" y="26893"/>
                    <a:pt x="8247" y="26980"/>
                  </a:cubicBezTo>
                  <a:cubicBezTo>
                    <a:pt x="8280" y="26991"/>
                    <a:pt x="8301" y="27002"/>
                    <a:pt x="8323" y="27002"/>
                  </a:cubicBezTo>
                  <a:cubicBezTo>
                    <a:pt x="8410" y="27002"/>
                    <a:pt x="8486" y="26947"/>
                    <a:pt x="8519" y="26860"/>
                  </a:cubicBezTo>
                  <a:cubicBezTo>
                    <a:pt x="8562" y="26752"/>
                    <a:pt x="8508" y="26632"/>
                    <a:pt x="8399" y="26588"/>
                  </a:cubicBezTo>
                  <a:cubicBezTo>
                    <a:pt x="8149" y="26490"/>
                    <a:pt x="7877" y="26403"/>
                    <a:pt x="7594" y="26306"/>
                  </a:cubicBezTo>
                  <a:cubicBezTo>
                    <a:pt x="7575" y="26300"/>
                    <a:pt x="7556" y="26297"/>
                    <a:pt x="7537" y="26297"/>
                  </a:cubicBezTo>
                  <a:close/>
                  <a:moveTo>
                    <a:pt x="9100" y="26913"/>
                  </a:moveTo>
                  <a:cubicBezTo>
                    <a:pt x="9025" y="26913"/>
                    <a:pt x="8949" y="26955"/>
                    <a:pt x="8911" y="27023"/>
                  </a:cubicBezTo>
                  <a:cubicBezTo>
                    <a:pt x="8856" y="27132"/>
                    <a:pt x="8900" y="27263"/>
                    <a:pt x="9008" y="27317"/>
                  </a:cubicBezTo>
                  <a:cubicBezTo>
                    <a:pt x="9280" y="27448"/>
                    <a:pt x="9487" y="27589"/>
                    <a:pt x="9672" y="27741"/>
                  </a:cubicBezTo>
                  <a:cubicBezTo>
                    <a:pt x="9705" y="27774"/>
                    <a:pt x="9759" y="27796"/>
                    <a:pt x="9803" y="27796"/>
                  </a:cubicBezTo>
                  <a:cubicBezTo>
                    <a:pt x="9868" y="27796"/>
                    <a:pt x="9922" y="27774"/>
                    <a:pt x="9966" y="27720"/>
                  </a:cubicBezTo>
                  <a:cubicBezTo>
                    <a:pt x="10042" y="27633"/>
                    <a:pt x="10031" y="27502"/>
                    <a:pt x="9944" y="27426"/>
                  </a:cubicBezTo>
                  <a:cubicBezTo>
                    <a:pt x="9737" y="27252"/>
                    <a:pt x="9498" y="27089"/>
                    <a:pt x="9193" y="26936"/>
                  </a:cubicBezTo>
                  <a:cubicBezTo>
                    <a:pt x="9164" y="26920"/>
                    <a:pt x="9132" y="26913"/>
                    <a:pt x="9100" y="26913"/>
                  </a:cubicBezTo>
                  <a:close/>
                  <a:moveTo>
                    <a:pt x="10304" y="28031"/>
                  </a:moveTo>
                  <a:cubicBezTo>
                    <a:pt x="10278" y="28031"/>
                    <a:pt x="10252" y="28036"/>
                    <a:pt x="10227" y="28046"/>
                  </a:cubicBezTo>
                  <a:cubicBezTo>
                    <a:pt x="10118" y="28090"/>
                    <a:pt x="10064" y="28220"/>
                    <a:pt x="10107" y="28329"/>
                  </a:cubicBezTo>
                  <a:cubicBezTo>
                    <a:pt x="10162" y="28449"/>
                    <a:pt x="10183" y="28579"/>
                    <a:pt x="10194" y="28710"/>
                  </a:cubicBezTo>
                  <a:cubicBezTo>
                    <a:pt x="10205" y="28840"/>
                    <a:pt x="10216" y="28960"/>
                    <a:pt x="10216" y="29080"/>
                  </a:cubicBezTo>
                  <a:cubicBezTo>
                    <a:pt x="10216" y="29188"/>
                    <a:pt x="10314" y="29286"/>
                    <a:pt x="10423" y="29286"/>
                  </a:cubicBezTo>
                  <a:lnTo>
                    <a:pt x="10434" y="29286"/>
                  </a:lnTo>
                  <a:cubicBezTo>
                    <a:pt x="10553" y="29275"/>
                    <a:pt x="10640" y="29177"/>
                    <a:pt x="10640" y="29069"/>
                  </a:cubicBezTo>
                  <a:cubicBezTo>
                    <a:pt x="10629" y="28938"/>
                    <a:pt x="10629" y="28808"/>
                    <a:pt x="10619" y="28677"/>
                  </a:cubicBezTo>
                  <a:cubicBezTo>
                    <a:pt x="10608" y="28503"/>
                    <a:pt x="10564" y="28329"/>
                    <a:pt x="10499" y="28166"/>
                  </a:cubicBezTo>
                  <a:cubicBezTo>
                    <a:pt x="10466" y="28082"/>
                    <a:pt x="10388" y="28031"/>
                    <a:pt x="10304" y="28031"/>
                  </a:cubicBezTo>
                  <a:close/>
                  <a:moveTo>
                    <a:pt x="10423" y="29700"/>
                  </a:moveTo>
                  <a:cubicBezTo>
                    <a:pt x="10303" y="29700"/>
                    <a:pt x="10205" y="29776"/>
                    <a:pt x="10194" y="29895"/>
                  </a:cubicBezTo>
                  <a:cubicBezTo>
                    <a:pt x="10162" y="30178"/>
                    <a:pt x="10118" y="30439"/>
                    <a:pt x="10053" y="30690"/>
                  </a:cubicBezTo>
                  <a:cubicBezTo>
                    <a:pt x="10020" y="30798"/>
                    <a:pt x="10085" y="30918"/>
                    <a:pt x="10205" y="30951"/>
                  </a:cubicBezTo>
                  <a:lnTo>
                    <a:pt x="10260" y="30951"/>
                  </a:lnTo>
                  <a:cubicBezTo>
                    <a:pt x="10347" y="30951"/>
                    <a:pt x="10434" y="30896"/>
                    <a:pt x="10455" y="30798"/>
                  </a:cubicBezTo>
                  <a:cubicBezTo>
                    <a:pt x="10531" y="30526"/>
                    <a:pt x="10586" y="30244"/>
                    <a:pt x="10608" y="29928"/>
                  </a:cubicBezTo>
                  <a:cubicBezTo>
                    <a:pt x="10619" y="29819"/>
                    <a:pt x="10542" y="29711"/>
                    <a:pt x="10423" y="29700"/>
                  </a:cubicBezTo>
                  <a:close/>
                  <a:moveTo>
                    <a:pt x="9945" y="31316"/>
                  </a:moveTo>
                  <a:cubicBezTo>
                    <a:pt x="9869" y="31316"/>
                    <a:pt x="9796" y="31355"/>
                    <a:pt x="9759" y="31429"/>
                  </a:cubicBezTo>
                  <a:cubicBezTo>
                    <a:pt x="9639" y="31658"/>
                    <a:pt x="9476" y="31875"/>
                    <a:pt x="9302" y="32049"/>
                  </a:cubicBezTo>
                  <a:cubicBezTo>
                    <a:pt x="9215" y="32136"/>
                    <a:pt x="9215" y="32267"/>
                    <a:pt x="9302" y="32354"/>
                  </a:cubicBezTo>
                  <a:cubicBezTo>
                    <a:pt x="9346" y="32398"/>
                    <a:pt x="9400" y="32408"/>
                    <a:pt x="9455" y="32408"/>
                  </a:cubicBezTo>
                  <a:cubicBezTo>
                    <a:pt x="9509" y="32408"/>
                    <a:pt x="9563" y="32387"/>
                    <a:pt x="9596" y="32354"/>
                  </a:cubicBezTo>
                  <a:cubicBezTo>
                    <a:pt x="9813" y="32136"/>
                    <a:pt x="9988" y="31897"/>
                    <a:pt x="10129" y="31625"/>
                  </a:cubicBezTo>
                  <a:cubicBezTo>
                    <a:pt x="10194" y="31527"/>
                    <a:pt x="10151" y="31397"/>
                    <a:pt x="10053" y="31342"/>
                  </a:cubicBezTo>
                  <a:cubicBezTo>
                    <a:pt x="10018" y="31325"/>
                    <a:pt x="9981" y="31316"/>
                    <a:pt x="9945" y="31316"/>
                  </a:cubicBezTo>
                  <a:close/>
                  <a:moveTo>
                    <a:pt x="8784" y="32502"/>
                  </a:moveTo>
                  <a:cubicBezTo>
                    <a:pt x="8749" y="32502"/>
                    <a:pt x="8714" y="32510"/>
                    <a:pt x="8682" y="32528"/>
                  </a:cubicBezTo>
                  <a:cubicBezTo>
                    <a:pt x="8454" y="32648"/>
                    <a:pt x="8214" y="32746"/>
                    <a:pt x="7942" y="32833"/>
                  </a:cubicBezTo>
                  <a:cubicBezTo>
                    <a:pt x="7834" y="32854"/>
                    <a:pt x="7768" y="32974"/>
                    <a:pt x="7801" y="33083"/>
                  </a:cubicBezTo>
                  <a:cubicBezTo>
                    <a:pt x="7823" y="33181"/>
                    <a:pt x="7910" y="33246"/>
                    <a:pt x="7997" y="33246"/>
                  </a:cubicBezTo>
                  <a:cubicBezTo>
                    <a:pt x="8019" y="33246"/>
                    <a:pt x="8040" y="33235"/>
                    <a:pt x="8062" y="33235"/>
                  </a:cubicBezTo>
                  <a:cubicBezTo>
                    <a:pt x="8356" y="33148"/>
                    <a:pt x="8639" y="33028"/>
                    <a:pt x="8889" y="32898"/>
                  </a:cubicBezTo>
                  <a:cubicBezTo>
                    <a:pt x="8987" y="32833"/>
                    <a:pt x="9019" y="32713"/>
                    <a:pt x="8965" y="32604"/>
                  </a:cubicBezTo>
                  <a:cubicBezTo>
                    <a:pt x="8928" y="32538"/>
                    <a:pt x="8857" y="32502"/>
                    <a:pt x="8784" y="32502"/>
                  </a:cubicBezTo>
                  <a:close/>
                  <a:moveTo>
                    <a:pt x="4666" y="32785"/>
                  </a:moveTo>
                  <a:cubicBezTo>
                    <a:pt x="4565" y="32785"/>
                    <a:pt x="4479" y="32848"/>
                    <a:pt x="4450" y="32952"/>
                  </a:cubicBezTo>
                  <a:cubicBezTo>
                    <a:pt x="4429" y="33061"/>
                    <a:pt x="4494" y="33170"/>
                    <a:pt x="4613" y="33203"/>
                  </a:cubicBezTo>
                  <a:cubicBezTo>
                    <a:pt x="4798" y="33246"/>
                    <a:pt x="5092" y="33311"/>
                    <a:pt x="5462" y="33355"/>
                  </a:cubicBezTo>
                  <a:cubicBezTo>
                    <a:pt x="5473" y="33366"/>
                    <a:pt x="5484" y="33366"/>
                    <a:pt x="5495" y="33366"/>
                  </a:cubicBezTo>
                  <a:cubicBezTo>
                    <a:pt x="5593" y="33366"/>
                    <a:pt x="5680" y="33279"/>
                    <a:pt x="5701" y="33181"/>
                  </a:cubicBezTo>
                  <a:cubicBezTo>
                    <a:pt x="5712" y="33061"/>
                    <a:pt x="5636" y="32952"/>
                    <a:pt x="5516" y="32941"/>
                  </a:cubicBezTo>
                  <a:cubicBezTo>
                    <a:pt x="5168" y="32898"/>
                    <a:pt x="4885" y="32833"/>
                    <a:pt x="4711" y="32789"/>
                  </a:cubicBezTo>
                  <a:cubicBezTo>
                    <a:pt x="4696" y="32786"/>
                    <a:pt x="4681" y="32785"/>
                    <a:pt x="4666" y="32785"/>
                  </a:cubicBezTo>
                  <a:close/>
                  <a:moveTo>
                    <a:pt x="7168" y="32973"/>
                  </a:moveTo>
                  <a:cubicBezTo>
                    <a:pt x="7162" y="32973"/>
                    <a:pt x="7155" y="32973"/>
                    <a:pt x="7148" y="32974"/>
                  </a:cubicBezTo>
                  <a:cubicBezTo>
                    <a:pt x="6961" y="32999"/>
                    <a:pt x="6755" y="33011"/>
                    <a:pt x="6544" y="33011"/>
                  </a:cubicBezTo>
                  <a:cubicBezTo>
                    <a:pt x="6474" y="33011"/>
                    <a:pt x="6403" y="33009"/>
                    <a:pt x="6332" y="33007"/>
                  </a:cubicBezTo>
                  <a:cubicBezTo>
                    <a:pt x="6213" y="33007"/>
                    <a:pt x="6126" y="33094"/>
                    <a:pt x="6115" y="33213"/>
                  </a:cubicBezTo>
                  <a:cubicBezTo>
                    <a:pt x="6115" y="33333"/>
                    <a:pt x="6213" y="33431"/>
                    <a:pt x="6321" y="33431"/>
                  </a:cubicBezTo>
                  <a:lnTo>
                    <a:pt x="6517" y="33431"/>
                  </a:lnTo>
                  <a:cubicBezTo>
                    <a:pt x="6746" y="33431"/>
                    <a:pt x="6974" y="33420"/>
                    <a:pt x="7192" y="33398"/>
                  </a:cubicBezTo>
                  <a:cubicBezTo>
                    <a:pt x="7311" y="33387"/>
                    <a:pt x="7398" y="33279"/>
                    <a:pt x="7388" y="33170"/>
                  </a:cubicBezTo>
                  <a:cubicBezTo>
                    <a:pt x="7377" y="33057"/>
                    <a:pt x="7280" y="32973"/>
                    <a:pt x="7168" y="3297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52"/>
            <p:cNvSpPr/>
            <p:nvPr/>
          </p:nvSpPr>
          <p:spPr>
            <a:xfrm rot="10800000">
              <a:off x="1117392" y="3291326"/>
              <a:ext cx="219595" cy="236633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38" name="Google Shape;1538;p52"/>
          <p:cNvGrpSpPr/>
          <p:nvPr/>
        </p:nvGrpSpPr>
        <p:grpSpPr>
          <a:xfrm>
            <a:off x="7232375" y="2404762"/>
            <a:ext cx="1636632" cy="1662779"/>
            <a:chOff x="9596350" y="539500"/>
            <a:chExt cx="1636632" cy="1662779"/>
          </a:xfrm>
        </p:grpSpPr>
        <p:grpSp>
          <p:nvGrpSpPr>
            <p:cNvPr id="1539" name="Google Shape;1539;p52"/>
            <p:cNvGrpSpPr/>
            <p:nvPr/>
          </p:nvGrpSpPr>
          <p:grpSpPr>
            <a:xfrm>
              <a:off x="9612817" y="540349"/>
              <a:ext cx="1602322" cy="1661929"/>
              <a:chOff x="9613227" y="2969982"/>
              <a:chExt cx="1602322" cy="1661929"/>
            </a:xfrm>
          </p:grpSpPr>
          <p:sp>
            <p:nvSpPr>
              <p:cNvPr id="1540" name="Google Shape;1540;p52"/>
              <p:cNvSpPr/>
              <p:nvPr/>
            </p:nvSpPr>
            <p:spPr>
              <a:xfrm>
                <a:off x="9613227" y="2969982"/>
                <a:ext cx="1602322" cy="1661929"/>
              </a:xfrm>
              <a:custGeom>
                <a:avLst/>
                <a:gdLst/>
                <a:ahLst/>
                <a:cxnLst/>
                <a:rect l="l" t="t" r="r" b="b"/>
                <a:pathLst>
                  <a:path w="43198" h="44805" extrusionOk="0">
                    <a:moveTo>
                      <a:pt x="19417" y="24712"/>
                    </a:moveTo>
                    <a:lnTo>
                      <a:pt x="19417" y="24712"/>
                    </a:lnTo>
                    <a:cubicBezTo>
                      <a:pt x="19735" y="24767"/>
                      <a:pt x="20053" y="24822"/>
                      <a:pt x="20343" y="24878"/>
                    </a:cubicBezTo>
                    <a:cubicBezTo>
                      <a:pt x="20343" y="24878"/>
                      <a:pt x="20343" y="24891"/>
                      <a:pt x="20343" y="24891"/>
                    </a:cubicBezTo>
                    <a:cubicBezTo>
                      <a:pt x="20039" y="24850"/>
                      <a:pt x="19735" y="24781"/>
                      <a:pt x="19417" y="24712"/>
                    </a:cubicBezTo>
                    <a:close/>
                    <a:moveTo>
                      <a:pt x="28744" y="1"/>
                    </a:moveTo>
                    <a:cubicBezTo>
                      <a:pt x="28163" y="1"/>
                      <a:pt x="28876" y="3003"/>
                      <a:pt x="29098" y="3915"/>
                    </a:cubicBezTo>
                    <a:cubicBezTo>
                      <a:pt x="29056" y="3956"/>
                      <a:pt x="29043" y="4011"/>
                      <a:pt x="29070" y="4067"/>
                    </a:cubicBezTo>
                    <a:cubicBezTo>
                      <a:pt x="29070" y="4067"/>
                      <a:pt x="29084" y="4094"/>
                      <a:pt x="29084" y="4094"/>
                    </a:cubicBezTo>
                    <a:cubicBezTo>
                      <a:pt x="28866" y="3893"/>
                      <a:pt x="28177" y="3327"/>
                      <a:pt x="27379" y="3327"/>
                    </a:cubicBezTo>
                    <a:cubicBezTo>
                      <a:pt x="26916" y="3327"/>
                      <a:pt x="26416" y="3518"/>
                      <a:pt x="25949" y="4080"/>
                    </a:cubicBezTo>
                    <a:cubicBezTo>
                      <a:pt x="25659" y="4426"/>
                      <a:pt x="29747" y="4025"/>
                      <a:pt x="28242" y="7187"/>
                    </a:cubicBezTo>
                    <a:cubicBezTo>
                      <a:pt x="28032" y="7645"/>
                      <a:pt x="27538" y="7880"/>
                      <a:pt x="27158" y="7880"/>
                    </a:cubicBezTo>
                    <a:cubicBezTo>
                      <a:pt x="27137" y="7880"/>
                      <a:pt x="27116" y="7879"/>
                      <a:pt x="27095" y="7878"/>
                    </a:cubicBezTo>
                    <a:cubicBezTo>
                      <a:pt x="26922" y="7863"/>
                      <a:pt x="26764" y="7857"/>
                      <a:pt x="26621" y="7857"/>
                    </a:cubicBezTo>
                    <a:cubicBezTo>
                      <a:pt x="24707" y="7857"/>
                      <a:pt x="25582" y="9088"/>
                      <a:pt x="27504" y="9088"/>
                    </a:cubicBezTo>
                    <a:cubicBezTo>
                      <a:pt x="27596" y="9088"/>
                      <a:pt x="27690" y="9085"/>
                      <a:pt x="27786" y="9079"/>
                    </a:cubicBezTo>
                    <a:cubicBezTo>
                      <a:pt x="27822" y="9077"/>
                      <a:pt x="27859" y="9076"/>
                      <a:pt x="27897" y="9076"/>
                    </a:cubicBezTo>
                    <a:cubicBezTo>
                      <a:pt x="30573" y="9076"/>
                      <a:pt x="36821" y="14374"/>
                      <a:pt x="36072" y="19671"/>
                    </a:cubicBezTo>
                    <a:cubicBezTo>
                      <a:pt x="35823" y="21439"/>
                      <a:pt x="34912" y="22875"/>
                      <a:pt x="33807" y="24008"/>
                    </a:cubicBezTo>
                    <a:cubicBezTo>
                      <a:pt x="33793" y="23994"/>
                      <a:pt x="33779" y="23980"/>
                      <a:pt x="33766" y="23966"/>
                    </a:cubicBezTo>
                    <a:cubicBezTo>
                      <a:pt x="33685" y="23885"/>
                      <a:pt x="33525" y="23849"/>
                      <a:pt x="33304" y="23849"/>
                    </a:cubicBezTo>
                    <a:cubicBezTo>
                      <a:pt x="31635" y="23849"/>
                      <a:pt x="26454" y="25916"/>
                      <a:pt x="25052" y="26562"/>
                    </a:cubicBezTo>
                    <a:cubicBezTo>
                      <a:pt x="24696" y="26589"/>
                      <a:pt x="24394" y="26606"/>
                      <a:pt x="24175" y="26606"/>
                    </a:cubicBezTo>
                    <a:cubicBezTo>
                      <a:pt x="23935" y="26606"/>
                      <a:pt x="23795" y="26585"/>
                      <a:pt x="23795" y="26535"/>
                    </a:cubicBezTo>
                    <a:cubicBezTo>
                      <a:pt x="23781" y="26397"/>
                      <a:pt x="24030" y="25720"/>
                      <a:pt x="24334" y="24960"/>
                    </a:cubicBezTo>
                    <a:cubicBezTo>
                      <a:pt x="25052" y="24836"/>
                      <a:pt x="25673" y="24615"/>
                      <a:pt x="26212" y="24311"/>
                    </a:cubicBezTo>
                    <a:cubicBezTo>
                      <a:pt x="26267" y="24367"/>
                      <a:pt x="26336" y="24408"/>
                      <a:pt x="26405" y="24449"/>
                    </a:cubicBezTo>
                    <a:cubicBezTo>
                      <a:pt x="26455" y="24474"/>
                      <a:pt x="26519" y="24486"/>
                      <a:pt x="26595" y="24486"/>
                    </a:cubicBezTo>
                    <a:cubicBezTo>
                      <a:pt x="27199" y="24486"/>
                      <a:pt x="28570" y="23730"/>
                      <a:pt x="29636" y="22516"/>
                    </a:cubicBezTo>
                    <a:cubicBezTo>
                      <a:pt x="29650" y="22516"/>
                      <a:pt x="29650" y="22516"/>
                      <a:pt x="29664" y="22530"/>
                    </a:cubicBezTo>
                    <a:lnTo>
                      <a:pt x="29706" y="22530"/>
                    </a:lnTo>
                    <a:cubicBezTo>
                      <a:pt x="29747" y="22530"/>
                      <a:pt x="29788" y="22516"/>
                      <a:pt x="29816" y="22475"/>
                    </a:cubicBezTo>
                    <a:cubicBezTo>
                      <a:pt x="29857" y="22378"/>
                      <a:pt x="29885" y="22295"/>
                      <a:pt x="29899" y="22212"/>
                    </a:cubicBezTo>
                    <a:cubicBezTo>
                      <a:pt x="30672" y="21232"/>
                      <a:pt x="31225" y="20003"/>
                      <a:pt x="31114" y="18649"/>
                    </a:cubicBezTo>
                    <a:lnTo>
                      <a:pt x="31114" y="18649"/>
                    </a:lnTo>
                    <a:cubicBezTo>
                      <a:pt x="31166" y="18779"/>
                      <a:pt x="31277" y="18898"/>
                      <a:pt x="31501" y="18898"/>
                    </a:cubicBezTo>
                    <a:cubicBezTo>
                      <a:pt x="31636" y="18898"/>
                      <a:pt x="31812" y="18855"/>
                      <a:pt x="32039" y="18746"/>
                    </a:cubicBezTo>
                    <a:cubicBezTo>
                      <a:pt x="33130" y="18235"/>
                      <a:pt x="30313" y="16108"/>
                      <a:pt x="30714" y="14438"/>
                    </a:cubicBezTo>
                    <a:cubicBezTo>
                      <a:pt x="31128" y="12767"/>
                      <a:pt x="30023" y="10239"/>
                      <a:pt x="26640" y="10005"/>
                    </a:cubicBezTo>
                    <a:cubicBezTo>
                      <a:pt x="26290" y="9980"/>
                      <a:pt x="25970" y="9970"/>
                      <a:pt x="25677" y="9970"/>
                    </a:cubicBezTo>
                    <a:cubicBezTo>
                      <a:pt x="23129" y="9970"/>
                      <a:pt x="22663" y="10792"/>
                      <a:pt x="22663" y="10792"/>
                    </a:cubicBezTo>
                    <a:cubicBezTo>
                      <a:pt x="22663" y="10792"/>
                      <a:pt x="22258" y="9257"/>
                      <a:pt x="19805" y="9257"/>
                    </a:cubicBezTo>
                    <a:cubicBezTo>
                      <a:pt x="19614" y="9257"/>
                      <a:pt x="19412" y="9267"/>
                      <a:pt x="19196" y="9287"/>
                    </a:cubicBezTo>
                    <a:cubicBezTo>
                      <a:pt x="16397" y="9557"/>
                      <a:pt x="17285" y="12817"/>
                      <a:pt x="15534" y="12817"/>
                    </a:cubicBezTo>
                    <a:cubicBezTo>
                      <a:pt x="15411" y="12817"/>
                      <a:pt x="15274" y="12801"/>
                      <a:pt x="15122" y="12767"/>
                    </a:cubicBezTo>
                    <a:cubicBezTo>
                      <a:pt x="14969" y="12732"/>
                      <a:pt x="14839" y="12717"/>
                      <a:pt x="14729" y="12717"/>
                    </a:cubicBezTo>
                    <a:cubicBezTo>
                      <a:pt x="13470" y="12717"/>
                      <a:pt x="14927" y="14777"/>
                      <a:pt x="16288" y="14777"/>
                    </a:cubicBezTo>
                    <a:cubicBezTo>
                      <a:pt x="16586" y="14777"/>
                      <a:pt x="16879" y="14678"/>
                      <a:pt x="17139" y="14438"/>
                    </a:cubicBezTo>
                    <a:lnTo>
                      <a:pt x="17139" y="14438"/>
                    </a:lnTo>
                    <a:cubicBezTo>
                      <a:pt x="17139" y="14438"/>
                      <a:pt x="16683" y="15818"/>
                      <a:pt x="15592" y="15874"/>
                    </a:cubicBezTo>
                    <a:cubicBezTo>
                      <a:pt x="14875" y="15912"/>
                      <a:pt x="15595" y="16746"/>
                      <a:pt x="16661" y="16746"/>
                    </a:cubicBezTo>
                    <a:cubicBezTo>
                      <a:pt x="16745" y="16746"/>
                      <a:pt x="16830" y="16741"/>
                      <a:pt x="16918" y="16730"/>
                    </a:cubicBezTo>
                    <a:lnTo>
                      <a:pt x="16918" y="16730"/>
                    </a:lnTo>
                    <a:cubicBezTo>
                      <a:pt x="15910" y="19271"/>
                      <a:pt x="15385" y="22323"/>
                      <a:pt x="17360" y="23856"/>
                    </a:cubicBezTo>
                    <a:cubicBezTo>
                      <a:pt x="17346" y="23897"/>
                      <a:pt x="17360" y="23952"/>
                      <a:pt x="17401" y="23980"/>
                    </a:cubicBezTo>
                    <a:cubicBezTo>
                      <a:pt x="18230" y="24670"/>
                      <a:pt x="19321" y="24988"/>
                      <a:pt x="20315" y="25126"/>
                    </a:cubicBezTo>
                    <a:cubicBezTo>
                      <a:pt x="20260" y="25540"/>
                      <a:pt x="20135" y="25913"/>
                      <a:pt x="19956" y="26176"/>
                    </a:cubicBezTo>
                    <a:cubicBezTo>
                      <a:pt x="19763" y="26410"/>
                      <a:pt x="19404" y="26549"/>
                      <a:pt x="18934" y="26618"/>
                    </a:cubicBezTo>
                    <a:cubicBezTo>
                      <a:pt x="18906" y="26493"/>
                      <a:pt x="18879" y="26424"/>
                      <a:pt x="18879" y="26424"/>
                    </a:cubicBezTo>
                    <a:cubicBezTo>
                      <a:pt x="18879" y="26424"/>
                      <a:pt x="13804" y="23808"/>
                      <a:pt x="12959" y="23808"/>
                    </a:cubicBezTo>
                    <a:cubicBezTo>
                      <a:pt x="12936" y="23808"/>
                      <a:pt x="12916" y="23810"/>
                      <a:pt x="12899" y="23814"/>
                    </a:cubicBezTo>
                    <a:cubicBezTo>
                      <a:pt x="12761" y="23856"/>
                      <a:pt x="12512" y="24229"/>
                      <a:pt x="12209" y="24795"/>
                    </a:cubicBezTo>
                    <a:cubicBezTo>
                      <a:pt x="9889" y="23759"/>
                      <a:pt x="7651" y="22129"/>
                      <a:pt x="7306" y="19671"/>
                    </a:cubicBezTo>
                    <a:cubicBezTo>
                      <a:pt x="6557" y="14464"/>
                      <a:pt x="12594" y="8841"/>
                      <a:pt x="15316" y="8841"/>
                    </a:cubicBezTo>
                    <a:cubicBezTo>
                      <a:pt x="15403" y="8841"/>
                      <a:pt x="15485" y="8847"/>
                      <a:pt x="15564" y="8858"/>
                    </a:cubicBezTo>
                    <a:cubicBezTo>
                      <a:pt x="15679" y="8876"/>
                      <a:pt x="15794" y="8884"/>
                      <a:pt x="15906" y="8884"/>
                    </a:cubicBezTo>
                    <a:cubicBezTo>
                      <a:pt x="17461" y="8884"/>
                      <a:pt x="18746" y="7368"/>
                      <a:pt x="17799" y="7368"/>
                    </a:cubicBezTo>
                    <a:cubicBezTo>
                      <a:pt x="17650" y="7368"/>
                      <a:pt x="17446" y="7405"/>
                      <a:pt x="17180" y="7491"/>
                    </a:cubicBezTo>
                    <a:cubicBezTo>
                      <a:pt x="17016" y="7544"/>
                      <a:pt x="16862" y="7568"/>
                      <a:pt x="16719" y="7568"/>
                    </a:cubicBezTo>
                    <a:cubicBezTo>
                      <a:pt x="15782" y="7568"/>
                      <a:pt x="15305" y="6558"/>
                      <a:pt x="15233" y="6235"/>
                    </a:cubicBezTo>
                    <a:cubicBezTo>
                      <a:pt x="14865" y="4403"/>
                      <a:pt x="15758" y="4126"/>
                      <a:pt x="16572" y="4126"/>
                    </a:cubicBezTo>
                    <a:cubicBezTo>
                      <a:pt x="16925" y="4126"/>
                      <a:pt x="17264" y="4178"/>
                      <a:pt x="17478" y="4178"/>
                    </a:cubicBezTo>
                    <a:cubicBezTo>
                      <a:pt x="17678" y="4178"/>
                      <a:pt x="17770" y="4133"/>
                      <a:pt x="17663" y="3956"/>
                    </a:cubicBezTo>
                    <a:cubicBezTo>
                      <a:pt x="17213" y="3233"/>
                      <a:pt x="16707" y="2985"/>
                      <a:pt x="16223" y="2985"/>
                    </a:cubicBezTo>
                    <a:cubicBezTo>
                      <a:pt x="15162" y="2985"/>
                      <a:pt x="14211" y="4177"/>
                      <a:pt x="14211" y="4177"/>
                    </a:cubicBezTo>
                    <a:cubicBezTo>
                      <a:pt x="14211" y="4177"/>
                      <a:pt x="15327" y="2"/>
                      <a:pt x="14632" y="2"/>
                    </a:cubicBezTo>
                    <a:cubicBezTo>
                      <a:pt x="14597" y="2"/>
                      <a:pt x="14559" y="13"/>
                      <a:pt x="14515" y="34"/>
                    </a:cubicBezTo>
                    <a:cubicBezTo>
                      <a:pt x="13590" y="490"/>
                      <a:pt x="13438" y="2175"/>
                      <a:pt x="13286" y="2644"/>
                    </a:cubicBezTo>
                    <a:cubicBezTo>
                      <a:pt x="13276" y="2674"/>
                      <a:pt x="13268" y="2688"/>
                      <a:pt x="13261" y="2688"/>
                    </a:cubicBezTo>
                    <a:cubicBezTo>
                      <a:pt x="13175" y="2688"/>
                      <a:pt x="13376" y="166"/>
                      <a:pt x="12907" y="166"/>
                    </a:cubicBezTo>
                    <a:cubicBezTo>
                      <a:pt x="12883" y="166"/>
                      <a:pt x="12858" y="172"/>
                      <a:pt x="12830" y="186"/>
                    </a:cubicBezTo>
                    <a:cubicBezTo>
                      <a:pt x="12209" y="490"/>
                      <a:pt x="11753" y="2948"/>
                      <a:pt x="11753" y="2948"/>
                    </a:cubicBezTo>
                    <a:cubicBezTo>
                      <a:pt x="11753" y="2948"/>
                      <a:pt x="12002" y="558"/>
                      <a:pt x="11485" y="558"/>
                    </a:cubicBezTo>
                    <a:cubicBezTo>
                      <a:pt x="11431" y="558"/>
                      <a:pt x="11369" y="584"/>
                      <a:pt x="11297" y="642"/>
                    </a:cubicBezTo>
                    <a:cubicBezTo>
                      <a:pt x="10524" y="1263"/>
                      <a:pt x="10828" y="6317"/>
                      <a:pt x="9916" y="6787"/>
                    </a:cubicBezTo>
                    <a:cubicBezTo>
                      <a:pt x="8991" y="7243"/>
                      <a:pt x="2708" y="9079"/>
                      <a:pt x="1161" y="17061"/>
                    </a:cubicBezTo>
                    <a:cubicBezTo>
                      <a:pt x="1" y="23151"/>
                      <a:pt x="5552" y="28012"/>
                      <a:pt x="9751" y="30747"/>
                    </a:cubicBezTo>
                    <a:cubicBezTo>
                      <a:pt x="9723" y="30871"/>
                      <a:pt x="9695" y="30968"/>
                      <a:pt x="9681" y="31023"/>
                    </a:cubicBezTo>
                    <a:cubicBezTo>
                      <a:pt x="9530" y="31796"/>
                      <a:pt x="12747" y="33329"/>
                      <a:pt x="12747" y="33329"/>
                    </a:cubicBezTo>
                    <a:cubicBezTo>
                      <a:pt x="12747" y="33329"/>
                      <a:pt x="12747" y="33384"/>
                      <a:pt x="12733" y="33495"/>
                    </a:cubicBezTo>
                    <a:cubicBezTo>
                      <a:pt x="12512" y="34793"/>
                      <a:pt x="12347" y="36298"/>
                      <a:pt x="12485" y="37486"/>
                    </a:cubicBezTo>
                    <a:cubicBezTo>
                      <a:pt x="12485" y="37513"/>
                      <a:pt x="12499" y="37541"/>
                      <a:pt x="12526" y="37555"/>
                    </a:cubicBezTo>
                    <a:cubicBezTo>
                      <a:pt x="12485" y="38135"/>
                      <a:pt x="12471" y="38687"/>
                      <a:pt x="12457" y="39157"/>
                    </a:cubicBezTo>
                    <a:cubicBezTo>
                      <a:pt x="12347" y="41587"/>
                      <a:pt x="12305" y="43949"/>
                      <a:pt x="12443" y="44377"/>
                    </a:cubicBezTo>
                    <a:cubicBezTo>
                      <a:pt x="12545" y="44685"/>
                      <a:pt x="14828" y="44805"/>
                      <a:pt x="17867" y="44805"/>
                    </a:cubicBezTo>
                    <a:cubicBezTo>
                      <a:pt x="23945" y="44805"/>
                      <a:pt x="33047" y="44326"/>
                      <a:pt x="33766" y="43921"/>
                    </a:cubicBezTo>
                    <a:cubicBezTo>
                      <a:pt x="34470" y="43521"/>
                      <a:pt x="33931" y="38535"/>
                      <a:pt x="33462" y="35124"/>
                    </a:cubicBezTo>
                    <a:lnTo>
                      <a:pt x="33476" y="35124"/>
                    </a:lnTo>
                    <a:cubicBezTo>
                      <a:pt x="33545" y="35124"/>
                      <a:pt x="33586" y="35069"/>
                      <a:pt x="33572" y="35000"/>
                    </a:cubicBezTo>
                    <a:cubicBezTo>
                      <a:pt x="33517" y="34503"/>
                      <a:pt x="33420" y="33978"/>
                      <a:pt x="33324" y="33453"/>
                    </a:cubicBezTo>
                    <a:cubicBezTo>
                      <a:pt x="33282" y="33053"/>
                      <a:pt x="33255" y="32763"/>
                      <a:pt x="33227" y="32666"/>
                    </a:cubicBezTo>
                    <a:cubicBezTo>
                      <a:pt x="33227" y="32652"/>
                      <a:pt x="33199" y="32625"/>
                      <a:pt x="33144" y="32611"/>
                    </a:cubicBezTo>
                    <a:cubicBezTo>
                      <a:pt x="33103" y="32390"/>
                      <a:pt x="33047" y="32183"/>
                      <a:pt x="33006" y="31976"/>
                    </a:cubicBezTo>
                    <a:cubicBezTo>
                      <a:pt x="33006" y="31962"/>
                      <a:pt x="33006" y="31948"/>
                      <a:pt x="33006" y="31948"/>
                    </a:cubicBezTo>
                    <a:cubicBezTo>
                      <a:pt x="33006" y="31948"/>
                      <a:pt x="35768" y="30415"/>
                      <a:pt x="36679" y="29960"/>
                    </a:cubicBezTo>
                    <a:cubicBezTo>
                      <a:pt x="36942" y="29821"/>
                      <a:pt x="36887" y="29380"/>
                      <a:pt x="36666" y="28772"/>
                    </a:cubicBezTo>
                    <a:cubicBezTo>
                      <a:pt x="39925" y="26176"/>
                      <a:pt x="43198" y="22185"/>
                      <a:pt x="42203" y="17061"/>
                    </a:cubicBezTo>
                    <a:cubicBezTo>
                      <a:pt x="40670" y="9079"/>
                      <a:pt x="34387" y="7243"/>
                      <a:pt x="33462" y="6787"/>
                    </a:cubicBezTo>
                    <a:cubicBezTo>
                      <a:pt x="32537" y="6317"/>
                      <a:pt x="32854" y="1263"/>
                      <a:pt x="32081" y="642"/>
                    </a:cubicBezTo>
                    <a:cubicBezTo>
                      <a:pt x="32007" y="583"/>
                      <a:pt x="31944" y="557"/>
                      <a:pt x="31889" y="557"/>
                    </a:cubicBezTo>
                    <a:cubicBezTo>
                      <a:pt x="31479" y="557"/>
                      <a:pt x="31549" y="2038"/>
                      <a:pt x="31597" y="2672"/>
                    </a:cubicBezTo>
                    <a:cubicBezTo>
                      <a:pt x="31584" y="2672"/>
                      <a:pt x="31570" y="2672"/>
                      <a:pt x="31570" y="2686"/>
                    </a:cubicBezTo>
                    <a:cubicBezTo>
                      <a:pt x="31432" y="2037"/>
                      <a:pt x="31031" y="435"/>
                      <a:pt x="30548" y="186"/>
                    </a:cubicBezTo>
                    <a:cubicBezTo>
                      <a:pt x="30520" y="172"/>
                      <a:pt x="30493" y="165"/>
                      <a:pt x="30469" y="165"/>
                    </a:cubicBezTo>
                    <a:cubicBezTo>
                      <a:pt x="30015" y="165"/>
                      <a:pt x="30185" y="2475"/>
                      <a:pt x="30120" y="2672"/>
                    </a:cubicBezTo>
                    <a:cubicBezTo>
                      <a:pt x="30120" y="2672"/>
                      <a:pt x="30106" y="2686"/>
                      <a:pt x="30106" y="2686"/>
                    </a:cubicBezTo>
                    <a:cubicBezTo>
                      <a:pt x="30106" y="2686"/>
                      <a:pt x="30092" y="2672"/>
                      <a:pt x="30092" y="2644"/>
                    </a:cubicBezTo>
                    <a:cubicBezTo>
                      <a:pt x="29926" y="2175"/>
                      <a:pt x="29775" y="490"/>
                      <a:pt x="28863" y="34"/>
                    </a:cubicBezTo>
                    <a:cubicBezTo>
                      <a:pt x="28819" y="11"/>
                      <a:pt x="28779" y="1"/>
                      <a:pt x="2874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541" name="Google Shape;1541;p52"/>
              <p:cNvSpPr/>
              <p:nvPr/>
            </p:nvSpPr>
            <p:spPr>
              <a:xfrm>
                <a:off x="10255592" y="3019537"/>
                <a:ext cx="336577" cy="275968"/>
              </a:xfrm>
              <a:custGeom>
                <a:avLst/>
                <a:gdLst/>
                <a:ahLst/>
                <a:cxnLst/>
                <a:rect l="l" t="t" r="r" b="b"/>
                <a:pathLst>
                  <a:path w="9074" h="7440" extrusionOk="0">
                    <a:moveTo>
                      <a:pt x="7536" y="1"/>
                    </a:moveTo>
                    <a:cubicBezTo>
                      <a:pt x="6452" y="1"/>
                      <a:pt x="4861" y="1957"/>
                      <a:pt x="4861" y="1957"/>
                    </a:cubicBezTo>
                    <a:cubicBezTo>
                      <a:pt x="4861" y="1957"/>
                      <a:pt x="3974" y="446"/>
                      <a:pt x="2618" y="446"/>
                    </a:cubicBezTo>
                    <a:cubicBezTo>
                      <a:pt x="2360" y="446"/>
                      <a:pt x="2085" y="501"/>
                      <a:pt x="1795" y="631"/>
                    </a:cubicBezTo>
                    <a:cubicBezTo>
                      <a:pt x="0" y="1446"/>
                      <a:pt x="4889" y="7440"/>
                      <a:pt x="4889" y="7440"/>
                    </a:cubicBezTo>
                    <a:cubicBezTo>
                      <a:pt x="4889" y="7440"/>
                      <a:pt x="9073" y="1709"/>
                      <a:pt x="8176" y="355"/>
                    </a:cubicBezTo>
                    <a:cubicBezTo>
                      <a:pt x="8006" y="103"/>
                      <a:pt x="7784" y="1"/>
                      <a:pt x="753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542" name="Google Shape;1542;p52"/>
            <p:cNvSpPr/>
            <p:nvPr/>
          </p:nvSpPr>
          <p:spPr>
            <a:xfrm>
              <a:off x="9596350" y="539500"/>
              <a:ext cx="1636632" cy="1653695"/>
            </a:xfrm>
            <a:custGeom>
              <a:avLst/>
              <a:gdLst/>
              <a:ahLst/>
              <a:cxnLst/>
              <a:rect l="l" t="t" r="r" b="b"/>
              <a:pathLst>
                <a:path w="44123" h="44583" extrusionOk="0">
                  <a:moveTo>
                    <a:pt x="15087" y="1"/>
                  </a:moveTo>
                  <a:cubicBezTo>
                    <a:pt x="15052" y="1"/>
                    <a:pt x="15014" y="11"/>
                    <a:pt x="14970" y="33"/>
                  </a:cubicBezTo>
                  <a:cubicBezTo>
                    <a:pt x="14045" y="502"/>
                    <a:pt x="13893" y="2187"/>
                    <a:pt x="13741" y="2643"/>
                  </a:cubicBezTo>
                  <a:cubicBezTo>
                    <a:pt x="13730" y="2675"/>
                    <a:pt x="13722" y="2689"/>
                    <a:pt x="13716" y="2689"/>
                  </a:cubicBezTo>
                  <a:cubicBezTo>
                    <a:pt x="13631" y="2689"/>
                    <a:pt x="13829" y="176"/>
                    <a:pt x="13365" y="176"/>
                  </a:cubicBezTo>
                  <a:cubicBezTo>
                    <a:pt x="13340" y="176"/>
                    <a:pt x="13314" y="183"/>
                    <a:pt x="13285" y="198"/>
                  </a:cubicBezTo>
                  <a:cubicBezTo>
                    <a:pt x="12664" y="502"/>
                    <a:pt x="12208" y="2960"/>
                    <a:pt x="12208" y="2960"/>
                  </a:cubicBezTo>
                  <a:cubicBezTo>
                    <a:pt x="12208" y="2960"/>
                    <a:pt x="12456" y="567"/>
                    <a:pt x="11943" y="567"/>
                  </a:cubicBezTo>
                  <a:cubicBezTo>
                    <a:pt x="11888" y="567"/>
                    <a:pt x="11825" y="594"/>
                    <a:pt x="11752" y="654"/>
                  </a:cubicBezTo>
                  <a:cubicBezTo>
                    <a:pt x="10979" y="1262"/>
                    <a:pt x="11283" y="6330"/>
                    <a:pt x="10371" y="6786"/>
                  </a:cubicBezTo>
                  <a:cubicBezTo>
                    <a:pt x="9446" y="7255"/>
                    <a:pt x="3163" y="9092"/>
                    <a:pt x="1616" y="17074"/>
                  </a:cubicBezTo>
                  <a:cubicBezTo>
                    <a:pt x="0" y="25511"/>
                    <a:pt x="11296" y="31588"/>
                    <a:pt x="14003" y="32913"/>
                  </a:cubicBezTo>
                  <a:cubicBezTo>
                    <a:pt x="14072" y="37912"/>
                    <a:pt x="14514" y="44582"/>
                    <a:pt x="14514" y="44582"/>
                  </a:cubicBezTo>
                  <a:lnTo>
                    <a:pt x="33309" y="42690"/>
                  </a:lnTo>
                  <a:cubicBezTo>
                    <a:pt x="33309" y="42690"/>
                    <a:pt x="33212" y="36366"/>
                    <a:pt x="32853" y="31574"/>
                  </a:cubicBezTo>
                  <a:cubicBezTo>
                    <a:pt x="36168" y="29806"/>
                    <a:pt x="44122" y="24697"/>
                    <a:pt x="42658" y="17074"/>
                  </a:cubicBezTo>
                  <a:cubicBezTo>
                    <a:pt x="41125" y="9092"/>
                    <a:pt x="34842" y="7255"/>
                    <a:pt x="33917" y="6786"/>
                  </a:cubicBezTo>
                  <a:cubicBezTo>
                    <a:pt x="32992" y="6330"/>
                    <a:pt x="33309" y="1262"/>
                    <a:pt x="32536" y="654"/>
                  </a:cubicBezTo>
                  <a:cubicBezTo>
                    <a:pt x="32462" y="594"/>
                    <a:pt x="32397" y="567"/>
                    <a:pt x="32342" y="567"/>
                  </a:cubicBezTo>
                  <a:cubicBezTo>
                    <a:pt x="31820" y="567"/>
                    <a:pt x="32080" y="2960"/>
                    <a:pt x="32080" y="2960"/>
                  </a:cubicBezTo>
                  <a:cubicBezTo>
                    <a:pt x="32080" y="2960"/>
                    <a:pt x="31611" y="502"/>
                    <a:pt x="31003" y="198"/>
                  </a:cubicBezTo>
                  <a:cubicBezTo>
                    <a:pt x="30974" y="183"/>
                    <a:pt x="30947" y="176"/>
                    <a:pt x="30921" y="176"/>
                  </a:cubicBezTo>
                  <a:cubicBezTo>
                    <a:pt x="30447" y="176"/>
                    <a:pt x="30656" y="2689"/>
                    <a:pt x="30572" y="2689"/>
                  </a:cubicBezTo>
                  <a:cubicBezTo>
                    <a:pt x="30566" y="2689"/>
                    <a:pt x="30558" y="2675"/>
                    <a:pt x="30547" y="2643"/>
                  </a:cubicBezTo>
                  <a:cubicBezTo>
                    <a:pt x="30381" y="2187"/>
                    <a:pt x="30230" y="502"/>
                    <a:pt x="29318" y="33"/>
                  </a:cubicBezTo>
                  <a:cubicBezTo>
                    <a:pt x="29274" y="11"/>
                    <a:pt x="29236" y="1"/>
                    <a:pt x="29201" y="1"/>
                  </a:cubicBezTo>
                  <a:cubicBezTo>
                    <a:pt x="28506" y="1"/>
                    <a:pt x="29622" y="4175"/>
                    <a:pt x="29622" y="4175"/>
                  </a:cubicBezTo>
                  <a:cubicBezTo>
                    <a:pt x="29622" y="4175"/>
                    <a:pt x="28808" y="3330"/>
                    <a:pt x="27832" y="3330"/>
                  </a:cubicBezTo>
                  <a:cubicBezTo>
                    <a:pt x="27369" y="3330"/>
                    <a:pt x="26870" y="3520"/>
                    <a:pt x="26404" y="4079"/>
                  </a:cubicBezTo>
                  <a:cubicBezTo>
                    <a:pt x="26114" y="4424"/>
                    <a:pt x="30202" y="4024"/>
                    <a:pt x="28697" y="7186"/>
                  </a:cubicBezTo>
                  <a:cubicBezTo>
                    <a:pt x="28492" y="7635"/>
                    <a:pt x="28013" y="7881"/>
                    <a:pt x="27636" y="7881"/>
                  </a:cubicBezTo>
                  <a:cubicBezTo>
                    <a:pt x="27607" y="7881"/>
                    <a:pt x="27578" y="7879"/>
                    <a:pt x="27550" y="7876"/>
                  </a:cubicBezTo>
                  <a:cubicBezTo>
                    <a:pt x="27387" y="7864"/>
                    <a:pt x="27237" y="7857"/>
                    <a:pt x="27102" y="7857"/>
                  </a:cubicBezTo>
                  <a:cubicBezTo>
                    <a:pt x="25155" y="7857"/>
                    <a:pt x="26028" y="9100"/>
                    <a:pt x="27959" y="9100"/>
                  </a:cubicBezTo>
                  <a:cubicBezTo>
                    <a:pt x="28051" y="9100"/>
                    <a:pt x="28145" y="9098"/>
                    <a:pt x="28241" y="9092"/>
                  </a:cubicBezTo>
                  <a:cubicBezTo>
                    <a:pt x="28277" y="9090"/>
                    <a:pt x="28314" y="9089"/>
                    <a:pt x="28352" y="9089"/>
                  </a:cubicBezTo>
                  <a:cubicBezTo>
                    <a:pt x="31028" y="9089"/>
                    <a:pt x="37276" y="14386"/>
                    <a:pt x="36527" y="19684"/>
                  </a:cubicBezTo>
                  <a:cubicBezTo>
                    <a:pt x="36057" y="22915"/>
                    <a:pt x="33420" y="25042"/>
                    <a:pt x="31403" y="26216"/>
                  </a:cubicBezTo>
                  <a:cubicBezTo>
                    <a:pt x="31200" y="26195"/>
                    <a:pt x="30960" y="26186"/>
                    <a:pt x="30692" y="26186"/>
                  </a:cubicBezTo>
                  <a:cubicBezTo>
                    <a:pt x="28841" y="26186"/>
                    <a:pt x="25688" y="26615"/>
                    <a:pt x="24618" y="26615"/>
                  </a:cubicBezTo>
                  <a:cubicBezTo>
                    <a:pt x="24388" y="26615"/>
                    <a:pt x="24254" y="26595"/>
                    <a:pt x="24250" y="26547"/>
                  </a:cubicBezTo>
                  <a:cubicBezTo>
                    <a:pt x="24236" y="26409"/>
                    <a:pt x="24485" y="25732"/>
                    <a:pt x="24789" y="24959"/>
                  </a:cubicBezTo>
                  <a:cubicBezTo>
                    <a:pt x="28876" y="24241"/>
                    <a:pt x="30064" y="20595"/>
                    <a:pt x="28890" y="14754"/>
                  </a:cubicBezTo>
                  <a:cubicBezTo>
                    <a:pt x="28890" y="14754"/>
                    <a:pt x="23364" y="12409"/>
                    <a:pt x="20778" y="12409"/>
                  </a:cubicBezTo>
                  <a:cubicBezTo>
                    <a:pt x="20264" y="12409"/>
                    <a:pt x="19867" y="12502"/>
                    <a:pt x="19651" y="12724"/>
                  </a:cubicBezTo>
                  <a:cubicBezTo>
                    <a:pt x="18353" y="14077"/>
                    <a:pt x="13202" y="23247"/>
                    <a:pt x="19638" y="24669"/>
                  </a:cubicBezTo>
                  <a:cubicBezTo>
                    <a:pt x="20038" y="24752"/>
                    <a:pt x="20425" y="24821"/>
                    <a:pt x="20798" y="24890"/>
                  </a:cubicBezTo>
                  <a:cubicBezTo>
                    <a:pt x="20756" y="25401"/>
                    <a:pt x="20632" y="25870"/>
                    <a:pt x="20411" y="26174"/>
                  </a:cubicBezTo>
                  <a:cubicBezTo>
                    <a:pt x="20079" y="26616"/>
                    <a:pt x="19154" y="26685"/>
                    <a:pt x="18118" y="26699"/>
                  </a:cubicBezTo>
                  <a:lnTo>
                    <a:pt x="18270" y="26437"/>
                  </a:lnTo>
                  <a:cubicBezTo>
                    <a:pt x="18270" y="26437"/>
                    <a:pt x="8521" y="25056"/>
                    <a:pt x="7761" y="19684"/>
                  </a:cubicBezTo>
                  <a:cubicBezTo>
                    <a:pt x="7012" y="14482"/>
                    <a:pt x="13036" y="8853"/>
                    <a:pt x="15763" y="8853"/>
                  </a:cubicBezTo>
                  <a:cubicBezTo>
                    <a:pt x="15852" y="8853"/>
                    <a:pt x="15938" y="8859"/>
                    <a:pt x="16019" y="8871"/>
                  </a:cubicBezTo>
                  <a:cubicBezTo>
                    <a:pt x="16130" y="8886"/>
                    <a:pt x="16239" y="8894"/>
                    <a:pt x="16348" y="8894"/>
                  </a:cubicBezTo>
                  <a:cubicBezTo>
                    <a:pt x="17912" y="8894"/>
                    <a:pt x="19209" y="7370"/>
                    <a:pt x="18248" y="7370"/>
                  </a:cubicBezTo>
                  <a:cubicBezTo>
                    <a:pt x="18100" y="7370"/>
                    <a:pt x="17898" y="7406"/>
                    <a:pt x="17635" y="7490"/>
                  </a:cubicBezTo>
                  <a:cubicBezTo>
                    <a:pt x="17466" y="7546"/>
                    <a:pt x="17308" y="7571"/>
                    <a:pt x="17162" y="7571"/>
                  </a:cubicBezTo>
                  <a:cubicBezTo>
                    <a:pt x="16233" y="7571"/>
                    <a:pt x="15760" y="6569"/>
                    <a:pt x="15688" y="6247"/>
                  </a:cubicBezTo>
                  <a:cubicBezTo>
                    <a:pt x="15321" y="4410"/>
                    <a:pt x="16211" y="4128"/>
                    <a:pt x="17024" y="4128"/>
                  </a:cubicBezTo>
                  <a:cubicBezTo>
                    <a:pt x="17385" y="4128"/>
                    <a:pt x="17730" y="4184"/>
                    <a:pt x="17944" y="4184"/>
                  </a:cubicBezTo>
                  <a:cubicBezTo>
                    <a:pt x="18137" y="4184"/>
                    <a:pt x="18223" y="4139"/>
                    <a:pt x="18118" y="3968"/>
                  </a:cubicBezTo>
                  <a:cubicBezTo>
                    <a:pt x="17667" y="3238"/>
                    <a:pt x="17157" y="2988"/>
                    <a:pt x="16672" y="2988"/>
                  </a:cubicBezTo>
                  <a:cubicBezTo>
                    <a:pt x="15613" y="2988"/>
                    <a:pt x="14666" y="4175"/>
                    <a:pt x="14666" y="4175"/>
                  </a:cubicBezTo>
                  <a:cubicBezTo>
                    <a:pt x="14666" y="4175"/>
                    <a:pt x="15782" y="1"/>
                    <a:pt x="15087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52"/>
            <p:cNvSpPr/>
            <p:nvPr/>
          </p:nvSpPr>
          <p:spPr>
            <a:xfrm>
              <a:off x="9966680" y="1423041"/>
              <a:ext cx="1041409" cy="778609"/>
            </a:xfrm>
            <a:custGeom>
              <a:avLst/>
              <a:gdLst/>
              <a:ahLst/>
              <a:cxnLst/>
              <a:rect l="l" t="t" r="r" b="b"/>
              <a:pathLst>
                <a:path w="28076" h="20991" extrusionOk="0">
                  <a:moveTo>
                    <a:pt x="3430" y="1"/>
                  </a:moveTo>
                  <a:cubicBezTo>
                    <a:pt x="3407" y="1"/>
                    <a:pt x="3387" y="2"/>
                    <a:pt x="3370" y="7"/>
                  </a:cubicBezTo>
                  <a:cubicBezTo>
                    <a:pt x="2763" y="158"/>
                    <a:pt x="304" y="6442"/>
                    <a:pt x="152" y="7215"/>
                  </a:cubicBezTo>
                  <a:cubicBezTo>
                    <a:pt x="1" y="7975"/>
                    <a:pt x="3218" y="9521"/>
                    <a:pt x="3218" y="9521"/>
                  </a:cubicBezTo>
                  <a:cubicBezTo>
                    <a:pt x="3218" y="9521"/>
                    <a:pt x="2611" y="19644"/>
                    <a:pt x="2914" y="20569"/>
                  </a:cubicBezTo>
                  <a:cubicBezTo>
                    <a:pt x="3015" y="20872"/>
                    <a:pt x="5289" y="20990"/>
                    <a:pt x="8318" y="20990"/>
                  </a:cubicBezTo>
                  <a:cubicBezTo>
                    <a:pt x="14397" y="20990"/>
                    <a:pt x="23518" y="20514"/>
                    <a:pt x="24237" y="20099"/>
                  </a:cubicBezTo>
                  <a:cubicBezTo>
                    <a:pt x="25314" y="19492"/>
                    <a:pt x="23477" y="8140"/>
                    <a:pt x="23477" y="8140"/>
                  </a:cubicBezTo>
                  <a:cubicBezTo>
                    <a:pt x="23477" y="8140"/>
                    <a:pt x="26239" y="6594"/>
                    <a:pt x="27150" y="6138"/>
                  </a:cubicBezTo>
                  <a:cubicBezTo>
                    <a:pt x="28076" y="5682"/>
                    <a:pt x="25010" y="918"/>
                    <a:pt x="24237" y="158"/>
                  </a:cubicBezTo>
                  <a:cubicBezTo>
                    <a:pt x="24156" y="76"/>
                    <a:pt x="23995" y="39"/>
                    <a:pt x="23772" y="39"/>
                  </a:cubicBezTo>
                  <a:cubicBezTo>
                    <a:pt x="21895" y="39"/>
                    <a:pt x="15598" y="2649"/>
                    <a:pt x="15191" y="2920"/>
                  </a:cubicBezTo>
                  <a:cubicBezTo>
                    <a:pt x="14739" y="3213"/>
                    <a:pt x="13582" y="6928"/>
                    <a:pt x="12127" y="6928"/>
                  </a:cubicBezTo>
                  <a:cubicBezTo>
                    <a:pt x="12072" y="6928"/>
                    <a:pt x="12016" y="6922"/>
                    <a:pt x="11960" y="6911"/>
                  </a:cubicBezTo>
                  <a:cubicBezTo>
                    <a:pt x="10427" y="6594"/>
                    <a:pt x="9350" y="2617"/>
                    <a:pt x="9350" y="2617"/>
                  </a:cubicBezTo>
                  <a:cubicBezTo>
                    <a:pt x="9350" y="2617"/>
                    <a:pt x="4275" y="1"/>
                    <a:pt x="343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52"/>
            <p:cNvSpPr/>
            <p:nvPr/>
          </p:nvSpPr>
          <p:spPr>
            <a:xfrm>
              <a:off x="10274546" y="1560951"/>
              <a:ext cx="265879" cy="156901"/>
            </a:xfrm>
            <a:custGeom>
              <a:avLst/>
              <a:gdLst/>
              <a:ahLst/>
              <a:cxnLst/>
              <a:rect l="l" t="t" r="r" b="b"/>
              <a:pathLst>
                <a:path w="7168" h="4230" extrusionOk="0">
                  <a:moveTo>
                    <a:pt x="7048" y="1"/>
                  </a:moveTo>
                  <a:cubicBezTo>
                    <a:pt x="6998" y="1"/>
                    <a:pt x="6945" y="38"/>
                    <a:pt x="6933" y="86"/>
                  </a:cubicBezTo>
                  <a:cubicBezTo>
                    <a:pt x="6919" y="128"/>
                    <a:pt x="5856" y="3842"/>
                    <a:pt x="3964" y="3994"/>
                  </a:cubicBezTo>
                  <a:cubicBezTo>
                    <a:pt x="3929" y="3997"/>
                    <a:pt x="3894" y="3998"/>
                    <a:pt x="3859" y="3998"/>
                  </a:cubicBezTo>
                  <a:cubicBezTo>
                    <a:pt x="1993" y="3998"/>
                    <a:pt x="262" y="417"/>
                    <a:pt x="235" y="376"/>
                  </a:cubicBezTo>
                  <a:cubicBezTo>
                    <a:pt x="215" y="336"/>
                    <a:pt x="172" y="310"/>
                    <a:pt x="129" y="310"/>
                  </a:cubicBezTo>
                  <a:cubicBezTo>
                    <a:pt x="114" y="310"/>
                    <a:pt x="98" y="314"/>
                    <a:pt x="83" y="321"/>
                  </a:cubicBezTo>
                  <a:cubicBezTo>
                    <a:pt x="28" y="349"/>
                    <a:pt x="0" y="418"/>
                    <a:pt x="28" y="473"/>
                  </a:cubicBezTo>
                  <a:cubicBezTo>
                    <a:pt x="111" y="639"/>
                    <a:pt x="1851" y="4229"/>
                    <a:pt x="3853" y="4229"/>
                  </a:cubicBezTo>
                  <a:lnTo>
                    <a:pt x="3977" y="4229"/>
                  </a:lnTo>
                  <a:cubicBezTo>
                    <a:pt x="6035" y="4063"/>
                    <a:pt x="7112" y="307"/>
                    <a:pt x="7154" y="155"/>
                  </a:cubicBezTo>
                  <a:cubicBezTo>
                    <a:pt x="7167" y="86"/>
                    <a:pt x="7126" y="31"/>
                    <a:pt x="7071" y="3"/>
                  </a:cubicBezTo>
                  <a:cubicBezTo>
                    <a:pt x="7063" y="2"/>
                    <a:pt x="7056" y="1"/>
                    <a:pt x="70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52"/>
            <p:cNvSpPr/>
            <p:nvPr/>
          </p:nvSpPr>
          <p:spPr>
            <a:xfrm>
              <a:off x="10309376" y="1195516"/>
              <a:ext cx="90172" cy="105380"/>
            </a:xfrm>
            <a:custGeom>
              <a:avLst/>
              <a:gdLst/>
              <a:ahLst/>
              <a:cxnLst/>
              <a:rect l="l" t="t" r="r" b="b"/>
              <a:pathLst>
                <a:path w="2431" h="2841" extrusionOk="0">
                  <a:moveTo>
                    <a:pt x="2300" y="0"/>
                  </a:moveTo>
                  <a:cubicBezTo>
                    <a:pt x="2271" y="0"/>
                    <a:pt x="2243" y="11"/>
                    <a:pt x="2224" y="37"/>
                  </a:cubicBezTo>
                  <a:cubicBezTo>
                    <a:pt x="1547" y="631"/>
                    <a:pt x="0" y="2053"/>
                    <a:pt x="83" y="2453"/>
                  </a:cubicBezTo>
                  <a:cubicBezTo>
                    <a:pt x="97" y="2522"/>
                    <a:pt x="152" y="2578"/>
                    <a:pt x="221" y="2605"/>
                  </a:cubicBezTo>
                  <a:cubicBezTo>
                    <a:pt x="553" y="2702"/>
                    <a:pt x="1133" y="2757"/>
                    <a:pt x="1561" y="2799"/>
                  </a:cubicBezTo>
                  <a:cubicBezTo>
                    <a:pt x="1754" y="2812"/>
                    <a:pt x="1906" y="2826"/>
                    <a:pt x="1975" y="2840"/>
                  </a:cubicBezTo>
                  <a:lnTo>
                    <a:pt x="2003" y="2840"/>
                  </a:lnTo>
                  <a:cubicBezTo>
                    <a:pt x="2058" y="2840"/>
                    <a:pt x="2099" y="2812"/>
                    <a:pt x="2113" y="2743"/>
                  </a:cubicBezTo>
                  <a:cubicBezTo>
                    <a:pt x="2127" y="2688"/>
                    <a:pt x="2086" y="2633"/>
                    <a:pt x="2016" y="2619"/>
                  </a:cubicBezTo>
                  <a:cubicBezTo>
                    <a:pt x="1934" y="2605"/>
                    <a:pt x="1782" y="2591"/>
                    <a:pt x="1588" y="2564"/>
                  </a:cubicBezTo>
                  <a:cubicBezTo>
                    <a:pt x="1202" y="2536"/>
                    <a:pt x="622" y="2481"/>
                    <a:pt x="318" y="2384"/>
                  </a:cubicBezTo>
                  <a:cubicBezTo>
                    <a:pt x="359" y="2122"/>
                    <a:pt x="1409" y="1059"/>
                    <a:pt x="2376" y="202"/>
                  </a:cubicBezTo>
                  <a:cubicBezTo>
                    <a:pt x="2417" y="161"/>
                    <a:pt x="2431" y="92"/>
                    <a:pt x="2389" y="37"/>
                  </a:cubicBezTo>
                  <a:cubicBezTo>
                    <a:pt x="2367" y="15"/>
                    <a:pt x="2333" y="0"/>
                    <a:pt x="230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52"/>
            <p:cNvSpPr/>
            <p:nvPr/>
          </p:nvSpPr>
          <p:spPr>
            <a:xfrm>
              <a:off x="10444095" y="1205680"/>
              <a:ext cx="72775" cy="91618"/>
            </a:xfrm>
            <a:custGeom>
              <a:avLst/>
              <a:gdLst/>
              <a:ahLst/>
              <a:cxnLst/>
              <a:rect l="l" t="t" r="r" b="b"/>
              <a:pathLst>
                <a:path w="1962" h="2470" extrusionOk="0">
                  <a:moveTo>
                    <a:pt x="812" y="1"/>
                  </a:moveTo>
                  <a:cubicBezTo>
                    <a:pt x="768" y="1"/>
                    <a:pt x="725" y="29"/>
                    <a:pt x="704" y="80"/>
                  </a:cubicBezTo>
                  <a:cubicBezTo>
                    <a:pt x="635" y="274"/>
                    <a:pt x="0" y="2014"/>
                    <a:pt x="718" y="2414"/>
                  </a:cubicBezTo>
                  <a:cubicBezTo>
                    <a:pt x="801" y="2456"/>
                    <a:pt x="870" y="2469"/>
                    <a:pt x="953" y="2469"/>
                  </a:cubicBezTo>
                  <a:cubicBezTo>
                    <a:pt x="1008" y="2469"/>
                    <a:pt x="1064" y="2456"/>
                    <a:pt x="1133" y="2428"/>
                  </a:cubicBezTo>
                  <a:cubicBezTo>
                    <a:pt x="1644" y="2193"/>
                    <a:pt x="1920" y="964"/>
                    <a:pt x="1947" y="826"/>
                  </a:cubicBezTo>
                  <a:cubicBezTo>
                    <a:pt x="1961" y="757"/>
                    <a:pt x="1920" y="702"/>
                    <a:pt x="1865" y="688"/>
                  </a:cubicBezTo>
                  <a:cubicBezTo>
                    <a:pt x="1855" y="686"/>
                    <a:pt x="1847" y="685"/>
                    <a:pt x="1838" y="685"/>
                  </a:cubicBezTo>
                  <a:cubicBezTo>
                    <a:pt x="1782" y="685"/>
                    <a:pt x="1738" y="723"/>
                    <a:pt x="1726" y="771"/>
                  </a:cubicBezTo>
                  <a:cubicBezTo>
                    <a:pt x="1657" y="1130"/>
                    <a:pt x="1381" y="2055"/>
                    <a:pt x="1036" y="2221"/>
                  </a:cubicBezTo>
                  <a:cubicBezTo>
                    <a:pt x="1005" y="2233"/>
                    <a:pt x="974" y="2240"/>
                    <a:pt x="943" y="2240"/>
                  </a:cubicBezTo>
                  <a:cubicBezTo>
                    <a:pt x="905" y="2240"/>
                    <a:pt x="867" y="2230"/>
                    <a:pt x="829" y="2207"/>
                  </a:cubicBezTo>
                  <a:cubicBezTo>
                    <a:pt x="373" y="1945"/>
                    <a:pt x="760" y="605"/>
                    <a:pt x="925" y="149"/>
                  </a:cubicBezTo>
                  <a:cubicBezTo>
                    <a:pt x="953" y="94"/>
                    <a:pt x="912" y="25"/>
                    <a:pt x="856" y="11"/>
                  </a:cubicBezTo>
                  <a:cubicBezTo>
                    <a:pt x="842" y="4"/>
                    <a:pt x="827" y="1"/>
                    <a:pt x="81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52"/>
            <p:cNvSpPr/>
            <p:nvPr/>
          </p:nvSpPr>
          <p:spPr>
            <a:xfrm>
              <a:off x="10263270" y="1154344"/>
              <a:ext cx="79415" cy="89690"/>
            </a:xfrm>
            <a:custGeom>
              <a:avLst/>
              <a:gdLst/>
              <a:ahLst/>
              <a:cxnLst/>
              <a:rect l="l" t="t" r="r" b="b"/>
              <a:pathLst>
                <a:path w="2141" h="2418" extrusionOk="0">
                  <a:moveTo>
                    <a:pt x="995" y="1"/>
                  </a:moveTo>
                  <a:cubicBezTo>
                    <a:pt x="955" y="1"/>
                    <a:pt x="917" y="22"/>
                    <a:pt x="898" y="70"/>
                  </a:cubicBezTo>
                  <a:cubicBezTo>
                    <a:pt x="801" y="263"/>
                    <a:pt x="0" y="1961"/>
                    <a:pt x="718" y="2362"/>
                  </a:cubicBezTo>
                  <a:cubicBezTo>
                    <a:pt x="801" y="2403"/>
                    <a:pt x="870" y="2417"/>
                    <a:pt x="953" y="2417"/>
                  </a:cubicBezTo>
                  <a:cubicBezTo>
                    <a:pt x="1008" y="2417"/>
                    <a:pt x="1078" y="2403"/>
                    <a:pt x="1133" y="2390"/>
                  </a:cubicBezTo>
                  <a:cubicBezTo>
                    <a:pt x="1685" y="2169"/>
                    <a:pt x="2086" y="912"/>
                    <a:pt x="2127" y="774"/>
                  </a:cubicBezTo>
                  <a:cubicBezTo>
                    <a:pt x="2141" y="719"/>
                    <a:pt x="2113" y="650"/>
                    <a:pt x="2044" y="636"/>
                  </a:cubicBezTo>
                  <a:cubicBezTo>
                    <a:pt x="2032" y="630"/>
                    <a:pt x="2019" y="627"/>
                    <a:pt x="2007" y="627"/>
                  </a:cubicBezTo>
                  <a:cubicBezTo>
                    <a:pt x="1961" y="627"/>
                    <a:pt x="1917" y="662"/>
                    <a:pt x="1906" y="705"/>
                  </a:cubicBezTo>
                  <a:cubicBezTo>
                    <a:pt x="1796" y="1064"/>
                    <a:pt x="1423" y="2017"/>
                    <a:pt x="1050" y="2169"/>
                  </a:cubicBezTo>
                  <a:cubicBezTo>
                    <a:pt x="1013" y="2181"/>
                    <a:pt x="981" y="2188"/>
                    <a:pt x="951" y="2188"/>
                  </a:cubicBezTo>
                  <a:cubicBezTo>
                    <a:pt x="915" y="2188"/>
                    <a:pt x="881" y="2178"/>
                    <a:pt x="843" y="2155"/>
                  </a:cubicBezTo>
                  <a:cubicBezTo>
                    <a:pt x="373" y="1906"/>
                    <a:pt x="884" y="608"/>
                    <a:pt x="1105" y="166"/>
                  </a:cubicBezTo>
                  <a:cubicBezTo>
                    <a:pt x="1133" y="111"/>
                    <a:pt x="1105" y="42"/>
                    <a:pt x="1050" y="14"/>
                  </a:cubicBezTo>
                  <a:cubicBezTo>
                    <a:pt x="1032" y="6"/>
                    <a:pt x="1014" y="1"/>
                    <a:pt x="9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52"/>
            <p:cNvSpPr/>
            <p:nvPr/>
          </p:nvSpPr>
          <p:spPr>
            <a:xfrm>
              <a:off x="10256593" y="1421817"/>
              <a:ext cx="206494" cy="53747"/>
            </a:xfrm>
            <a:custGeom>
              <a:avLst/>
              <a:gdLst/>
              <a:ahLst/>
              <a:cxnLst/>
              <a:rect l="l" t="t" r="r" b="b"/>
              <a:pathLst>
                <a:path w="5567" h="1449" extrusionOk="0">
                  <a:moveTo>
                    <a:pt x="132" y="1"/>
                  </a:moveTo>
                  <a:cubicBezTo>
                    <a:pt x="100" y="1"/>
                    <a:pt x="66" y="15"/>
                    <a:pt x="42" y="40"/>
                  </a:cubicBezTo>
                  <a:cubicBezTo>
                    <a:pt x="1" y="95"/>
                    <a:pt x="1" y="164"/>
                    <a:pt x="56" y="205"/>
                  </a:cubicBezTo>
                  <a:cubicBezTo>
                    <a:pt x="1354" y="1269"/>
                    <a:pt x="3315" y="1448"/>
                    <a:pt x="4489" y="1448"/>
                  </a:cubicBezTo>
                  <a:cubicBezTo>
                    <a:pt x="5041" y="1448"/>
                    <a:pt x="5414" y="1407"/>
                    <a:pt x="5456" y="1407"/>
                  </a:cubicBezTo>
                  <a:cubicBezTo>
                    <a:pt x="5525" y="1393"/>
                    <a:pt x="5566" y="1338"/>
                    <a:pt x="5566" y="1282"/>
                  </a:cubicBezTo>
                  <a:cubicBezTo>
                    <a:pt x="5552" y="1213"/>
                    <a:pt x="5497" y="1172"/>
                    <a:pt x="5428" y="1172"/>
                  </a:cubicBezTo>
                  <a:cubicBezTo>
                    <a:pt x="5419" y="1172"/>
                    <a:pt x="5062" y="1209"/>
                    <a:pt x="4520" y="1209"/>
                  </a:cubicBezTo>
                  <a:cubicBezTo>
                    <a:pt x="3384" y="1209"/>
                    <a:pt x="1438" y="1045"/>
                    <a:pt x="194" y="26"/>
                  </a:cubicBezTo>
                  <a:cubicBezTo>
                    <a:pt x="177" y="8"/>
                    <a:pt x="155" y="1"/>
                    <a:pt x="13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52"/>
            <p:cNvSpPr/>
            <p:nvPr/>
          </p:nvSpPr>
          <p:spPr>
            <a:xfrm>
              <a:off x="10568540" y="1271816"/>
              <a:ext cx="70216" cy="84905"/>
            </a:xfrm>
            <a:custGeom>
              <a:avLst/>
              <a:gdLst/>
              <a:ahLst/>
              <a:cxnLst/>
              <a:rect l="l" t="t" r="r" b="b"/>
              <a:pathLst>
                <a:path w="1893" h="2289" extrusionOk="0">
                  <a:moveTo>
                    <a:pt x="1435" y="1"/>
                  </a:moveTo>
                  <a:cubicBezTo>
                    <a:pt x="1203" y="1"/>
                    <a:pt x="928" y="198"/>
                    <a:pt x="609" y="604"/>
                  </a:cubicBezTo>
                  <a:cubicBezTo>
                    <a:pt x="15" y="1349"/>
                    <a:pt x="1" y="1929"/>
                    <a:pt x="236" y="2178"/>
                  </a:cubicBezTo>
                  <a:cubicBezTo>
                    <a:pt x="319" y="2247"/>
                    <a:pt x="415" y="2288"/>
                    <a:pt x="512" y="2288"/>
                  </a:cubicBezTo>
                  <a:cubicBezTo>
                    <a:pt x="636" y="2288"/>
                    <a:pt x="774" y="2233"/>
                    <a:pt x="899" y="2136"/>
                  </a:cubicBezTo>
                  <a:cubicBezTo>
                    <a:pt x="1064" y="1998"/>
                    <a:pt x="1147" y="1833"/>
                    <a:pt x="1147" y="1667"/>
                  </a:cubicBezTo>
                  <a:cubicBezTo>
                    <a:pt x="1133" y="1349"/>
                    <a:pt x="816" y="1128"/>
                    <a:pt x="802" y="1114"/>
                  </a:cubicBezTo>
                  <a:cubicBezTo>
                    <a:pt x="780" y="1098"/>
                    <a:pt x="756" y="1090"/>
                    <a:pt x="733" y="1090"/>
                  </a:cubicBezTo>
                  <a:cubicBezTo>
                    <a:pt x="697" y="1090"/>
                    <a:pt x="661" y="1109"/>
                    <a:pt x="636" y="1142"/>
                  </a:cubicBezTo>
                  <a:cubicBezTo>
                    <a:pt x="595" y="1197"/>
                    <a:pt x="609" y="1266"/>
                    <a:pt x="664" y="1294"/>
                  </a:cubicBezTo>
                  <a:cubicBezTo>
                    <a:pt x="664" y="1308"/>
                    <a:pt x="899" y="1474"/>
                    <a:pt x="912" y="1681"/>
                  </a:cubicBezTo>
                  <a:cubicBezTo>
                    <a:pt x="912" y="1777"/>
                    <a:pt x="857" y="1860"/>
                    <a:pt x="747" y="1957"/>
                  </a:cubicBezTo>
                  <a:cubicBezTo>
                    <a:pt x="664" y="2023"/>
                    <a:pt x="587" y="2054"/>
                    <a:pt x="520" y="2054"/>
                  </a:cubicBezTo>
                  <a:cubicBezTo>
                    <a:pt x="475" y="2054"/>
                    <a:pt x="435" y="2040"/>
                    <a:pt x="401" y="2012"/>
                  </a:cubicBezTo>
                  <a:cubicBezTo>
                    <a:pt x="263" y="1874"/>
                    <a:pt x="250" y="1418"/>
                    <a:pt x="788" y="742"/>
                  </a:cubicBezTo>
                  <a:cubicBezTo>
                    <a:pt x="1140" y="293"/>
                    <a:pt x="1342" y="228"/>
                    <a:pt x="1433" y="228"/>
                  </a:cubicBezTo>
                  <a:cubicBezTo>
                    <a:pt x="1446" y="228"/>
                    <a:pt x="1456" y="229"/>
                    <a:pt x="1465" y="231"/>
                  </a:cubicBezTo>
                  <a:cubicBezTo>
                    <a:pt x="1603" y="272"/>
                    <a:pt x="1644" y="507"/>
                    <a:pt x="1644" y="507"/>
                  </a:cubicBezTo>
                  <a:cubicBezTo>
                    <a:pt x="1656" y="567"/>
                    <a:pt x="1710" y="606"/>
                    <a:pt x="1760" y="606"/>
                  </a:cubicBezTo>
                  <a:cubicBezTo>
                    <a:pt x="1768" y="606"/>
                    <a:pt x="1775" y="605"/>
                    <a:pt x="1782" y="604"/>
                  </a:cubicBezTo>
                  <a:cubicBezTo>
                    <a:pt x="1851" y="590"/>
                    <a:pt x="1893" y="534"/>
                    <a:pt x="1879" y="465"/>
                  </a:cubicBezTo>
                  <a:cubicBezTo>
                    <a:pt x="1879" y="452"/>
                    <a:pt x="1796" y="79"/>
                    <a:pt x="1520" y="10"/>
                  </a:cubicBezTo>
                  <a:cubicBezTo>
                    <a:pt x="1492" y="4"/>
                    <a:pt x="1464" y="1"/>
                    <a:pt x="143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52"/>
            <p:cNvSpPr/>
            <p:nvPr/>
          </p:nvSpPr>
          <p:spPr>
            <a:xfrm>
              <a:off x="10329331" y="1319146"/>
              <a:ext cx="89170" cy="81603"/>
            </a:xfrm>
            <a:custGeom>
              <a:avLst/>
              <a:gdLst/>
              <a:ahLst/>
              <a:cxnLst/>
              <a:rect l="l" t="t" r="r" b="b"/>
              <a:pathLst>
                <a:path w="2404" h="2200" extrusionOk="0">
                  <a:moveTo>
                    <a:pt x="2278" y="1"/>
                  </a:moveTo>
                  <a:cubicBezTo>
                    <a:pt x="2230" y="1"/>
                    <a:pt x="2180" y="27"/>
                    <a:pt x="2169" y="73"/>
                  </a:cubicBezTo>
                  <a:cubicBezTo>
                    <a:pt x="1920" y="791"/>
                    <a:pt x="1368" y="1938"/>
                    <a:pt x="926" y="1965"/>
                  </a:cubicBezTo>
                  <a:cubicBezTo>
                    <a:pt x="921" y="1965"/>
                    <a:pt x="916" y="1966"/>
                    <a:pt x="911" y="1966"/>
                  </a:cubicBezTo>
                  <a:cubicBezTo>
                    <a:pt x="506" y="1966"/>
                    <a:pt x="277" y="865"/>
                    <a:pt x="236" y="156"/>
                  </a:cubicBezTo>
                  <a:cubicBezTo>
                    <a:pt x="236" y="107"/>
                    <a:pt x="191" y="57"/>
                    <a:pt x="133" y="57"/>
                  </a:cubicBezTo>
                  <a:cubicBezTo>
                    <a:pt x="126" y="57"/>
                    <a:pt x="119" y="58"/>
                    <a:pt x="111" y="59"/>
                  </a:cubicBezTo>
                  <a:cubicBezTo>
                    <a:pt x="56" y="59"/>
                    <a:pt x="1" y="115"/>
                    <a:pt x="15" y="170"/>
                  </a:cubicBezTo>
                  <a:cubicBezTo>
                    <a:pt x="15" y="198"/>
                    <a:pt x="42" y="681"/>
                    <a:pt x="153" y="1164"/>
                  </a:cubicBezTo>
                  <a:cubicBezTo>
                    <a:pt x="318" y="1855"/>
                    <a:pt x="581" y="2200"/>
                    <a:pt x="912" y="2200"/>
                  </a:cubicBezTo>
                  <a:lnTo>
                    <a:pt x="940" y="2200"/>
                  </a:lnTo>
                  <a:cubicBezTo>
                    <a:pt x="1686" y="2145"/>
                    <a:pt x="2307" y="349"/>
                    <a:pt x="2376" y="156"/>
                  </a:cubicBezTo>
                  <a:cubicBezTo>
                    <a:pt x="2404" y="87"/>
                    <a:pt x="2362" y="32"/>
                    <a:pt x="2307" y="4"/>
                  </a:cubicBezTo>
                  <a:cubicBezTo>
                    <a:pt x="2298" y="2"/>
                    <a:pt x="2288" y="1"/>
                    <a:pt x="227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52"/>
            <p:cNvSpPr/>
            <p:nvPr/>
          </p:nvSpPr>
          <p:spPr>
            <a:xfrm>
              <a:off x="10442537" y="1317699"/>
              <a:ext cx="72775" cy="70364"/>
            </a:xfrm>
            <a:custGeom>
              <a:avLst/>
              <a:gdLst/>
              <a:ahLst/>
              <a:cxnLst/>
              <a:rect l="l" t="t" r="r" b="b"/>
              <a:pathLst>
                <a:path w="1962" h="1897" extrusionOk="0">
                  <a:moveTo>
                    <a:pt x="977" y="0"/>
                  </a:moveTo>
                  <a:cubicBezTo>
                    <a:pt x="960" y="0"/>
                    <a:pt x="943" y="1"/>
                    <a:pt x="926" y="2"/>
                  </a:cubicBezTo>
                  <a:cubicBezTo>
                    <a:pt x="401" y="29"/>
                    <a:pt x="1" y="485"/>
                    <a:pt x="28" y="1010"/>
                  </a:cubicBezTo>
                  <a:cubicBezTo>
                    <a:pt x="68" y="1510"/>
                    <a:pt x="470" y="1897"/>
                    <a:pt x="962" y="1897"/>
                  </a:cubicBezTo>
                  <a:cubicBezTo>
                    <a:pt x="987" y="1897"/>
                    <a:pt x="1011" y="1896"/>
                    <a:pt x="1037" y="1894"/>
                  </a:cubicBezTo>
                  <a:cubicBezTo>
                    <a:pt x="1561" y="1866"/>
                    <a:pt x="1962" y="1410"/>
                    <a:pt x="1920" y="886"/>
                  </a:cubicBezTo>
                  <a:cubicBezTo>
                    <a:pt x="1894" y="391"/>
                    <a:pt x="1479" y="0"/>
                    <a:pt x="977" y="0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52"/>
            <p:cNvSpPr/>
            <p:nvPr/>
          </p:nvSpPr>
          <p:spPr>
            <a:xfrm>
              <a:off x="10229961" y="1266474"/>
              <a:ext cx="72775" cy="70364"/>
            </a:xfrm>
            <a:custGeom>
              <a:avLst/>
              <a:gdLst/>
              <a:ahLst/>
              <a:cxnLst/>
              <a:rect l="l" t="t" r="r" b="b"/>
              <a:pathLst>
                <a:path w="1962" h="1897" extrusionOk="0">
                  <a:moveTo>
                    <a:pt x="963" y="0"/>
                  </a:moveTo>
                  <a:cubicBezTo>
                    <a:pt x="946" y="0"/>
                    <a:pt x="929" y="1"/>
                    <a:pt x="912" y="2"/>
                  </a:cubicBezTo>
                  <a:cubicBezTo>
                    <a:pt x="401" y="43"/>
                    <a:pt x="1" y="485"/>
                    <a:pt x="28" y="1010"/>
                  </a:cubicBezTo>
                  <a:cubicBezTo>
                    <a:pt x="55" y="1510"/>
                    <a:pt x="469" y="1897"/>
                    <a:pt x="962" y="1897"/>
                  </a:cubicBezTo>
                  <a:cubicBezTo>
                    <a:pt x="987" y="1897"/>
                    <a:pt x="1011" y="1896"/>
                    <a:pt x="1036" y="1894"/>
                  </a:cubicBezTo>
                  <a:cubicBezTo>
                    <a:pt x="1561" y="1866"/>
                    <a:pt x="1962" y="1424"/>
                    <a:pt x="1920" y="899"/>
                  </a:cubicBezTo>
                  <a:cubicBezTo>
                    <a:pt x="1894" y="392"/>
                    <a:pt x="1466" y="0"/>
                    <a:pt x="963" y="0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52"/>
            <p:cNvSpPr/>
            <p:nvPr/>
          </p:nvSpPr>
          <p:spPr>
            <a:xfrm>
              <a:off x="10113083" y="883198"/>
              <a:ext cx="729053" cy="564622"/>
            </a:xfrm>
            <a:custGeom>
              <a:avLst/>
              <a:gdLst/>
              <a:ahLst/>
              <a:cxnLst/>
              <a:rect l="l" t="t" r="r" b="b"/>
              <a:pathLst>
                <a:path w="19655" h="15222" extrusionOk="0">
                  <a:moveTo>
                    <a:pt x="6355" y="1"/>
                  </a:moveTo>
                  <a:cubicBezTo>
                    <a:pt x="6157" y="1"/>
                    <a:pt x="5946" y="11"/>
                    <a:pt x="5720" y="33"/>
                  </a:cubicBezTo>
                  <a:cubicBezTo>
                    <a:pt x="2917" y="304"/>
                    <a:pt x="3812" y="3561"/>
                    <a:pt x="2050" y="3561"/>
                  </a:cubicBezTo>
                  <a:cubicBezTo>
                    <a:pt x="1929" y="3561"/>
                    <a:pt x="1795" y="3546"/>
                    <a:pt x="1646" y="3513"/>
                  </a:cubicBezTo>
                  <a:cubicBezTo>
                    <a:pt x="1490" y="3477"/>
                    <a:pt x="1357" y="3461"/>
                    <a:pt x="1245" y="3461"/>
                  </a:cubicBezTo>
                  <a:cubicBezTo>
                    <a:pt x="1" y="3461"/>
                    <a:pt x="1450" y="5514"/>
                    <a:pt x="2808" y="5514"/>
                  </a:cubicBezTo>
                  <a:cubicBezTo>
                    <a:pt x="3107" y="5514"/>
                    <a:pt x="3402" y="5414"/>
                    <a:pt x="3663" y="5170"/>
                  </a:cubicBezTo>
                  <a:lnTo>
                    <a:pt x="3663" y="5170"/>
                  </a:lnTo>
                  <a:cubicBezTo>
                    <a:pt x="3663" y="5170"/>
                    <a:pt x="3207" y="6551"/>
                    <a:pt x="2116" y="6620"/>
                  </a:cubicBezTo>
                  <a:cubicBezTo>
                    <a:pt x="1400" y="6656"/>
                    <a:pt x="2118" y="7487"/>
                    <a:pt x="3182" y="7487"/>
                  </a:cubicBezTo>
                  <a:cubicBezTo>
                    <a:pt x="3759" y="7487"/>
                    <a:pt x="4437" y="7243"/>
                    <a:pt x="5044" y="6496"/>
                  </a:cubicBezTo>
                  <a:cubicBezTo>
                    <a:pt x="6410" y="4813"/>
                    <a:pt x="6652" y="3406"/>
                    <a:pt x="7692" y="3406"/>
                  </a:cubicBezTo>
                  <a:cubicBezTo>
                    <a:pt x="7967" y="3406"/>
                    <a:pt x="8297" y="3504"/>
                    <a:pt x="8717" y="3720"/>
                  </a:cubicBezTo>
                  <a:cubicBezTo>
                    <a:pt x="10733" y="4756"/>
                    <a:pt x="9076" y="7076"/>
                    <a:pt x="11659" y="8567"/>
                  </a:cubicBezTo>
                  <a:cubicBezTo>
                    <a:pt x="12229" y="8898"/>
                    <a:pt x="12591" y="9036"/>
                    <a:pt x="12815" y="9036"/>
                  </a:cubicBezTo>
                  <a:cubicBezTo>
                    <a:pt x="13610" y="9036"/>
                    <a:pt x="12668" y="7298"/>
                    <a:pt x="13164" y="6275"/>
                  </a:cubicBezTo>
                  <a:lnTo>
                    <a:pt x="13164" y="6275"/>
                  </a:lnTo>
                  <a:cubicBezTo>
                    <a:pt x="13164" y="6275"/>
                    <a:pt x="13385" y="8277"/>
                    <a:pt x="14310" y="8857"/>
                  </a:cubicBezTo>
                  <a:cubicBezTo>
                    <a:pt x="15235" y="9437"/>
                    <a:pt x="13274" y="9658"/>
                    <a:pt x="13730" y="10003"/>
                  </a:cubicBezTo>
                  <a:cubicBezTo>
                    <a:pt x="14200" y="10349"/>
                    <a:pt x="14890" y="10072"/>
                    <a:pt x="15111" y="11219"/>
                  </a:cubicBezTo>
                  <a:cubicBezTo>
                    <a:pt x="15314" y="12210"/>
                    <a:pt x="13450" y="13636"/>
                    <a:pt x="12640" y="13636"/>
                  </a:cubicBezTo>
                  <a:cubicBezTo>
                    <a:pt x="12513" y="13636"/>
                    <a:pt x="12412" y="13601"/>
                    <a:pt x="12349" y="13525"/>
                  </a:cubicBezTo>
                  <a:cubicBezTo>
                    <a:pt x="12288" y="13447"/>
                    <a:pt x="12239" y="13413"/>
                    <a:pt x="12202" y="13413"/>
                  </a:cubicBezTo>
                  <a:cubicBezTo>
                    <a:pt x="11967" y="13413"/>
                    <a:pt x="12236" y="14835"/>
                    <a:pt x="12929" y="15182"/>
                  </a:cubicBezTo>
                  <a:cubicBezTo>
                    <a:pt x="12981" y="15209"/>
                    <a:pt x="13047" y="15222"/>
                    <a:pt x="13127" y="15222"/>
                  </a:cubicBezTo>
                  <a:cubicBezTo>
                    <a:pt x="14247" y="15222"/>
                    <a:pt x="17916" y="12657"/>
                    <a:pt x="17628" y="9384"/>
                  </a:cubicBezTo>
                  <a:lnTo>
                    <a:pt x="17628" y="9384"/>
                  </a:lnTo>
                  <a:cubicBezTo>
                    <a:pt x="17682" y="9519"/>
                    <a:pt x="17795" y="9641"/>
                    <a:pt x="18025" y="9641"/>
                  </a:cubicBezTo>
                  <a:cubicBezTo>
                    <a:pt x="18160" y="9641"/>
                    <a:pt x="18335" y="9599"/>
                    <a:pt x="18563" y="9492"/>
                  </a:cubicBezTo>
                  <a:cubicBezTo>
                    <a:pt x="19654" y="8968"/>
                    <a:pt x="16837" y="6841"/>
                    <a:pt x="17238" y="5170"/>
                  </a:cubicBezTo>
                  <a:cubicBezTo>
                    <a:pt x="17652" y="3513"/>
                    <a:pt x="16547" y="972"/>
                    <a:pt x="13164" y="751"/>
                  </a:cubicBezTo>
                  <a:cubicBezTo>
                    <a:pt x="12809" y="726"/>
                    <a:pt x="12486" y="716"/>
                    <a:pt x="12190" y="716"/>
                  </a:cubicBezTo>
                  <a:cubicBezTo>
                    <a:pt x="9652" y="716"/>
                    <a:pt x="9187" y="1524"/>
                    <a:pt x="9187" y="1524"/>
                  </a:cubicBezTo>
                  <a:cubicBezTo>
                    <a:pt x="9187" y="1524"/>
                    <a:pt x="8785" y="1"/>
                    <a:pt x="6355" y="1"/>
                  </a:cubicBezTo>
                  <a:close/>
                </a:path>
              </a:pathLst>
            </a:custGeom>
            <a:solidFill>
              <a:srgbClr val="C9575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52"/>
            <p:cNvSpPr/>
            <p:nvPr/>
          </p:nvSpPr>
          <p:spPr>
            <a:xfrm>
              <a:off x="10270429" y="972776"/>
              <a:ext cx="125558" cy="123741"/>
            </a:xfrm>
            <a:custGeom>
              <a:avLst/>
              <a:gdLst/>
              <a:ahLst/>
              <a:cxnLst/>
              <a:rect l="l" t="t" r="r" b="b"/>
              <a:pathLst>
                <a:path w="3385" h="3336" extrusionOk="0">
                  <a:moveTo>
                    <a:pt x="2714" y="0"/>
                  </a:moveTo>
                  <a:cubicBezTo>
                    <a:pt x="2460" y="0"/>
                    <a:pt x="2118" y="51"/>
                    <a:pt x="1672" y="214"/>
                  </a:cubicBezTo>
                  <a:cubicBezTo>
                    <a:pt x="1078" y="449"/>
                    <a:pt x="981" y="1015"/>
                    <a:pt x="898" y="1567"/>
                  </a:cubicBezTo>
                  <a:cubicBezTo>
                    <a:pt x="815" y="2161"/>
                    <a:pt x="719" y="2769"/>
                    <a:pt x="70" y="3128"/>
                  </a:cubicBezTo>
                  <a:cubicBezTo>
                    <a:pt x="15" y="3156"/>
                    <a:pt x="1" y="3225"/>
                    <a:pt x="28" y="3280"/>
                  </a:cubicBezTo>
                  <a:cubicBezTo>
                    <a:pt x="42" y="3321"/>
                    <a:pt x="84" y="3335"/>
                    <a:pt x="125" y="3335"/>
                  </a:cubicBezTo>
                  <a:cubicBezTo>
                    <a:pt x="139" y="3335"/>
                    <a:pt x="166" y="3335"/>
                    <a:pt x="180" y="3321"/>
                  </a:cubicBezTo>
                  <a:cubicBezTo>
                    <a:pt x="940" y="2907"/>
                    <a:pt x="1036" y="2216"/>
                    <a:pt x="1133" y="1595"/>
                  </a:cubicBezTo>
                  <a:cubicBezTo>
                    <a:pt x="1216" y="1070"/>
                    <a:pt x="1285" y="615"/>
                    <a:pt x="1755" y="435"/>
                  </a:cubicBezTo>
                  <a:cubicBezTo>
                    <a:pt x="2175" y="276"/>
                    <a:pt x="2491" y="229"/>
                    <a:pt x="2717" y="229"/>
                  </a:cubicBezTo>
                  <a:cubicBezTo>
                    <a:pt x="3041" y="229"/>
                    <a:pt x="3183" y="325"/>
                    <a:pt x="3191" y="325"/>
                  </a:cubicBezTo>
                  <a:cubicBezTo>
                    <a:pt x="3208" y="342"/>
                    <a:pt x="3230" y="350"/>
                    <a:pt x="3253" y="350"/>
                  </a:cubicBezTo>
                  <a:cubicBezTo>
                    <a:pt x="3285" y="350"/>
                    <a:pt x="3319" y="335"/>
                    <a:pt x="3343" y="311"/>
                  </a:cubicBezTo>
                  <a:cubicBezTo>
                    <a:pt x="3384" y="255"/>
                    <a:pt x="3370" y="186"/>
                    <a:pt x="3329" y="145"/>
                  </a:cubicBezTo>
                  <a:cubicBezTo>
                    <a:pt x="3312" y="136"/>
                    <a:pt x="3130" y="0"/>
                    <a:pt x="2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52"/>
            <p:cNvSpPr/>
            <p:nvPr/>
          </p:nvSpPr>
          <p:spPr>
            <a:xfrm>
              <a:off x="10210005" y="923889"/>
              <a:ext cx="180826" cy="143400"/>
            </a:xfrm>
            <a:custGeom>
              <a:avLst/>
              <a:gdLst/>
              <a:ahLst/>
              <a:cxnLst/>
              <a:rect l="l" t="t" r="r" b="b"/>
              <a:pathLst>
                <a:path w="4875" h="3866" extrusionOk="0">
                  <a:moveTo>
                    <a:pt x="3259" y="0"/>
                  </a:moveTo>
                  <a:cubicBezTo>
                    <a:pt x="2871" y="0"/>
                    <a:pt x="2434" y="112"/>
                    <a:pt x="1975" y="427"/>
                  </a:cubicBezTo>
                  <a:cubicBezTo>
                    <a:pt x="1229" y="938"/>
                    <a:pt x="1160" y="1767"/>
                    <a:pt x="1091" y="2430"/>
                  </a:cubicBezTo>
                  <a:cubicBezTo>
                    <a:pt x="1026" y="3211"/>
                    <a:pt x="961" y="3636"/>
                    <a:pt x="260" y="3636"/>
                  </a:cubicBezTo>
                  <a:cubicBezTo>
                    <a:pt x="217" y="3636"/>
                    <a:pt x="172" y="3634"/>
                    <a:pt x="124" y="3631"/>
                  </a:cubicBezTo>
                  <a:cubicBezTo>
                    <a:pt x="69" y="3631"/>
                    <a:pt x="14" y="3673"/>
                    <a:pt x="0" y="3742"/>
                  </a:cubicBezTo>
                  <a:cubicBezTo>
                    <a:pt x="0" y="3797"/>
                    <a:pt x="42" y="3852"/>
                    <a:pt x="111" y="3866"/>
                  </a:cubicBezTo>
                  <a:lnTo>
                    <a:pt x="263" y="3866"/>
                  </a:lnTo>
                  <a:cubicBezTo>
                    <a:pt x="1202" y="3866"/>
                    <a:pt x="1271" y="3148"/>
                    <a:pt x="1326" y="2443"/>
                  </a:cubicBezTo>
                  <a:cubicBezTo>
                    <a:pt x="1381" y="1794"/>
                    <a:pt x="1450" y="1063"/>
                    <a:pt x="2099" y="621"/>
                  </a:cubicBezTo>
                  <a:cubicBezTo>
                    <a:pt x="2525" y="326"/>
                    <a:pt x="2925" y="222"/>
                    <a:pt x="3277" y="222"/>
                  </a:cubicBezTo>
                  <a:cubicBezTo>
                    <a:pt x="4078" y="222"/>
                    <a:pt x="4629" y="758"/>
                    <a:pt x="4668" y="786"/>
                  </a:cubicBezTo>
                  <a:cubicBezTo>
                    <a:pt x="4689" y="814"/>
                    <a:pt x="4716" y="828"/>
                    <a:pt x="4744" y="828"/>
                  </a:cubicBezTo>
                  <a:cubicBezTo>
                    <a:pt x="4771" y="828"/>
                    <a:pt x="4799" y="814"/>
                    <a:pt x="4820" y="786"/>
                  </a:cubicBezTo>
                  <a:cubicBezTo>
                    <a:pt x="4875" y="745"/>
                    <a:pt x="4875" y="676"/>
                    <a:pt x="4820" y="634"/>
                  </a:cubicBezTo>
                  <a:cubicBezTo>
                    <a:pt x="4820" y="625"/>
                    <a:pt x="4178" y="0"/>
                    <a:pt x="32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52"/>
            <p:cNvSpPr/>
            <p:nvPr/>
          </p:nvSpPr>
          <p:spPr>
            <a:xfrm>
              <a:off x="10431261" y="985017"/>
              <a:ext cx="122479" cy="167324"/>
            </a:xfrm>
            <a:custGeom>
              <a:avLst/>
              <a:gdLst/>
              <a:ahLst/>
              <a:cxnLst/>
              <a:rect l="l" t="t" r="r" b="b"/>
              <a:pathLst>
                <a:path w="3302" h="4511" extrusionOk="0">
                  <a:moveTo>
                    <a:pt x="608" y="1"/>
                  </a:moveTo>
                  <a:cubicBezTo>
                    <a:pt x="540" y="1"/>
                    <a:pt x="476" y="8"/>
                    <a:pt x="415" y="22"/>
                  </a:cubicBezTo>
                  <a:cubicBezTo>
                    <a:pt x="139" y="77"/>
                    <a:pt x="42" y="257"/>
                    <a:pt x="29" y="271"/>
                  </a:cubicBezTo>
                  <a:cubicBezTo>
                    <a:pt x="1" y="326"/>
                    <a:pt x="29" y="395"/>
                    <a:pt x="84" y="423"/>
                  </a:cubicBezTo>
                  <a:cubicBezTo>
                    <a:pt x="102" y="432"/>
                    <a:pt x="122" y="436"/>
                    <a:pt x="142" y="436"/>
                  </a:cubicBezTo>
                  <a:cubicBezTo>
                    <a:pt x="180" y="436"/>
                    <a:pt x="217" y="418"/>
                    <a:pt x="236" y="381"/>
                  </a:cubicBezTo>
                  <a:cubicBezTo>
                    <a:pt x="236" y="381"/>
                    <a:pt x="291" y="271"/>
                    <a:pt x="470" y="243"/>
                  </a:cubicBezTo>
                  <a:cubicBezTo>
                    <a:pt x="505" y="237"/>
                    <a:pt x="544" y="233"/>
                    <a:pt x="589" y="233"/>
                  </a:cubicBezTo>
                  <a:cubicBezTo>
                    <a:pt x="850" y="233"/>
                    <a:pt x="1292" y="360"/>
                    <a:pt x="1976" y="878"/>
                  </a:cubicBezTo>
                  <a:cubicBezTo>
                    <a:pt x="2777" y="1486"/>
                    <a:pt x="2708" y="2287"/>
                    <a:pt x="2652" y="3005"/>
                  </a:cubicBezTo>
                  <a:cubicBezTo>
                    <a:pt x="2611" y="3613"/>
                    <a:pt x="2570" y="4206"/>
                    <a:pt x="3122" y="4496"/>
                  </a:cubicBezTo>
                  <a:cubicBezTo>
                    <a:pt x="3136" y="4496"/>
                    <a:pt x="3150" y="4510"/>
                    <a:pt x="3177" y="4510"/>
                  </a:cubicBezTo>
                  <a:cubicBezTo>
                    <a:pt x="3219" y="4510"/>
                    <a:pt x="3246" y="4483"/>
                    <a:pt x="3274" y="4441"/>
                  </a:cubicBezTo>
                  <a:cubicBezTo>
                    <a:pt x="3301" y="4386"/>
                    <a:pt x="3288" y="4317"/>
                    <a:pt x="3219" y="4289"/>
                  </a:cubicBezTo>
                  <a:cubicBezTo>
                    <a:pt x="2832" y="4082"/>
                    <a:pt x="2832" y="3668"/>
                    <a:pt x="2887" y="3019"/>
                  </a:cubicBezTo>
                  <a:cubicBezTo>
                    <a:pt x="2942" y="2287"/>
                    <a:pt x="3011" y="1375"/>
                    <a:pt x="2114" y="699"/>
                  </a:cubicBezTo>
                  <a:cubicBezTo>
                    <a:pt x="1513" y="239"/>
                    <a:pt x="1002" y="1"/>
                    <a:pt x="6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52"/>
            <p:cNvSpPr/>
            <p:nvPr/>
          </p:nvSpPr>
          <p:spPr>
            <a:xfrm>
              <a:off x="10474807" y="943140"/>
              <a:ext cx="243364" cy="264507"/>
            </a:xfrm>
            <a:custGeom>
              <a:avLst/>
              <a:gdLst/>
              <a:ahLst/>
              <a:cxnLst/>
              <a:rect l="l" t="t" r="r" b="b"/>
              <a:pathLst>
                <a:path w="6561" h="7131" extrusionOk="0">
                  <a:moveTo>
                    <a:pt x="769" y="0"/>
                  </a:moveTo>
                  <a:cubicBezTo>
                    <a:pt x="318" y="0"/>
                    <a:pt x="89" y="131"/>
                    <a:pt x="70" y="143"/>
                  </a:cubicBezTo>
                  <a:cubicBezTo>
                    <a:pt x="15" y="171"/>
                    <a:pt x="1" y="240"/>
                    <a:pt x="28" y="295"/>
                  </a:cubicBezTo>
                  <a:cubicBezTo>
                    <a:pt x="47" y="332"/>
                    <a:pt x="84" y="350"/>
                    <a:pt x="123" y="350"/>
                  </a:cubicBezTo>
                  <a:cubicBezTo>
                    <a:pt x="142" y="350"/>
                    <a:pt x="162" y="346"/>
                    <a:pt x="180" y="336"/>
                  </a:cubicBezTo>
                  <a:cubicBezTo>
                    <a:pt x="186" y="336"/>
                    <a:pt x="374" y="236"/>
                    <a:pt x="754" y="236"/>
                  </a:cubicBezTo>
                  <a:cubicBezTo>
                    <a:pt x="1256" y="236"/>
                    <a:pt x="2093" y="411"/>
                    <a:pt x="3287" y="1220"/>
                  </a:cubicBezTo>
                  <a:cubicBezTo>
                    <a:pt x="4185" y="1842"/>
                    <a:pt x="4199" y="2946"/>
                    <a:pt x="4199" y="4024"/>
                  </a:cubicBezTo>
                  <a:cubicBezTo>
                    <a:pt x="4199" y="5474"/>
                    <a:pt x="4199" y="6965"/>
                    <a:pt x="6422" y="7131"/>
                  </a:cubicBezTo>
                  <a:lnTo>
                    <a:pt x="6436" y="7131"/>
                  </a:lnTo>
                  <a:cubicBezTo>
                    <a:pt x="6491" y="7131"/>
                    <a:pt x="6547" y="7089"/>
                    <a:pt x="6547" y="7020"/>
                  </a:cubicBezTo>
                  <a:cubicBezTo>
                    <a:pt x="6560" y="6965"/>
                    <a:pt x="6505" y="6910"/>
                    <a:pt x="6450" y="6896"/>
                  </a:cubicBezTo>
                  <a:cubicBezTo>
                    <a:pt x="4434" y="6744"/>
                    <a:pt x="4434" y="5487"/>
                    <a:pt x="4420" y="4024"/>
                  </a:cubicBezTo>
                  <a:cubicBezTo>
                    <a:pt x="4420" y="2891"/>
                    <a:pt x="4420" y="1717"/>
                    <a:pt x="3412" y="1027"/>
                  </a:cubicBezTo>
                  <a:cubicBezTo>
                    <a:pt x="2192" y="193"/>
                    <a:pt x="1317" y="0"/>
                    <a:pt x="7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8" name="Google Shape;1558;p52"/>
            <p:cNvSpPr/>
            <p:nvPr/>
          </p:nvSpPr>
          <p:spPr>
            <a:xfrm>
              <a:off x="10624401" y="928451"/>
              <a:ext cx="149075" cy="237726"/>
            </a:xfrm>
            <a:custGeom>
              <a:avLst/>
              <a:gdLst/>
              <a:ahLst/>
              <a:cxnLst/>
              <a:rect l="l" t="t" r="r" b="b"/>
              <a:pathLst>
                <a:path w="4019" h="6409" extrusionOk="0">
                  <a:moveTo>
                    <a:pt x="111" y="0"/>
                  </a:moveTo>
                  <a:cubicBezTo>
                    <a:pt x="55" y="0"/>
                    <a:pt x="0" y="56"/>
                    <a:pt x="0" y="125"/>
                  </a:cubicBezTo>
                  <a:cubicBezTo>
                    <a:pt x="0" y="180"/>
                    <a:pt x="42" y="235"/>
                    <a:pt x="111" y="235"/>
                  </a:cubicBezTo>
                  <a:cubicBezTo>
                    <a:pt x="801" y="249"/>
                    <a:pt x="1423" y="608"/>
                    <a:pt x="1878" y="1243"/>
                  </a:cubicBezTo>
                  <a:cubicBezTo>
                    <a:pt x="2486" y="2086"/>
                    <a:pt x="2665" y="3260"/>
                    <a:pt x="2334" y="4295"/>
                  </a:cubicBezTo>
                  <a:cubicBezTo>
                    <a:pt x="2155" y="4903"/>
                    <a:pt x="2196" y="5400"/>
                    <a:pt x="2458" y="5773"/>
                  </a:cubicBezTo>
                  <a:cubicBezTo>
                    <a:pt x="2914" y="6394"/>
                    <a:pt x="3853" y="6408"/>
                    <a:pt x="3895" y="6408"/>
                  </a:cubicBezTo>
                  <a:cubicBezTo>
                    <a:pt x="3964" y="6408"/>
                    <a:pt x="4019" y="6353"/>
                    <a:pt x="4019" y="6284"/>
                  </a:cubicBezTo>
                  <a:cubicBezTo>
                    <a:pt x="4019" y="6229"/>
                    <a:pt x="3964" y="6173"/>
                    <a:pt x="3895" y="6173"/>
                  </a:cubicBezTo>
                  <a:cubicBezTo>
                    <a:pt x="3895" y="6173"/>
                    <a:pt x="3038" y="6173"/>
                    <a:pt x="2652" y="5635"/>
                  </a:cubicBezTo>
                  <a:cubicBezTo>
                    <a:pt x="2417" y="5331"/>
                    <a:pt x="2389" y="4903"/>
                    <a:pt x="2555" y="4364"/>
                  </a:cubicBezTo>
                  <a:cubicBezTo>
                    <a:pt x="2900" y="3260"/>
                    <a:pt x="2707" y="2017"/>
                    <a:pt x="2058" y="1105"/>
                  </a:cubicBezTo>
                  <a:cubicBezTo>
                    <a:pt x="1561" y="415"/>
                    <a:pt x="870" y="28"/>
                    <a:pt x="1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9" name="Google Shape;1559;p52"/>
            <p:cNvSpPr/>
            <p:nvPr/>
          </p:nvSpPr>
          <p:spPr>
            <a:xfrm>
              <a:off x="10677665" y="1261318"/>
              <a:ext cx="65097" cy="55453"/>
            </a:xfrm>
            <a:custGeom>
              <a:avLst/>
              <a:gdLst/>
              <a:ahLst/>
              <a:cxnLst/>
              <a:rect l="l" t="t" r="r" b="b"/>
              <a:pathLst>
                <a:path w="1755" h="1495" extrusionOk="0">
                  <a:moveTo>
                    <a:pt x="121" y="1"/>
                  </a:moveTo>
                  <a:cubicBezTo>
                    <a:pt x="69" y="1"/>
                    <a:pt x="14" y="50"/>
                    <a:pt x="14" y="99"/>
                  </a:cubicBezTo>
                  <a:cubicBezTo>
                    <a:pt x="0" y="168"/>
                    <a:pt x="42" y="224"/>
                    <a:pt x="111" y="237"/>
                  </a:cubicBezTo>
                  <a:cubicBezTo>
                    <a:pt x="125" y="237"/>
                    <a:pt x="1078" y="376"/>
                    <a:pt x="1519" y="1425"/>
                  </a:cubicBezTo>
                  <a:cubicBezTo>
                    <a:pt x="1533" y="1467"/>
                    <a:pt x="1575" y="1494"/>
                    <a:pt x="1616" y="1494"/>
                  </a:cubicBezTo>
                  <a:cubicBezTo>
                    <a:pt x="1630" y="1494"/>
                    <a:pt x="1658" y="1494"/>
                    <a:pt x="1671" y="1480"/>
                  </a:cubicBezTo>
                  <a:cubicBezTo>
                    <a:pt x="1727" y="1467"/>
                    <a:pt x="1754" y="1397"/>
                    <a:pt x="1727" y="1328"/>
                  </a:cubicBezTo>
                  <a:cubicBezTo>
                    <a:pt x="1243" y="168"/>
                    <a:pt x="180" y="17"/>
                    <a:pt x="139" y="3"/>
                  </a:cubicBezTo>
                  <a:cubicBezTo>
                    <a:pt x="133" y="1"/>
                    <a:pt x="127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0" name="Google Shape;1560;p52"/>
            <p:cNvSpPr/>
            <p:nvPr/>
          </p:nvSpPr>
          <p:spPr>
            <a:xfrm>
              <a:off x="10679186" y="1318626"/>
              <a:ext cx="44622" cy="57048"/>
            </a:xfrm>
            <a:custGeom>
              <a:avLst/>
              <a:gdLst/>
              <a:ahLst/>
              <a:cxnLst/>
              <a:rect l="l" t="t" r="r" b="b"/>
              <a:pathLst>
                <a:path w="1203" h="1538" extrusionOk="0">
                  <a:moveTo>
                    <a:pt x="137" y="1"/>
                  </a:moveTo>
                  <a:cubicBezTo>
                    <a:pt x="89" y="1"/>
                    <a:pt x="40" y="28"/>
                    <a:pt x="28" y="73"/>
                  </a:cubicBezTo>
                  <a:cubicBezTo>
                    <a:pt x="1" y="142"/>
                    <a:pt x="28" y="198"/>
                    <a:pt x="98" y="225"/>
                  </a:cubicBezTo>
                  <a:cubicBezTo>
                    <a:pt x="98" y="225"/>
                    <a:pt x="719" y="432"/>
                    <a:pt x="898" y="847"/>
                  </a:cubicBezTo>
                  <a:cubicBezTo>
                    <a:pt x="968" y="1012"/>
                    <a:pt x="954" y="1192"/>
                    <a:pt x="871" y="1372"/>
                  </a:cubicBezTo>
                  <a:cubicBezTo>
                    <a:pt x="843" y="1427"/>
                    <a:pt x="871" y="1496"/>
                    <a:pt x="926" y="1523"/>
                  </a:cubicBezTo>
                  <a:cubicBezTo>
                    <a:pt x="940" y="1537"/>
                    <a:pt x="954" y="1537"/>
                    <a:pt x="968" y="1537"/>
                  </a:cubicBezTo>
                  <a:cubicBezTo>
                    <a:pt x="1009" y="1537"/>
                    <a:pt x="1050" y="1510"/>
                    <a:pt x="1078" y="1468"/>
                  </a:cubicBezTo>
                  <a:cubicBezTo>
                    <a:pt x="1188" y="1220"/>
                    <a:pt x="1202" y="985"/>
                    <a:pt x="1106" y="764"/>
                  </a:cubicBezTo>
                  <a:cubicBezTo>
                    <a:pt x="898" y="253"/>
                    <a:pt x="194" y="18"/>
                    <a:pt x="167" y="4"/>
                  </a:cubicBezTo>
                  <a:cubicBezTo>
                    <a:pt x="157" y="2"/>
                    <a:pt x="147" y="1"/>
                    <a:pt x="1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1" name="Google Shape;1561;p52"/>
            <p:cNvSpPr/>
            <p:nvPr/>
          </p:nvSpPr>
          <p:spPr>
            <a:xfrm>
              <a:off x="10116273" y="668841"/>
              <a:ext cx="29711" cy="80379"/>
            </a:xfrm>
            <a:custGeom>
              <a:avLst/>
              <a:gdLst/>
              <a:ahLst/>
              <a:cxnLst/>
              <a:rect l="l" t="t" r="r" b="b"/>
              <a:pathLst>
                <a:path w="801" h="2167" extrusionOk="0">
                  <a:moveTo>
                    <a:pt x="666" y="1"/>
                  </a:moveTo>
                  <a:cubicBezTo>
                    <a:pt x="621" y="1"/>
                    <a:pt x="586" y="27"/>
                    <a:pt x="566" y="67"/>
                  </a:cubicBezTo>
                  <a:cubicBezTo>
                    <a:pt x="511" y="219"/>
                    <a:pt x="0" y="1531"/>
                    <a:pt x="152" y="2083"/>
                  </a:cubicBezTo>
                  <a:cubicBezTo>
                    <a:pt x="166" y="2125"/>
                    <a:pt x="207" y="2166"/>
                    <a:pt x="262" y="2166"/>
                  </a:cubicBezTo>
                  <a:cubicBezTo>
                    <a:pt x="276" y="2166"/>
                    <a:pt x="290" y="2166"/>
                    <a:pt x="290" y="2152"/>
                  </a:cubicBezTo>
                  <a:cubicBezTo>
                    <a:pt x="359" y="2139"/>
                    <a:pt x="387" y="2083"/>
                    <a:pt x="373" y="2014"/>
                  </a:cubicBezTo>
                  <a:cubicBezTo>
                    <a:pt x="262" y="1628"/>
                    <a:pt x="635" y="537"/>
                    <a:pt x="773" y="164"/>
                  </a:cubicBezTo>
                  <a:cubicBezTo>
                    <a:pt x="801" y="95"/>
                    <a:pt x="773" y="26"/>
                    <a:pt x="718" y="12"/>
                  </a:cubicBezTo>
                  <a:cubicBezTo>
                    <a:pt x="700" y="4"/>
                    <a:pt x="682" y="1"/>
                    <a:pt x="66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2" name="Google Shape;1562;p52"/>
            <p:cNvSpPr/>
            <p:nvPr/>
          </p:nvSpPr>
          <p:spPr>
            <a:xfrm>
              <a:off x="10076287" y="634308"/>
              <a:ext cx="28227" cy="101077"/>
            </a:xfrm>
            <a:custGeom>
              <a:avLst/>
              <a:gdLst/>
              <a:ahLst/>
              <a:cxnLst/>
              <a:rect l="l" t="t" r="r" b="b"/>
              <a:pathLst>
                <a:path w="761" h="2725" extrusionOk="0">
                  <a:moveTo>
                    <a:pt x="644" y="0"/>
                  </a:moveTo>
                  <a:cubicBezTo>
                    <a:pt x="591" y="0"/>
                    <a:pt x="549" y="29"/>
                    <a:pt x="526" y="87"/>
                  </a:cubicBezTo>
                  <a:cubicBezTo>
                    <a:pt x="512" y="142"/>
                    <a:pt x="1" y="1647"/>
                    <a:pt x="263" y="2641"/>
                  </a:cubicBezTo>
                  <a:cubicBezTo>
                    <a:pt x="277" y="2683"/>
                    <a:pt x="318" y="2724"/>
                    <a:pt x="374" y="2724"/>
                  </a:cubicBezTo>
                  <a:lnTo>
                    <a:pt x="401" y="2724"/>
                  </a:lnTo>
                  <a:cubicBezTo>
                    <a:pt x="470" y="2697"/>
                    <a:pt x="498" y="2641"/>
                    <a:pt x="484" y="2572"/>
                  </a:cubicBezTo>
                  <a:cubicBezTo>
                    <a:pt x="236" y="1661"/>
                    <a:pt x="747" y="169"/>
                    <a:pt x="747" y="156"/>
                  </a:cubicBezTo>
                  <a:cubicBezTo>
                    <a:pt x="760" y="100"/>
                    <a:pt x="733" y="31"/>
                    <a:pt x="678" y="4"/>
                  </a:cubicBezTo>
                  <a:cubicBezTo>
                    <a:pt x="666" y="1"/>
                    <a:pt x="655" y="0"/>
                    <a:pt x="6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3" name="Google Shape;1563;p52"/>
            <p:cNvSpPr/>
            <p:nvPr/>
          </p:nvSpPr>
          <p:spPr>
            <a:xfrm>
              <a:off x="10025063" y="638425"/>
              <a:ext cx="24110" cy="114875"/>
            </a:xfrm>
            <a:custGeom>
              <a:avLst/>
              <a:gdLst/>
              <a:ahLst/>
              <a:cxnLst/>
              <a:rect l="l" t="t" r="r" b="b"/>
              <a:pathLst>
                <a:path w="650" h="3097" extrusionOk="0">
                  <a:moveTo>
                    <a:pt x="531" y="1"/>
                  </a:moveTo>
                  <a:cubicBezTo>
                    <a:pt x="481" y="1"/>
                    <a:pt x="427" y="40"/>
                    <a:pt x="415" y="100"/>
                  </a:cubicBezTo>
                  <a:cubicBezTo>
                    <a:pt x="401" y="183"/>
                    <a:pt x="1" y="2144"/>
                    <a:pt x="236" y="3014"/>
                  </a:cubicBezTo>
                  <a:cubicBezTo>
                    <a:pt x="249" y="3055"/>
                    <a:pt x="291" y="3097"/>
                    <a:pt x="346" y="3097"/>
                  </a:cubicBezTo>
                  <a:lnTo>
                    <a:pt x="374" y="3097"/>
                  </a:lnTo>
                  <a:cubicBezTo>
                    <a:pt x="443" y="3069"/>
                    <a:pt x="470" y="3014"/>
                    <a:pt x="457" y="2945"/>
                  </a:cubicBezTo>
                  <a:cubicBezTo>
                    <a:pt x="249" y="2130"/>
                    <a:pt x="636" y="155"/>
                    <a:pt x="650" y="141"/>
                  </a:cubicBezTo>
                  <a:cubicBezTo>
                    <a:pt x="650" y="86"/>
                    <a:pt x="622" y="17"/>
                    <a:pt x="553" y="3"/>
                  </a:cubicBezTo>
                  <a:cubicBezTo>
                    <a:pt x="546" y="1"/>
                    <a:pt x="539" y="1"/>
                    <a:pt x="5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4" name="Google Shape;1564;p52"/>
            <p:cNvSpPr/>
            <p:nvPr/>
          </p:nvSpPr>
          <p:spPr>
            <a:xfrm>
              <a:off x="10690462" y="684123"/>
              <a:ext cx="32308" cy="64578"/>
            </a:xfrm>
            <a:custGeom>
              <a:avLst/>
              <a:gdLst/>
              <a:ahLst/>
              <a:cxnLst/>
              <a:rect l="l" t="t" r="r" b="b"/>
              <a:pathLst>
                <a:path w="871" h="1741" extrusionOk="0">
                  <a:moveTo>
                    <a:pt x="128" y="0"/>
                  </a:moveTo>
                  <a:cubicBezTo>
                    <a:pt x="108" y="0"/>
                    <a:pt x="88" y="5"/>
                    <a:pt x="70" y="14"/>
                  </a:cubicBezTo>
                  <a:cubicBezTo>
                    <a:pt x="14" y="42"/>
                    <a:pt x="1" y="111"/>
                    <a:pt x="28" y="166"/>
                  </a:cubicBezTo>
                  <a:cubicBezTo>
                    <a:pt x="194" y="470"/>
                    <a:pt x="636" y="1312"/>
                    <a:pt x="636" y="1630"/>
                  </a:cubicBezTo>
                  <a:cubicBezTo>
                    <a:pt x="636" y="1685"/>
                    <a:pt x="691" y="1740"/>
                    <a:pt x="760" y="1740"/>
                  </a:cubicBezTo>
                  <a:cubicBezTo>
                    <a:pt x="815" y="1740"/>
                    <a:pt x="871" y="1685"/>
                    <a:pt x="871" y="1630"/>
                  </a:cubicBezTo>
                  <a:cubicBezTo>
                    <a:pt x="871" y="1202"/>
                    <a:pt x="291" y="166"/>
                    <a:pt x="222" y="56"/>
                  </a:cubicBezTo>
                  <a:cubicBezTo>
                    <a:pt x="203" y="19"/>
                    <a:pt x="166" y="0"/>
                    <a:pt x="1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5" name="Google Shape;1565;p52"/>
            <p:cNvSpPr/>
            <p:nvPr/>
          </p:nvSpPr>
          <p:spPr>
            <a:xfrm>
              <a:off x="10728890" y="637127"/>
              <a:ext cx="35386" cy="107976"/>
            </a:xfrm>
            <a:custGeom>
              <a:avLst/>
              <a:gdLst/>
              <a:ahLst/>
              <a:cxnLst/>
              <a:rect l="l" t="t" r="r" b="b"/>
              <a:pathLst>
                <a:path w="954" h="2911" extrusionOk="0">
                  <a:moveTo>
                    <a:pt x="136" y="0"/>
                  </a:moveTo>
                  <a:cubicBezTo>
                    <a:pt x="119" y="0"/>
                    <a:pt x="101" y="3"/>
                    <a:pt x="83" y="11"/>
                  </a:cubicBezTo>
                  <a:cubicBezTo>
                    <a:pt x="28" y="24"/>
                    <a:pt x="0" y="93"/>
                    <a:pt x="28" y="163"/>
                  </a:cubicBezTo>
                  <a:cubicBezTo>
                    <a:pt x="28" y="176"/>
                    <a:pt x="718" y="2027"/>
                    <a:pt x="539" y="2759"/>
                  </a:cubicBezTo>
                  <a:cubicBezTo>
                    <a:pt x="525" y="2828"/>
                    <a:pt x="567" y="2883"/>
                    <a:pt x="622" y="2897"/>
                  </a:cubicBezTo>
                  <a:cubicBezTo>
                    <a:pt x="636" y="2911"/>
                    <a:pt x="636" y="2911"/>
                    <a:pt x="649" y="2911"/>
                  </a:cubicBezTo>
                  <a:cubicBezTo>
                    <a:pt x="705" y="2911"/>
                    <a:pt x="746" y="2869"/>
                    <a:pt x="760" y="2814"/>
                  </a:cubicBezTo>
                  <a:cubicBezTo>
                    <a:pt x="953" y="2013"/>
                    <a:pt x="263" y="149"/>
                    <a:pt x="235" y="80"/>
                  </a:cubicBezTo>
                  <a:cubicBezTo>
                    <a:pt x="225" y="28"/>
                    <a:pt x="184" y="0"/>
                    <a:pt x="1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6" name="Google Shape;1566;p52"/>
            <p:cNvSpPr/>
            <p:nvPr/>
          </p:nvSpPr>
          <p:spPr>
            <a:xfrm>
              <a:off x="10781635" y="638462"/>
              <a:ext cx="19511" cy="125595"/>
            </a:xfrm>
            <a:custGeom>
              <a:avLst/>
              <a:gdLst/>
              <a:ahLst/>
              <a:cxnLst/>
              <a:rect l="l" t="t" r="r" b="b"/>
              <a:pathLst>
                <a:path w="526" h="3386" extrusionOk="0">
                  <a:moveTo>
                    <a:pt x="129" y="0"/>
                  </a:moveTo>
                  <a:cubicBezTo>
                    <a:pt x="123" y="0"/>
                    <a:pt x="117" y="1"/>
                    <a:pt x="111" y="2"/>
                  </a:cubicBezTo>
                  <a:cubicBezTo>
                    <a:pt x="42" y="16"/>
                    <a:pt x="1" y="71"/>
                    <a:pt x="1" y="127"/>
                  </a:cubicBezTo>
                  <a:cubicBezTo>
                    <a:pt x="15" y="154"/>
                    <a:pt x="305" y="2612"/>
                    <a:pt x="153" y="3248"/>
                  </a:cubicBezTo>
                  <a:cubicBezTo>
                    <a:pt x="139" y="3317"/>
                    <a:pt x="180" y="3372"/>
                    <a:pt x="249" y="3386"/>
                  </a:cubicBezTo>
                  <a:lnTo>
                    <a:pt x="263" y="3386"/>
                  </a:lnTo>
                  <a:cubicBezTo>
                    <a:pt x="318" y="3386"/>
                    <a:pt x="374" y="3358"/>
                    <a:pt x="374" y="3303"/>
                  </a:cubicBezTo>
                  <a:cubicBezTo>
                    <a:pt x="526" y="2626"/>
                    <a:pt x="249" y="209"/>
                    <a:pt x="236" y="99"/>
                  </a:cubicBezTo>
                  <a:cubicBezTo>
                    <a:pt x="223" y="50"/>
                    <a:pt x="178" y="0"/>
                    <a:pt x="12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7" name="Google Shape;1567;p52"/>
            <p:cNvSpPr/>
            <p:nvPr/>
          </p:nvSpPr>
          <p:spPr>
            <a:xfrm>
              <a:off x="10015864" y="1457055"/>
              <a:ext cx="86092" cy="213653"/>
            </a:xfrm>
            <a:custGeom>
              <a:avLst/>
              <a:gdLst/>
              <a:ahLst/>
              <a:cxnLst/>
              <a:rect l="l" t="t" r="r" b="b"/>
              <a:pathLst>
                <a:path w="2321" h="5760" extrusionOk="0">
                  <a:moveTo>
                    <a:pt x="2210" y="1"/>
                  </a:moveTo>
                  <a:cubicBezTo>
                    <a:pt x="2141" y="1"/>
                    <a:pt x="2086" y="42"/>
                    <a:pt x="2086" y="111"/>
                  </a:cubicBezTo>
                  <a:cubicBezTo>
                    <a:pt x="2086" y="153"/>
                    <a:pt x="1727" y="4337"/>
                    <a:pt x="56" y="5552"/>
                  </a:cubicBezTo>
                  <a:cubicBezTo>
                    <a:pt x="14" y="5594"/>
                    <a:pt x="0" y="5663"/>
                    <a:pt x="42" y="5718"/>
                  </a:cubicBezTo>
                  <a:cubicBezTo>
                    <a:pt x="56" y="5746"/>
                    <a:pt x="97" y="5760"/>
                    <a:pt x="125" y="5760"/>
                  </a:cubicBezTo>
                  <a:cubicBezTo>
                    <a:pt x="152" y="5760"/>
                    <a:pt x="180" y="5746"/>
                    <a:pt x="194" y="5732"/>
                  </a:cubicBezTo>
                  <a:cubicBezTo>
                    <a:pt x="1947" y="4461"/>
                    <a:pt x="2307" y="305"/>
                    <a:pt x="2320" y="125"/>
                  </a:cubicBezTo>
                  <a:cubicBezTo>
                    <a:pt x="2320" y="70"/>
                    <a:pt x="2265" y="15"/>
                    <a:pt x="221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8" name="Google Shape;1568;p52"/>
            <p:cNvSpPr/>
            <p:nvPr/>
          </p:nvSpPr>
          <p:spPr>
            <a:xfrm>
              <a:off x="10839536" y="1452864"/>
              <a:ext cx="94808" cy="175336"/>
            </a:xfrm>
            <a:custGeom>
              <a:avLst/>
              <a:gdLst/>
              <a:ahLst/>
              <a:cxnLst/>
              <a:rect l="l" t="t" r="r" b="b"/>
              <a:pathLst>
                <a:path w="2556" h="4727" extrusionOk="0">
                  <a:moveTo>
                    <a:pt x="125" y="0"/>
                  </a:moveTo>
                  <a:cubicBezTo>
                    <a:pt x="116" y="0"/>
                    <a:pt x="106" y="1"/>
                    <a:pt x="97" y="4"/>
                  </a:cubicBezTo>
                  <a:cubicBezTo>
                    <a:pt x="28" y="31"/>
                    <a:pt x="0" y="100"/>
                    <a:pt x="28" y="155"/>
                  </a:cubicBezTo>
                  <a:cubicBezTo>
                    <a:pt x="69" y="294"/>
                    <a:pt x="1202" y="3525"/>
                    <a:pt x="2348" y="4685"/>
                  </a:cubicBezTo>
                  <a:cubicBezTo>
                    <a:pt x="2376" y="4713"/>
                    <a:pt x="2403" y="4726"/>
                    <a:pt x="2431" y="4726"/>
                  </a:cubicBezTo>
                  <a:cubicBezTo>
                    <a:pt x="2458" y="4726"/>
                    <a:pt x="2486" y="4713"/>
                    <a:pt x="2514" y="4685"/>
                  </a:cubicBezTo>
                  <a:cubicBezTo>
                    <a:pt x="2555" y="4644"/>
                    <a:pt x="2555" y="4574"/>
                    <a:pt x="2514" y="4519"/>
                  </a:cubicBezTo>
                  <a:cubicBezTo>
                    <a:pt x="1395" y="3401"/>
                    <a:pt x="249" y="114"/>
                    <a:pt x="235" y="86"/>
                  </a:cubicBezTo>
                  <a:cubicBezTo>
                    <a:pt x="224" y="29"/>
                    <a:pt x="17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9" name="Google Shape;1569;p52"/>
            <p:cNvSpPr/>
            <p:nvPr/>
          </p:nvSpPr>
          <p:spPr>
            <a:xfrm>
              <a:off x="10097319" y="2105950"/>
              <a:ext cx="721746" cy="68287"/>
            </a:xfrm>
            <a:custGeom>
              <a:avLst/>
              <a:gdLst/>
              <a:ahLst/>
              <a:cxnLst/>
              <a:rect l="l" t="t" r="r" b="b"/>
              <a:pathLst>
                <a:path w="19458" h="1841" extrusionOk="0">
                  <a:moveTo>
                    <a:pt x="19339" y="0"/>
                  </a:moveTo>
                  <a:cubicBezTo>
                    <a:pt x="19309" y="0"/>
                    <a:pt x="19278" y="11"/>
                    <a:pt x="19251" y="31"/>
                  </a:cubicBezTo>
                  <a:cubicBezTo>
                    <a:pt x="18823" y="473"/>
                    <a:pt x="15633" y="625"/>
                    <a:pt x="12539" y="777"/>
                  </a:cubicBezTo>
                  <a:cubicBezTo>
                    <a:pt x="11048" y="860"/>
                    <a:pt x="9487" y="929"/>
                    <a:pt x="8162" y="1039"/>
                  </a:cubicBezTo>
                  <a:cubicBezTo>
                    <a:pt x="4074" y="1385"/>
                    <a:pt x="152" y="1619"/>
                    <a:pt x="111" y="1619"/>
                  </a:cubicBezTo>
                  <a:cubicBezTo>
                    <a:pt x="41" y="1619"/>
                    <a:pt x="0" y="1675"/>
                    <a:pt x="0" y="1730"/>
                  </a:cubicBezTo>
                  <a:cubicBezTo>
                    <a:pt x="14" y="1799"/>
                    <a:pt x="55" y="1840"/>
                    <a:pt x="124" y="1840"/>
                  </a:cubicBezTo>
                  <a:cubicBezTo>
                    <a:pt x="166" y="1840"/>
                    <a:pt x="4088" y="1606"/>
                    <a:pt x="8189" y="1274"/>
                  </a:cubicBezTo>
                  <a:cubicBezTo>
                    <a:pt x="9501" y="1164"/>
                    <a:pt x="11048" y="1081"/>
                    <a:pt x="12553" y="1012"/>
                  </a:cubicBezTo>
                  <a:cubicBezTo>
                    <a:pt x="16516" y="818"/>
                    <a:pt x="18947" y="667"/>
                    <a:pt x="19416" y="197"/>
                  </a:cubicBezTo>
                  <a:cubicBezTo>
                    <a:pt x="19458" y="156"/>
                    <a:pt x="19458" y="87"/>
                    <a:pt x="19416" y="31"/>
                  </a:cubicBezTo>
                  <a:cubicBezTo>
                    <a:pt x="19396" y="11"/>
                    <a:pt x="19368" y="0"/>
                    <a:pt x="193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0" name="Google Shape;1570;p52"/>
            <p:cNvSpPr/>
            <p:nvPr/>
          </p:nvSpPr>
          <p:spPr>
            <a:xfrm>
              <a:off x="10070167" y="1742407"/>
              <a:ext cx="801198" cy="304455"/>
            </a:xfrm>
            <a:custGeom>
              <a:avLst/>
              <a:gdLst/>
              <a:ahLst/>
              <a:cxnLst/>
              <a:rect l="l" t="t" r="r" b="b"/>
              <a:pathLst>
                <a:path w="21600" h="8208" extrusionOk="0">
                  <a:moveTo>
                    <a:pt x="17451" y="1"/>
                  </a:moveTo>
                  <a:cubicBezTo>
                    <a:pt x="14433" y="1"/>
                    <a:pt x="10188" y="185"/>
                    <a:pt x="7899" y="511"/>
                  </a:cubicBezTo>
                  <a:cubicBezTo>
                    <a:pt x="4102" y="1049"/>
                    <a:pt x="525" y="1091"/>
                    <a:pt x="525" y="1091"/>
                  </a:cubicBezTo>
                  <a:cubicBezTo>
                    <a:pt x="373" y="1685"/>
                    <a:pt x="0" y="7816"/>
                    <a:pt x="152" y="8134"/>
                  </a:cubicBezTo>
                  <a:cubicBezTo>
                    <a:pt x="178" y="8186"/>
                    <a:pt x="367" y="8207"/>
                    <a:pt x="678" y="8207"/>
                  </a:cubicBezTo>
                  <a:cubicBezTo>
                    <a:pt x="2092" y="8207"/>
                    <a:pt x="6033" y="7768"/>
                    <a:pt x="8818" y="7768"/>
                  </a:cubicBezTo>
                  <a:cubicBezTo>
                    <a:pt x="9321" y="7768"/>
                    <a:pt x="9786" y="7782"/>
                    <a:pt x="10192" y="7816"/>
                  </a:cubicBezTo>
                  <a:cubicBezTo>
                    <a:pt x="10437" y="7838"/>
                    <a:pt x="10714" y="7848"/>
                    <a:pt x="11016" y="7848"/>
                  </a:cubicBezTo>
                  <a:cubicBezTo>
                    <a:pt x="14580" y="7848"/>
                    <a:pt x="21599" y="6435"/>
                    <a:pt x="21447" y="5786"/>
                  </a:cubicBezTo>
                  <a:cubicBezTo>
                    <a:pt x="21281" y="5096"/>
                    <a:pt x="21018" y="677"/>
                    <a:pt x="20908" y="248"/>
                  </a:cubicBezTo>
                  <a:cubicBezTo>
                    <a:pt x="20870" y="79"/>
                    <a:pt x="19422" y="1"/>
                    <a:pt x="174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1" name="Google Shape;1571;p52"/>
            <p:cNvSpPr/>
            <p:nvPr/>
          </p:nvSpPr>
          <p:spPr>
            <a:xfrm>
              <a:off x="10228959" y="1822453"/>
              <a:ext cx="79415" cy="159683"/>
            </a:xfrm>
            <a:custGeom>
              <a:avLst/>
              <a:gdLst/>
              <a:ahLst/>
              <a:cxnLst/>
              <a:rect l="l" t="t" r="r" b="b"/>
              <a:pathLst>
                <a:path w="2141" h="4305" extrusionOk="0">
                  <a:moveTo>
                    <a:pt x="800" y="1"/>
                  </a:moveTo>
                  <a:cubicBezTo>
                    <a:pt x="778" y="1"/>
                    <a:pt x="755" y="4"/>
                    <a:pt x="732" y="10"/>
                  </a:cubicBezTo>
                  <a:cubicBezTo>
                    <a:pt x="580" y="65"/>
                    <a:pt x="456" y="121"/>
                    <a:pt x="359" y="190"/>
                  </a:cubicBezTo>
                  <a:cubicBezTo>
                    <a:pt x="263" y="272"/>
                    <a:pt x="180" y="355"/>
                    <a:pt x="124" y="438"/>
                  </a:cubicBezTo>
                  <a:cubicBezTo>
                    <a:pt x="69" y="535"/>
                    <a:pt x="42" y="645"/>
                    <a:pt x="28" y="770"/>
                  </a:cubicBezTo>
                  <a:cubicBezTo>
                    <a:pt x="0" y="921"/>
                    <a:pt x="0" y="1046"/>
                    <a:pt x="0" y="1156"/>
                  </a:cubicBezTo>
                  <a:cubicBezTo>
                    <a:pt x="0" y="1267"/>
                    <a:pt x="28" y="1405"/>
                    <a:pt x="55" y="1571"/>
                  </a:cubicBezTo>
                  <a:cubicBezTo>
                    <a:pt x="97" y="1722"/>
                    <a:pt x="124" y="1861"/>
                    <a:pt x="152" y="1999"/>
                  </a:cubicBezTo>
                  <a:cubicBezTo>
                    <a:pt x="193" y="2123"/>
                    <a:pt x="235" y="2275"/>
                    <a:pt x="276" y="2441"/>
                  </a:cubicBezTo>
                  <a:lnTo>
                    <a:pt x="318" y="2592"/>
                  </a:lnTo>
                  <a:lnTo>
                    <a:pt x="373" y="2786"/>
                  </a:lnTo>
                  <a:lnTo>
                    <a:pt x="428" y="2951"/>
                  </a:lnTo>
                  <a:cubicBezTo>
                    <a:pt x="663" y="3739"/>
                    <a:pt x="939" y="4181"/>
                    <a:pt x="1257" y="4277"/>
                  </a:cubicBezTo>
                  <a:cubicBezTo>
                    <a:pt x="1326" y="4305"/>
                    <a:pt x="1409" y="4305"/>
                    <a:pt x="1519" y="4305"/>
                  </a:cubicBezTo>
                  <a:cubicBezTo>
                    <a:pt x="1630" y="4305"/>
                    <a:pt x="1726" y="4291"/>
                    <a:pt x="1823" y="4263"/>
                  </a:cubicBezTo>
                  <a:cubicBezTo>
                    <a:pt x="2044" y="4194"/>
                    <a:pt x="2141" y="4084"/>
                    <a:pt x="2085" y="3918"/>
                  </a:cubicBezTo>
                  <a:cubicBezTo>
                    <a:pt x="2072" y="3877"/>
                    <a:pt x="2044" y="3849"/>
                    <a:pt x="2003" y="3835"/>
                  </a:cubicBezTo>
                  <a:cubicBezTo>
                    <a:pt x="1982" y="3828"/>
                    <a:pt x="1961" y="3825"/>
                    <a:pt x="1939" y="3825"/>
                  </a:cubicBezTo>
                  <a:cubicBezTo>
                    <a:pt x="1916" y="3825"/>
                    <a:pt x="1892" y="3828"/>
                    <a:pt x="1864" y="3835"/>
                  </a:cubicBezTo>
                  <a:cubicBezTo>
                    <a:pt x="1823" y="3891"/>
                    <a:pt x="1795" y="3918"/>
                    <a:pt x="1740" y="3932"/>
                  </a:cubicBezTo>
                  <a:cubicBezTo>
                    <a:pt x="1691" y="3942"/>
                    <a:pt x="1643" y="3951"/>
                    <a:pt x="1594" y="3951"/>
                  </a:cubicBezTo>
                  <a:cubicBezTo>
                    <a:pt x="1573" y="3951"/>
                    <a:pt x="1553" y="3950"/>
                    <a:pt x="1533" y="3946"/>
                  </a:cubicBezTo>
                  <a:cubicBezTo>
                    <a:pt x="1395" y="3932"/>
                    <a:pt x="1284" y="3877"/>
                    <a:pt x="1202" y="3780"/>
                  </a:cubicBezTo>
                  <a:cubicBezTo>
                    <a:pt x="1133" y="3697"/>
                    <a:pt x="1050" y="3587"/>
                    <a:pt x="994" y="3435"/>
                  </a:cubicBezTo>
                  <a:cubicBezTo>
                    <a:pt x="953" y="3352"/>
                    <a:pt x="912" y="3214"/>
                    <a:pt x="856" y="3062"/>
                  </a:cubicBezTo>
                  <a:cubicBezTo>
                    <a:pt x="801" y="2841"/>
                    <a:pt x="746" y="2634"/>
                    <a:pt x="704" y="2454"/>
                  </a:cubicBezTo>
                  <a:lnTo>
                    <a:pt x="539" y="1861"/>
                  </a:lnTo>
                  <a:lnTo>
                    <a:pt x="539" y="1833"/>
                  </a:lnTo>
                  <a:cubicBezTo>
                    <a:pt x="483" y="1640"/>
                    <a:pt x="428" y="1391"/>
                    <a:pt x="401" y="1060"/>
                  </a:cubicBezTo>
                  <a:cubicBezTo>
                    <a:pt x="373" y="894"/>
                    <a:pt x="387" y="742"/>
                    <a:pt x="414" y="618"/>
                  </a:cubicBezTo>
                  <a:cubicBezTo>
                    <a:pt x="442" y="507"/>
                    <a:pt x="497" y="424"/>
                    <a:pt x="580" y="411"/>
                  </a:cubicBezTo>
                  <a:lnTo>
                    <a:pt x="870" y="328"/>
                  </a:lnTo>
                  <a:cubicBezTo>
                    <a:pt x="912" y="314"/>
                    <a:pt x="939" y="286"/>
                    <a:pt x="953" y="245"/>
                  </a:cubicBezTo>
                  <a:cubicBezTo>
                    <a:pt x="967" y="203"/>
                    <a:pt x="981" y="162"/>
                    <a:pt x="967" y="121"/>
                  </a:cubicBezTo>
                  <a:cubicBezTo>
                    <a:pt x="953" y="65"/>
                    <a:pt x="925" y="38"/>
                    <a:pt x="884" y="24"/>
                  </a:cubicBezTo>
                  <a:cubicBezTo>
                    <a:pt x="860" y="8"/>
                    <a:pt x="831" y="1"/>
                    <a:pt x="80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2" name="Google Shape;1572;p52"/>
            <p:cNvSpPr/>
            <p:nvPr/>
          </p:nvSpPr>
          <p:spPr>
            <a:xfrm>
              <a:off x="10295540" y="1804649"/>
              <a:ext cx="78414" cy="163207"/>
            </a:xfrm>
            <a:custGeom>
              <a:avLst/>
              <a:gdLst/>
              <a:ahLst/>
              <a:cxnLst/>
              <a:rect l="l" t="t" r="r" b="b"/>
              <a:pathLst>
                <a:path w="2114" h="4400" extrusionOk="0">
                  <a:moveTo>
                    <a:pt x="1050" y="1"/>
                  </a:moveTo>
                  <a:cubicBezTo>
                    <a:pt x="1036" y="1"/>
                    <a:pt x="1022" y="2"/>
                    <a:pt x="1009" y="7"/>
                  </a:cubicBezTo>
                  <a:cubicBezTo>
                    <a:pt x="967" y="7"/>
                    <a:pt x="926" y="34"/>
                    <a:pt x="898" y="76"/>
                  </a:cubicBezTo>
                  <a:cubicBezTo>
                    <a:pt x="857" y="117"/>
                    <a:pt x="857" y="159"/>
                    <a:pt x="857" y="200"/>
                  </a:cubicBezTo>
                  <a:cubicBezTo>
                    <a:pt x="912" y="435"/>
                    <a:pt x="981" y="739"/>
                    <a:pt x="1078" y="1098"/>
                  </a:cubicBezTo>
                  <a:cubicBezTo>
                    <a:pt x="1188" y="1498"/>
                    <a:pt x="1257" y="1788"/>
                    <a:pt x="1285" y="1995"/>
                  </a:cubicBezTo>
                  <a:cubicBezTo>
                    <a:pt x="1299" y="2023"/>
                    <a:pt x="1299" y="2037"/>
                    <a:pt x="1299" y="2064"/>
                  </a:cubicBezTo>
                  <a:lnTo>
                    <a:pt x="1064" y="2120"/>
                  </a:lnTo>
                  <a:cubicBezTo>
                    <a:pt x="942" y="2140"/>
                    <a:pt x="843" y="2153"/>
                    <a:pt x="772" y="2153"/>
                  </a:cubicBezTo>
                  <a:cubicBezTo>
                    <a:pt x="746" y="2153"/>
                    <a:pt x="723" y="2151"/>
                    <a:pt x="705" y="2147"/>
                  </a:cubicBezTo>
                  <a:cubicBezTo>
                    <a:pt x="649" y="1857"/>
                    <a:pt x="608" y="1595"/>
                    <a:pt x="567" y="1360"/>
                  </a:cubicBezTo>
                  <a:lnTo>
                    <a:pt x="428" y="573"/>
                  </a:lnTo>
                  <a:cubicBezTo>
                    <a:pt x="391" y="337"/>
                    <a:pt x="309" y="224"/>
                    <a:pt x="192" y="224"/>
                  </a:cubicBezTo>
                  <a:cubicBezTo>
                    <a:pt x="179" y="224"/>
                    <a:pt x="166" y="225"/>
                    <a:pt x="152" y="228"/>
                  </a:cubicBezTo>
                  <a:cubicBezTo>
                    <a:pt x="111" y="241"/>
                    <a:pt x="69" y="269"/>
                    <a:pt x="42" y="310"/>
                  </a:cubicBezTo>
                  <a:cubicBezTo>
                    <a:pt x="14" y="352"/>
                    <a:pt x="0" y="407"/>
                    <a:pt x="14" y="449"/>
                  </a:cubicBezTo>
                  <a:cubicBezTo>
                    <a:pt x="42" y="614"/>
                    <a:pt x="97" y="849"/>
                    <a:pt x="180" y="1167"/>
                  </a:cubicBezTo>
                  <a:cubicBezTo>
                    <a:pt x="249" y="1471"/>
                    <a:pt x="304" y="1719"/>
                    <a:pt x="332" y="1871"/>
                  </a:cubicBezTo>
                  <a:lnTo>
                    <a:pt x="387" y="2244"/>
                  </a:lnTo>
                  <a:lnTo>
                    <a:pt x="387" y="2271"/>
                  </a:lnTo>
                  <a:cubicBezTo>
                    <a:pt x="401" y="2299"/>
                    <a:pt x="401" y="2341"/>
                    <a:pt x="415" y="2410"/>
                  </a:cubicBezTo>
                  <a:lnTo>
                    <a:pt x="442" y="2492"/>
                  </a:lnTo>
                  <a:lnTo>
                    <a:pt x="456" y="2603"/>
                  </a:lnTo>
                  <a:cubicBezTo>
                    <a:pt x="484" y="2769"/>
                    <a:pt x="511" y="2921"/>
                    <a:pt x="539" y="3059"/>
                  </a:cubicBezTo>
                  <a:lnTo>
                    <a:pt x="622" y="3583"/>
                  </a:lnTo>
                  <a:cubicBezTo>
                    <a:pt x="677" y="3832"/>
                    <a:pt x="732" y="4039"/>
                    <a:pt x="801" y="4191"/>
                  </a:cubicBezTo>
                  <a:cubicBezTo>
                    <a:pt x="852" y="4330"/>
                    <a:pt x="914" y="4400"/>
                    <a:pt x="988" y="4400"/>
                  </a:cubicBezTo>
                  <a:cubicBezTo>
                    <a:pt x="995" y="4400"/>
                    <a:pt x="1002" y="4399"/>
                    <a:pt x="1009" y="4398"/>
                  </a:cubicBezTo>
                  <a:cubicBezTo>
                    <a:pt x="1064" y="4384"/>
                    <a:pt x="1105" y="4357"/>
                    <a:pt x="1133" y="4301"/>
                  </a:cubicBezTo>
                  <a:cubicBezTo>
                    <a:pt x="1160" y="4246"/>
                    <a:pt x="1160" y="4191"/>
                    <a:pt x="1147" y="4122"/>
                  </a:cubicBezTo>
                  <a:cubicBezTo>
                    <a:pt x="1133" y="4011"/>
                    <a:pt x="1091" y="3846"/>
                    <a:pt x="1036" y="3611"/>
                  </a:cubicBezTo>
                  <a:cubicBezTo>
                    <a:pt x="967" y="3376"/>
                    <a:pt x="939" y="3211"/>
                    <a:pt x="912" y="3100"/>
                  </a:cubicBezTo>
                  <a:lnTo>
                    <a:pt x="774" y="2368"/>
                  </a:lnTo>
                  <a:cubicBezTo>
                    <a:pt x="884" y="2368"/>
                    <a:pt x="953" y="2354"/>
                    <a:pt x="981" y="2354"/>
                  </a:cubicBezTo>
                  <a:cubicBezTo>
                    <a:pt x="1064" y="2354"/>
                    <a:pt x="1133" y="2354"/>
                    <a:pt x="1188" y="2341"/>
                  </a:cubicBezTo>
                  <a:cubicBezTo>
                    <a:pt x="1243" y="2341"/>
                    <a:pt x="1285" y="2327"/>
                    <a:pt x="1299" y="2313"/>
                  </a:cubicBezTo>
                  <a:cubicBezTo>
                    <a:pt x="1299" y="2327"/>
                    <a:pt x="1312" y="2341"/>
                    <a:pt x="1326" y="2341"/>
                  </a:cubicBezTo>
                  <a:cubicBezTo>
                    <a:pt x="1340" y="2354"/>
                    <a:pt x="1354" y="2368"/>
                    <a:pt x="1354" y="2368"/>
                  </a:cubicBezTo>
                  <a:cubicBezTo>
                    <a:pt x="1354" y="2423"/>
                    <a:pt x="1368" y="2465"/>
                    <a:pt x="1368" y="2492"/>
                  </a:cubicBezTo>
                  <a:lnTo>
                    <a:pt x="1381" y="2561"/>
                  </a:lnTo>
                  <a:lnTo>
                    <a:pt x="1381" y="2575"/>
                  </a:lnTo>
                  <a:lnTo>
                    <a:pt x="1437" y="2865"/>
                  </a:lnTo>
                  <a:lnTo>
                    <a:pt x="1492" y="3238"/>
                  </a:lnTo>
                  <a:cubicBezTo>
                    <a:pt x="1625" y="3902"/>
                    <a:pt x="1757" y="4234"/>
                    <a:pt x="1890" y="4234"/>
                  </a:cubicBezTo>
                  <a:cubicBezTo>
                    <a:pt x="1896" y="4234"/>
                    <a:pt x="1901" y="4233"/>
                    <a:pt x="1906" y="4232"/>
                  </a:cubicBezTo>
                  <a:cubicBezTo>
                    <a:pt x="1975" y="4219"/>
                    <a:pt x="2017" y="4191"/>
                    <a:pt x="2058" y="4150"/>
                  </a:cubicBezTo>
                  <a:cubicBezTo>
                    <a:pt x="2099" y="4108"/>
                    <a:pt x="2113" y="4067"/>
                    <a:pt x="2099" y="3998"/>
                  </a:cubicBezTo>
                  <a:lnTo>
                    <a:pt x="1727" y="2410"/>
                  </a:lnTo>
                  <a:cubicBezTo>
                    <a:pt x="1492" y="1415"/>
                    <a:pt x="1326" y="628"/>
                    <a:pt x="1202" y="20"/>
                  </a:cubicBezTo>
                  <a:lnTo>
                    <a:pt x="1147" y="7"/>
                  </a:lnTo>
                  <a:cubicBezTo>
                    <a:pt x="1110" y="7"/>
                    <a:pt x="1079" y="1"/>
                    <a:pt x="105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3" name="Google Shape;1573;p52"/>
            <p:cNvSpPr/>
            <p:nvPr/>
          </p:nvSpPr>
          <p:spPr>
            <a:xfrm>
              <a:off x="10387232" y="1794930"/>
              <a:ext cx="62538" cy="163652"/>
            </a:xfrm>
            <a:custGeom>
              <a:avLst/>
              <a:gdLst/>
              <a:ahLst/>
              <a:cxnLst/>
              <a:rect l="l" t="t" r="r" b="b"/>
              <a:pathLst>
                <a:path w="1686" h="4412" extrusionOk="0">
                  <a:moveTo>
                    <a:pt x="636" y="752"/>
                  </a:moveTo>
                  <a:lnTo>
                    <a:pt x="774" y="1415"/>
                  </a:lnTo>
                  <a:cubicBezTo>
                    <a:pt x="898" y="1995"/>
                    <a:pt x="967" y="2492"/>
                    <a:pt x="1008" y="2879"/>
                  </a:cubicBezTo>
                  <a:cubicBezTo>
                    <a:pt x="1022" y="2975"/>
                    <a:pt x="1036" y="3044"/>
                    <a:pt x="1050" y="3113"/>
                  </a:cubicBezTo>
                  <a:cubicBezTo>
                    <a:pt x="732" y="3113"/>
                    <a:pt x="539" y="3100"/>
                    <a:pt x="484" y="3058"/>
                  </a:cubicBezTo>
                  <a:cubicBezTo>
                    <a:pt x="497" y="2547"/>
                    <a:pt x="553" y="1774"/>
                    <a:pt x="636" y="752"/>
                  </a:cubicBezTo>
                  <a:close/>
                  <a:moveTo>
                    <a:pt x="670" y="1"/>
                  </a:moveTo>
                  <a:cubicBezTo>
                    <a:pt x="654" y="1"/>
                    <a:pt x="638" y="2"/>
                    <a:pt x="622" y="6"/>
                  </a:cubicBezTo>
                  <a:lnTo>
                    <a:pt x="401" y="20"/>
                  </a:lnTo>
                  <a:cubicBezTo>
                    <a:pt x="373" y="75"/>
                    <a:pt x="346" y="144"/>
                    <a:pt x="346" y="241"/>
                  </a:cubicBezTo>
                  <a:cubicBezTo>
                    <a:pt x="332" y="338"/>
                    <a:pt x="332" y="462"/>
                    <a:pt x="332" y="628"/>
                  </a:cubicBezTo>
                  <a:cubicBezTo>
                    <a:pt x="346" y="697"/>
                    <a:pt x="346" y="752"/>
                    <a:pt x="346" y="793"/>
                  </a:cubicBezTo>
                  <a:cubicBezTo>
                    <a:pt x="346" y="835"/>
                    <a:pt x="346" y="863"/>
                    <a:pt x="346" y="890"/>
                  </a:cubicBezTo>
                  <a:cubicBezTo>
                    <a:pt x="304" y="1967"/>
                    <a:pt x="194" y="3072"/>
                    <a:pt x="14" y="4204"/>
                  </a:cubicBezTo>
                  <a:lnTo>
                    <a:pt x="0" y="4232"/>
                  </a:lnTo>
                  <a:lnTo>
                    <a:pt x="0" y="4260"/>
                  </a:lnTo>
                  <a:cubicBezTo>
                    <a:pt x="0" y="4301"/>
                    <a:pt x="28" y="4343"/>
                    <a:pt x="69" y="4370"/>
                  </a:cubicBezTo>
                  <a:cubicBezTo>
                    <a:pt x="111" y="4398"/>
                    <a:pt x="166" y="4412"/>
                    <a:pt x="221" y="4412"/>
                  </a:cubicBezTo>
                  <a:cubicBezTo>
                    <a:pt x="277" y="4398"/>
                    <a:pt x="318" y="4384"/>
                    <a:pt x="332" y="4343"/>
                  </a:cubicBezTo>
                  <a:cubicBezTo>
                    <a:pt x="387" y="4260"/>
                    <a:pt x="415" y="4122"/>
                    <a:pt x="415" y="3914"/>
                  </a:cubicBezTo>
                  <a:cubicBezTo>
                    <a:pt x="442" y="3611"/>
                    <a:pt x="456" y="3403"/>
                    <a:pt x="470" y="3307"/>
                  </a:cubicBezTo>
                  <a:lnTo>
                    <a:pt x="1119" y="3334"/>
                  </a:lnTo>
                  <a:lnTo>
                    <a:pt x="1160" y="3473"/>
                  </a:lnTo>
                  <a:cubicBezTo>
                    <a:pt x="1229" y="3776"/>
                    <a:pt x="1271" y="3983"/>
                    <a:pt x="1285" y="4122"/>
                  </a:cubicBezTo>
                  <a:cubicBezTo>
                    <a:pt x="1285" y="4204"/>
                    <a:pt x="1312" y="4260"/>
                    <a:pt x="1367" y="4273"/>
                  </a:cubicBezTo>
                  <a:cubicBezTo>
                    <a:pt x="1408" y="4294"/>
                    <a:pt x="1456" y="4307"/>
                    <a:pt x="1516" y="4307"/>
                  </a:cubicBezTo>
                  <a:cubicBezTo>
                    <a:pt x="1539" y="4307"/>
                    <a:pt x="1563" y="4305"/>
                    <a:pt x="1588" y="4301"/>
                  </a:cubicBezTo>
                  <a:cubicBezTo>
                    <a:pt x="1657" y="4273"/>
                    <a:pt x="1685" y="4204"/>
                    <a:pt x="1671" y="4108"/>
                  </a:cubicBezTo>
                  <a:cubicBezTo>
                    <a:pt x="1671" y="4053"/>
                    <a:pt x="1644" y="3914"/>
                    <a:pt x="1575" y="3721"/>
                  </a:cubicBezTo>
                  <a:cubicBezTo>
                    <a:pt x="1519" y="3486"/>
                    <a:pt x="1478" y="3362"/>
                    <a:pt x="1478" y="3334"/>
                  </a:cubicBezTo>
                  <a:cubicBezTo>
                    <a:pt x="1478" y="3307"/>
                    <a:pt x="1464" y="3238"/>
                    <a:pt x="1437" y="3141"/>
                  </a:cubicBezTo>
                  <a:cubicBezTo>
                    <a:pt x="1395" y="3044"/>
                    <a:pt x="1381" y="2975"/>
                    <a:pt x="1381" y="2948"/>
                  </a:cubicBezTo>
                  <a:cubicBezTo>
                    <a:pt x="1354" y="2685"/>
                    <a:pt x="1271" y="2230"/>
                    <a:pt x="1119" y="1581"/>
                  </a:cubicBezTo>
                  <a:cubicBezTo>
                    <a:pt x="967" y="945"/>
                    <a:pt x="884" y="462"/>
                    <a:pt x="843" y="144"/>
                  </a:cubicBezTo>
                  <a:cubicBezTo>
                    <a:pt x="843" y="89"/>
                    <a:pt x="815" y="48"/>
                    <a:pt x="774" y="20"/>
                  </a:cubicBezTo>
                  <a:cubicBezTo>
                    <a:pt x="744" y="10"/>
                    <a:pt x="708" y="1"/>
                    <a:pt x="670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4" name="Google Shape;1574;p52"/>
            <p:cNvSpPr/>
            <p:nvPr/>
          </p:nvSpPr>
          <p:spPr>
            <a:xfrm>
              <a:off x="10466128" y="1792074"/>
              <a:ext cx="47664" cy="163430"/>
            </a:xfrm>
            <a:custGeom>
              <a:avLst/>
              <a:gdLst/>
              <a:ahLst/>
              <a:cxnLst/>
              <a:rect l="l" t="t" r="r" b="b"/>
              <a:pathLst>
                <a:path w="1285" h="4406" extrusionOk="0">
                  <a:moveTo>
                    <a:pt x="345" y="249"/>
                  </a:moveTo>
                  <a:cubicBezTo>
                    <a:pt x="414" y="249"/>
                    <a:pt x="483" y="263"/>
                    <a:pt x="525" y="304"/>
                  </a:cubicBezTo>
                  <a:cubicBezTo>
                    <a:pt x="580" y="346"/>
                    <a:pt x="608" y="387"/>
                    <a:pt x="635" y="456"/>
                  </a:cubicBezTo>
                  <a:cubicBezTo>
                    <a:pt x="663" y="580"/>
                    <a:pt x="691" y="705"/>
                    <a:pt x="691" y="843"/>
                  </a:cubicBezTo>
                  <a:cubicBezTo>
                    <a:pt x="691" y="1022"/>
                    <a:pt x="649" y="1230"/>
                    <a:pt x="580" y="1437"/>
                  </a:cubicBezTo>
                  <a:cubicBezTo>
                    <a:pt x="525" y="1644"/>
                    <a:pt x="442" y="1782"/>
                    <a:pt x="345" y="1823"/>
                  </a:cubicBezTo>
                  <a:cubicBezTo>
                    <a:pt x="345" y="1561"/>
                    <a:pt x="345" y="1326"/>
                    <a:pt x="331" y="1105"/>
                  </a:cubicBezTo>
                  <a:lnTo>
                    <a:pt x="318" y="332"/>
                  </a:lnTo>
                  <a:lnTo>
                    <a:pt x="331" y="277"/>
                  </a:lnTo>
                  <a:lnTo>
                    <a:pt x="345" y="249"/>
                  </a:lnTo>
                  <a:close/>
                  <a:moveTo>
                    <a:pt x="207" y="0"/>
                  </a:moveTo>
                  <a:cubicBezTo>
                    <a:pt x="69" y="0"/>
                    <a:pt x="0" y="111"/>
                    <a:pt x="0" y="318"/>
                  </a:cubicBezTo>
                  <a:cubicBezTo>
                    <a:pt x="0" y="649"/>
                    <a:pt x="14" y="1230"/>
                    <a:pt x="41" y="2072"/>
                  </a:cubicBezTo>
                  <a:cubicBezTo>
                    <a:pt x="83" y="2859"/>
                    <a:pt x="110" y="3439"/>
                    <a:pt x="110" y="3826"/>
                  </a:cubicBezTo>
                  <a:lnTo>
                    <a:pt x="97" y="4268"/>
                  </a:lnTo>
                  <a:lnTo>
                    <a:pt x="180" y="4364"/>
                  </a:lnTo>
                  <a:lnTo>
                    <a:pt x="359" y="4364"/>
                  </a:lnTo>
                  <a:lnTo>
                    <a:pt x="428" y="4185"/>
                  </a:lnTo>
                  <a:cubicBezTo>
                    <a:pt x="359" y="3867"/>
                    <a:pt x="318" y="3411"/>
                    <a:pt x="318" y="2845"/>
                  </a:cubicBezTo>
                  <a:lnTo>
                    <a:pt x="318" y="2486"/>
                  </a:lnTo>
                  <a:cubicBezTo>
                    <a:pt x="318" y="2376"/>
                    <a:pt x="318" y="2265"/>
                    <a:pt x="318" y="2141"/>
                  </a:cubicBezTo>
                  <a:lnTo>
                    <a:pt x="401" y="2141"/>
                  </a:lnTo>
                  <a:cubicBezTo>
                    <a:pt x="428" y="2224"/>
                    <a:pt x="511" y="2583"/>
                    <a:pt x="635" y="3190"/>
                  </a:cubicBezTo>
                  <a:lnTo>
                    <a:pt x="677" y="3411"/>
                  </a:lnTo>
                  <a:cubicBezTo>
                    <a:pt x="718" y="3646"/>
                    <a:pt x="787" y="3881"/>
                    <a:pt x="884" y="4102"/>
                  </a:cubicBezTo>
                  <a:cubicBezTo>
                    <a:pt x="953" y="4309"/>
                    <a:pt x="1036" y="4406"/>
                    <a:pt x="1132" y="4406"/>
                  </a:cubicBezTo>
                  <a:cubicBezTo>
                    <a:pt x="1174" y="4406"/>
                    <a:pt x="1215" y="4392"/>
                    <a:pt x="1243" y="4364"/>
                  </a:cubicBezTo>
                  <a:cubicBezTo>
                    <a:pt x="1271" y="4337"/>
                    <a:pt x="1284" y="4295"/>
                    <a:pt x="1284" y="4254"/>
                  </a:cubicBezTo>
                  <a:cubicBezTo>
                    <a:pt x="1284" y="4199"/>
                    <a:pt x="1257" y="4130"/>
                    <a:pt x="1215" y="4047"/>
                  </a:cubicBezTo>
                  <a:lnTo>
                    <a:pt x="1174" y="3964"/>
                  </a:lnTo>
                  <a:cubicBezTo>
                    <a:pt x="1091" y="3798"/>
                    <a:pt x="1022" y="3619"/>
                    <a:pt x="967" y="3411"/>
                  </a:cubicBezTo>
                  <a:cubicBezTo>
                    <a:pt x="911" y="3204"/>
                    <a:pt x="856" y="2928"/>
                    <a:pt x="801" y="2597"/>
                  </a:cubicBezTo>
                  <a:lnTo>
                    <a:pt x="704" y="2141"/>
                  </a:lnTo>
                  <a:lnTo>
                    <a:pt x="677" y="1989"/>
                  </a:lnTo>
                  <a:lnTo>
                    <a:pt x="773" y="1796"/>
                  </a:lnTo>
                  <a:lnTo>
                    <a:pt x="898" y="1561"/>
                  </a:lnTo>
                  <a:cubicBezTo>
                    <a:pt x="925" y="1506"/>
                    <a:pt x="953" y="1450"/>
                    <a:pt x="967" y="1354"/>
                  </a:cubicBezTo>
                  <a:cubicBezTo>
                    <a:pt x="994" y="1271"/>
                    <a:pt x="994" y="1202"/>
                    <a:pt x="994" y="1133"/>
                  </a:cubicBezTo>
                  <a:lnTo>
                    <a:pt x="994" y="691"/>
                  </a:lnTo>
                  <a:cubicBezTo>
                    <a:pt x="994" y="470"/>
                    <a:pt x="925" y="304"/>
                    <a:pt x="773" y="180"/>
                  </a:cubicBezTo>
                  <a:cubicBezTo>
                    <a:pt x="635" y="69"/>
                    <a:pt x="442" y="0"/>
                    <a:pt x="20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5" name="Google Shape;1575;p52"/>
            <p:cNvSpPr/>
            <p:nvPr/>
          </p:nvSpPr>
          <p:spPr>
            <a:xfrm>
              <a:off x="10524511" y="1795821"/>
              <a:ext cx="49222" cy="158682"/>
            </a:xfrm>
            <a:custGeom>
              <a:avLst/>
              <a:gdLst/>
              <a:ahLst/>
              <a:cxnLst/>
              <a:rect l="l" t="t" r="r" b="b"/>
              <a:pathLst>
                <a:path w="1327" h="4278" extrusionOk="0">
                  <a:moveTo>
                    <a:pt x="981" y="1"/>
                  </a:moveTo>
                  <a:cubicBezTo>
                    <a:pt x="892" y="1"/>
                    <a:pt x="796" y="8"/>
                    <a:pt x="691" y="24"/>
                  </a:cubicBezTo>
                  <a:cubicBezTo>
                    <a:pt x="594" y="38"/>
                    <a:pt x="511" y="51"/>
                    <a:pt x="442" y="79"/>
                  </a:cubicBezTo>
                  <a:cubicBezTo>
                    <a:pt x="373" y="120"/>
                    <a:pt x="346" y="162"/>
                    <a:pt x="332" y="217"/>
                  </a:cubicBezTo>
                  <a:cubicBezTo>
                    <a:pt x="332" y="314"/>
                    <a:pt x="373" y="369"/>
                    <a:pt x="484" y="383"/>
                  </a:cubicBezTo>
                  <a:cubicBezTo>
                    <a:pt x="511" y="383"/>
                    <a:pt x="553" y="383"/>
                    <a:pt x="622" y="369"/>
                  </a:cubicBezTo>
                  <a:cubicBezTo>
                    <a:pt x="636" y="466"/>
                    <a:pt x="636" y="576"/>
                    <a:pt x="622" y="714"/>
                  </a:cubicBezTo>
                  <a:lnTo>
                    <a:pt x="580" y="1046"/>
                  </a:lnTo>
                  <a:cubicBezTo>
                    <a:pt x="567" y="1142"/>
                    <a:pt x="553" y="1253"/>
                    <a:pt x="553" y="1377"/>
                  </a:cubicBezTo>
                  <a:cubicBezTo>
                    <a:pt x="525" y="1709"/>
                    <a:pt x="497" y="2206"/>
                    <a:pt x="484" y="2869"/>
                  </a:cubicBezTo>
                  <a:cubicBezTo>
                    <a:pt x="470" y="3131"/>
                    <a:pt x="470" y="3310"/>
                    <a:pt x="484" y="3421"/>
                  </a:cubicBezTo>
                  <a:cubicBezTo>
                    <a:pt x="470" y="3573"/>
                    <a:pt x="470" y="3683"/>
                    <a:pt x="456" y="3766"/>
                  </a:cubicBezTo>
                  <a:cubicBezTo>
                    <a:pt x="456" y="3821"/>
                    <a:pt x="442" y="3849"/>
                    <a:pt x="428" y="3877"/>
                  </a:cubicBezTo>
                  <a:cubicBezTo>
                    <a:pt x="415" y="3890"/>
                    <a:pt x="387" y="3904"/>
                    <a:pt x="359" y="3904"/>
                  </a:cubicBezTo>
                  <a:lnTo>
                    <a:pt x="290" y="3890"/>
                  </a:lnTo>
                  <a:lnTo>
                    <a:pt x="221" y="3877"/>
                  </a:lnTo>
                  <a:cubicBezTo>
                    <a:pt x="97" y="3877"/>
                    <a:pt x="28" y="3918"/>
                    <a:pt x="14" y="4015"/>
                  </a:cubicBezTo>
                  <a:cubicBezTo>
                    <a:pt x="0" y="4153"/>
                    <a:pt x="180" y="4222"/>
                    <a:pt x="553" y="4263"/>
                  </a:cubicBezTo>
                  <a:lnTo>
                    <a:pt x="815" y="4263"/>
                  </a:lnTo>
                  <a:cubicBezTo>
                    <a:pt x="884" y="4277"/>
                    <a:pt x="926" y="4277"/>
                    <a:pt x="953" y="4277"/>
                  </a:cubicBezTo>
                  <a:lnTo>
                    <a:pt x="995" y="4277"/>
                  </a:lnTo>
                  <a:lnTo>
                    <a:pt x="1160" y="4180"/>
                  </a:lnTo>
                  <a:lnTo>
                    <a:pt x="1160" y="4139"/>
                  </a:lnTo>
                  <a:cubicBezTo>
                    <a:pt x="1174" y="4001"/>
                    <a:pt x="1091" y="3918"/>
                    <a:pt x="912" y="3890"/>
                  </a:cubicBezTo>
                  <a:lnTo>
                    <a:pt x="787" y="3890"/>
                  </a:lnTo>
                  <a:lnTo>
                    <a:pt x="801" y="3642"/>
                  </a:lnTo>
                  <a:cubicBezTo>
                    <a:pt x="829" y="3449"/>
                    <a:pt x="829" y="3241"/>
                    <a:pt x="829" y="3048"/>
                  </a:cubicBezTo>
                  <a:cubicBezTo>
                    <a:pt x="829" y="2744"/>
                    <a:pt x="829" y="2509"/>
                    <a:pt x="829" y="2358"/>
                  </a:cubicBezTo>
                  <a:cubicBezTo>
                    <a:pt x="857" y="1515"/>
                    <a:pt x="884" y="894"/>
                    <a:pt x="912" y="479"/>
                  </a:cubicBezTo>
                  <a:cubicBezTo>
                    <a:pt x="926" y="424"/>
                    <a:pt x="939" y="383"/>
                    <a:pt x="953" y="369"/>
                  </a:cubicBezTo>
                  <a:cubicBezTo>
                    <a:pt x="973" y="359"/>
                    <a:pt x="992" y="349"/>
                    <a:pt x="1017" y="349"/>
                  </a:cubicBezTo>
                  <a:cubicBezTo>
                    <a:pt x="1027" y="349"/>
                    <a:pt x="1038" y="351"/>
                    <a:pt x="1050" y="355"/>
                  </a:cubicBezTo>
                  <a:lnTo>
                    <a:pt x="1105" y="355"/>
                  </a:lnTo>
                  <a:cubicBezTo>
                    <a:pt x="1119" y="355"/>
                    <a:pt x="1133" y="369"/>
                    <a:pt x="1160" y="369"/>
                  </a:cubicBezTo>
                  <a:cubicBezTo>
                    <a:pt x="1202" y="369"/>
                    <a:pt x="1243" y="355"/>
                    <a:pt x="1271" y="328"/>
                  </a:cubicBezTo>
                  <a:cubicBezTo>
                    <a:pt x="1312" y="286"/>
                    <a:pt x="1326" y="258"/>
                    <a:pt x="1326" y="203"/>
                  </a:cubicBezTo>
                  <a:cubicBezTo>
                    <a:pt x="1326" y="162"/>
                    <a:pt x="1312" y="120"/>
                    <a:pt x="1285" y="79"/>
                  </a:cubicBezTo>
                  <a:cubicBezTo>
                    <a:pt x="1257" y="38"/>
                    <a:pt x="1202" y="10"/>
                    <a:pt x="1160" y="10"/>
                  </a:cubicBezTo>
                  <a:cubicBezTo>
                    <a:pt x="1103" y="4"/>
                    <a:pt x="1044" y="1"/>
                    <a:pt x="98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6" name="Google Shape;1576;p52"/>
            <p:cNvSpPr/>
            <p:nvPr/>
          </p:nvSpPr>
          <p:spPr>
            <a:xfrm>
              <a:off x="10595209" y="1800568"/>
              <a:ext cx="50743" cy="160054"/>
            </a:xfrm>
            <a:custGeom>
              <a:avLst/>
              <a:gdLst/>
              <a:ahLst/>
              <a:cxnLst/>
              <a:rect l="l" t="t" r="r" b="b"/>
              <a:pathLst>
                <a:path w="1368" h="4315" extrusionOk="0">
                  <a:moveTo>
                    <a:pt x="184" y="0"/>
                  </a:moveTo>
                  <a:cubicBezTo>
                    <a:pt x="154" y="0"/>
                    <a:pt x="122" y="10"/>
                    <a:pt x="83" y="20"/>
                  </a:cubicBezTo>
                  <a:cubicBezTo>
                    <a:pt x="28" y="48"/>
                    <a:pt x="0" y="61"/>
                    <a:pt x="0" y="103"/>
                  </a:cubicBezTo>
                  <a:cubicBezTo>
                    <a:pt x="0" y="144"/>
                    <a:pt x="14" y="186"/>
                    <a:pt x="55" y="227"/>
                  </a:cubicBezTo>
                  <a:cubicBezTo>
                    <a:pt x="111" y="282"/>
                    <a:pt x="262" y="338"/>
                    <a:pt x="511" y="379"/>
                  </a:cubicBezTo>
                  <a:cubicBezTo>
                    <a:pt x="470" y="641"/>
                    <a:pt x="414" y="1208"/>
                    <a:pt x="318" y="2091"/>
                  </a:cubicBezTo>
                  <a:cubicBezTo>
                    <a:pt x="221" y="2989"/>
                    <a:pt x="166" y="3459"/>
                    <a:pt x="180" y="3500"/>
                  </a:cubicBezTo>
                  <a:lnTo>
                    <a:pt x="138" y="3721"/>
                  </a:lnTo>
                  <a:cubicBezTo>
                    <a:pt x="111" y="3804"/>
                    <a:pt x="111" y="3887"/>
                    <a:pt x="97" y="3956"/>
                  </a:cubicBezTo>
                  <a:lnTo>
                    <a:pt x="55" y="4204"/>
                  </a:lnTo>
                  <a:lnTo>
                    <a:pt x="166" y="4315"/>
                  </a:lnTo>
                  <a:cubicBezTo>
                    <a:pt x="221" y="4315"/>
                    <a:pt x="276" y="4315"/>
                    <a:pt x="318" y="4273"/>
                  </a:cubicBezTo>
                  <a:cubicBezTo>
                    <a:pt x="373" y="4246"/>
                    <a:pt x="401" y="4204"/>
                    <a:pt x="414" y="4163"/>
                  </a:cubicBezTo>
                  <a:cubicBezTo>
                    <a:pt x="483" y="3735"/>
                    <a:pt x="552" y="3127"/>
                    <a:pt x="608" y="2340"/>
                  </a:cubicBezTo>
                  <a:cubicBezTo>
                    <a:pt x="677" y="1498"/>
                    <a:pt x="746" y="890"/>
                    <a:pt x="801" y="517"/>
                  </a:cubicBezTo>
                  <a:lnTo>
                    <a:pt x="815" y="476"/>
                  </a:lnTo>
                  <a:lnTo>
                    <a:pt x="829" y="448"/>
                  </a:lnTo>
                  <a:lnTo>
                    <a:pt x="953" y="503"/>
                  </a:lnTo>
                  <a:cubicBezTo>
                    <a:pt x="1022" y="517"/>
                    <a:pt x="1077" y="545"/>
                    <a:pt x="1119" y="545"/>
                  </a:cubicBezTo>
                  <a:cubicBezTo>
                    <a:pt x="1133" y="548"/>
                    <a:pt x="1148" y="550"/>
                    <a:pt x="1163" y="550"/>
                  </a:cubicBezTo>
                  <a:cubicBezTo>
                    <a:pt x="1202" y="550"/>
                    <a:pt x="1240" y="537"/>
                    <a:pt x="1271" y="517"/>
                  </a:cubicBezTo>
                  <a:cubicBezTo>
                    <a:pt x="1312" y="503"/>
                    <a:pt x="1340" y="462"/>
                    <a:pt x="1353" y="407"/>
                  </a:cubicBezTo>
                  <a:cubicBezTo>
                    <a:pt x="1367" y="310"/>
                    <a:pt x="1312" y="241"/>
                    <a:pt x="1188" y="227"/>
                  </a:cubicBezTo>
                  <a:lnTo>
                    <a:pt x="1132" y="213"/>
                  </a:lnTo>
                  <a:lnTo>
                    <a:pt x="1077" y="200"/>
                  </a:lnTo>
                  <a:cubicBezTo>
                    <a:pt x="953" y="186"/>
                    <a:pt x="815" y="144"/>
                    <a:pt x="649" y="103"/>
                  </a:cubicBezTo>
                  <a:cubicBezTo>
                    <a:pt x="483" y="61"/>
                    <a:pt x="345" y="20"/>
                    <a:pt x="221" y="6"/>
                  </a:cubicBezTo>
                  <a:cubicBezTo>
                    <a:pt x="209" y="2"/>
                    <a:pt x="197" y="0"/>
                    <a:pt x="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7" name="Google Shape;1577;p52"/>
            <p:cNvSpPr/>
            <p:nvPr/>
          </p:nvSpPr>
          <p:spPr>
            <a:xfrm>
              <a:off x="10652554" y="1817186"/>
              <a:ext cx="67137" cy="160128"/>
            </a:xfrm>
            <a:custGeom>
              <a:avLst/>
              <a:gdLst/>
              <a:ahLst/>
              <a:cxnLst/>
              <a:rect l="l" t="t" r="r" b="b"/>
              <a:pathLst>
                <a:path w="1810" h="4317" extrusionOk="0">
                  <a:moveTo>
                    <a:pt x="595" y="0"/>
                  </a:moveTo>
                  <a:lnTo>
                    <a:pt x="429" y="69"/>
                  </a:lnTo>
                  <a:lnTo>
                    <a:pt x="415" y="97"/>
                  </a:lnTo>
                  <a:cubicBezTo>
                    <a:pt x="401" y="180"/>
                    <a:pt x="401" y="332"/>
                    <a:pt x="415" y="580"/>
                  </a:cubicBezTo>
                  <a:cubicBezTo>
                    <a:pt x="443" y="787"/>
                    <a:pt x="456" y="1050"/>
                    <a:pt x="498" y="1353"/>
                  </a:cubicBezTo>
                  <a:cubicBezTo>
                    <a:pt x="526" y="1671"/>
                    <a:pt x="553" y="1878"/>
                    <a:pt x="567" y="1989"/>
                  </a:cubicBezTo>
                  <a:lnTo>
                    <a:pt x="526" y="2154"/>
                  </a:lnTo>
                  <a:cubicBezTo>
                    <a:pt x="512" y="2210"/>
                    <a:pt x="498" y="2306"/>
                    <a:pt x="484" y="2417"/>
                  </a:cubicBezTo>
                  <a:lnTo>
                    <a:pt x="456" y="2596"/>
                  </a:lnTo>
                  <a:cubicBezTo>
                    <a:pt x="429" y="2776"/>
                    <a:pt x="401" y="2942"/>
                    <a:pt x="360" y="3080"/>
                  </a:cubicBezTo>
                  <a:cubicBezTo>
                    <a:pt x="194" y="3701"/>
                    <a:pt x="70" y="4046"/>
                    <a:pt x="1" y="4129"/>
                  </a:cubicBezTo>
                  <a:cubicBezTo>
                    <a:pt x="28" y="4226"/>
                    <a:pt x="70" y="4295"/>
                    <a:pt x="139" y="4309"/>
                  </a:cubicBezTo>
                  <a:cubicBezTo>
                    <a:pt x="156" y="4314"/>
                    <a:pt x="173" y="4317"/>
                    <a:pt x="190" y="4317"/>
                  </a:cubicBezTo>
                  <a:cubicBezTo>
                    <a:pt x="304" y="4317"/>
                    <a:pt x="396" y="4191"/>
                    <a:pt x="456" y="3950"/>
                  </a:cubicBezTo>
                  <a:lnTo>
                    <a:pt x="954" y="2072"/>
                  </a:lnTo>
                  <a:cubicBezTo>
                    <a:pt x="1009" y="1878"/>
                    <a:pt x="1147" y="1602"/>
                    <a:pt x="1382" y="1215"/>
                  </a:cubicBezTo>
                  <a:cubicBezTo>
                    <a:pt x="1603" y="856"/>
                    <a:pt x="1741" y="566"/>
                    <a:pt x="1796" y="359"/>
                  </a:cubicBezTo>
                  <a:cubicBezTo>
                    <a:pt x="1810" y="318"/>
                    <a:pt x="1796" y="290"/>
                    <a:pt x="1768" y="249"/>
                  </a:cubicBezTo>
                  <a:cubicBezTo>
                    <a:pt x="1755" y="221"/>
                    <a:pt x="1713" y="193"/>
                    <a:pt x="1672" y="180"/>
                  </a:cubicBezTo>
                  <a:cubicBezTo>
                    <a:pt x="1667" y="179"/>
                    <a:pt x="1662" y="178"/>
                    <a:pt x="1656" y="178"/>
                  </a:cubicBezTo>
                  <a:cubicBezTo>
                    <a:pt x="1589" y="178"/>
                    <a:pt x="1497" y="262"/>
                    <a:pt x="1382" y="428"/>
                  </a:cubicBezTo>
                  <a:cubicBezTo>
                    <a:pt x="1257" y="622"/>
                    <a:pt x="1147" y="843"/>
                    <a:pt x="1023" y="1091"/>
                  </a:cubicBezTo>
                  <a:cubicBezTo>
                    <a:pt x="898" y="1340"/>
                    <a:pt x="829" y="1492"/>
                    <a:pt x="802" y="1533"/>
                  </a:cubicBezTo>
                  <a:cubicBezTo>
                    <a:pt x="802" y="1519"/>
                    <a:pt x="802" y="1353"/>
                    <a:pt x="802" y="1050"/>
                  </a:cubicBezTo>
                  <a:cubicBezTo>
                    <a:pt x="788" y="746"/>
                    <a:pt x="774" y="497"/>
                    <a:pt x="746" y="332"/>
                  </a:cubicBezTo>
                  <a:cubicBezTo>
                    <a:pt x="719" y="138"/>
                    <a:pt x="664" y="28"/>
                    <a:pt x="5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8" name="Google Shape;1578;p52"/>
            <p:cNvSpPr/>
            <p:nvPr/>
          </p:nvSpPr>
          <p:spPr>
            <a:xfrm>
              <a:off x="10804187" y="1629387"/>
              <a:ext cx="54860" cy="213430"/>
            </a:xfrm>
            <a:custGeom>
              <a:avLst/>
              <a:gdLst/>
              <a:ahLst/>
              <a:cxnLst/>
              <a:rect l="l" t="t" r="r" b="b"/>
              <a:pathLst>
                <a:path w="1479" h="5754" extrusionOk="0">
                  <a:moveTo>
                    <a:pt x="135" y="0"/>
                  </a:moveTo>
                  <a:cubicBezTo>
                    <a:pt x="122" y="0"/>
                    <a:pt x="109" y="3"/>
                    <a:pt x="97" y="9"/>
                  </a:cubicBezTo>
                  <a:cubicBezTo>
                    <a:pt x="28" y="23"/>
                    <a:pt x="0" y="92"/>
                    <a:pt x="14" y="147"/>
                  </a:cubicBezTo>
                  <a:cubicBezTo>
                    <a:pt x="28" y="175"/>
                    <a:pt x="939" y="3240"/>
                    <a:pt x="1243" y="5657"/>
                  </a:cubicBezTo>
                  <a:cubicBezTo>
                    <a:pt x="1243" y="5712"/>
                    <a:pt x="1299" y="5754"/>
                    <a:pt x="1354" y="5754"/>
                  </a:cubicBezTo>
                  <a:lnTo>
                    <a:pt x="1368" y="5754"/>
                  </a:lnTo>
                  <a:cubicBezTo>
                    <a:pt x="1437" y="5740"/>
                    <a:pt x="1478" y="5685"/>
                    <a:pt x="1464" y="5629"/>
                  </a:cubicBezTo>
                  <a:cubicBezTo>
                    <a:pt x="1160" y="3185"/>
                    <a:pt x="249" y="119"/>
                    <a:pt x="235" y="78"/>
                  </a:cubicBezTo>
                  <a:cubicBezTo>
                    <a:pt x="224" y="35"/>
                    <a:pt x="180" y="0"/>
                    <a:pt x="13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9" name="Google Shape;1579;p52"/>
            <p:cNvSpPr/>
            <p:nvPr/>
          </p:nvSpPr>
          <p:spPr>
            <a:xfrm>
              <a:off x="10064529" y="1669335"/>
              <a:ext cx="54823" cy="264655"/>
            </a:xfrm>
            <a:custGeom>
              <a:avLst/>
              <a:gdLst/>
              <a:ahLst/>
              <a:cxnLst/>
              <a:rect l="l" t="t" r="r" b="b"/>
              <a:pathLst>
                <a:path w="1478" h="7135" extrusionOk="0">
                  <a:moveTo>
                    <a:pt x="1338" y="0"/>
                  </a:moveTo>
                  <a:cubicBezTo>
                    <a:pt x="1290" y="0"/>
                    <a:pt x="1254" y="35"/>
                    <a:pt x="1243" y="78"/>
                  </a:cubicBezTo>
                  <a:cubicBezTo>
                    <a:pt x="1188" y="258"/>
                    <a:pt x="0" y="4428"/>
                    <a:pt x="318" y="7038"/>
                  </a:cubicBezTo>
                  <a:cubicBezTo>
                    <a:pt x="318" y="7093"/>
                    <a:pt x="373" y="7135"/>
                    <a:pt x="428" y="7135"/>
                  </a:cubicBezTo>
                  <a:lnTo>
                    <a:pt x="442" y="7135"/>
                  </a:lnTo>
                  <a:cubicBezTo>
                    <a:pt x="497" y="7121"/>
                    <a:pt x="553" y="7066"/>
                    <a:pt x="539" y="7010"/>
                  </a:cubicBezTo>
                  <a:cubicBezTo>
                    <a:pt x="235" y="4456"/>
                    <a:pt x="1450" y="188"/>
                    <a:pt x="1464" y="147"/>
                  </a:cubicBezTo>
                  <a:cubicBezTo>
                    <a:pt x="1478" y="78"/>
                    <a:pt x="1436" y="23"/>
                    <a:pt x="1381" y="9"/>
                  </a:cubicBezTo>
                  <a:cubicBezTo>
                    <a:pt x="1366" y="3"/>
                    <a:pt x="1352" y="0"/>
                    <a:pt x="133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0" name="Google Shape;1580;p52"/>
            <p:cNvSpPr/>
            <p:nvPr/>
          </p:nvSpPr>
          <p:spPr>
            <a:xfrm>
              <a:off x="9748466" y="1024112"/>
              <a:ext cx="27189" cy="38057"/>
            </a:xfrm>
            <a:custGeom>
              <a:avLst/>
              <a:gdLst/>
              <a:ahLst/>
              <a:cxnLst/>
              <a:rect l="l" t="t" r="r" b="b"/>
              <a:pathLst>
                <a:path w="733" h="1026" extrusionOk="0">
                  <a:moveTo>
                    <a:pt x="609" y="0"/>
                  </a:moveTo>
                  <a:cubicBezTo>
                    <a:pt x="599" y="0"/>
                    <a:pt x="590" y="2"/>
                    <a:pt x="581" y="4"/>
                  </a:cubicBezTo>
                  <a:cubicBezTo>
                    <a:pt x="567" y="4"/>
                    <a:pt x="1" y="156"/>
                    <a:pt x="208" y="943"/>
                  </a:cubicBezTo>
                  <a:cubicBezTo>
                    <a:pt x="222" y="998"/>
                    <a:pt x="263" y="1026"/>
                    <a:pt x="318" y="1026"/>
                  </a:cubicBezTo>
                  <a:lnTo>
                    <a:pt x="346" y="1026"/>
                  </a:lnTo>
                  <a:cubicBezTo>
                    <a:pt x="401" y="1012"/>
                    <a:pt x="443" y="957"/>
                    <a:pt x="429" y="888"/>
                  </a:cubicBezTo>
                  <a:cubicBezTo>
                    <a:pt x="291" y="335"/>
                    <a:pt x="594" y="239"/>
                    <a:pt x="636" y="225"/>
                  </a:cubicBezTo>
                  <a:cubicBezTo>
                    <a:pt x="691" y="211"/>
                    <a:pt x="733" y="142"/>
                    <a:pt x="719" y="87"/>
                  </a:cubicBezTo>
                  <a:cubicBezTo>
                    <a:pt x="707" y="29"/>
                    <a:pt x="657" y="0"/>
                    <a:pt x="6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1" name="Google Shape;1581;p52"/>
            <p:cNvSpPr/>
            <p:nvPr/>
          </p:nvSpPr>
          <p:spPr>
            <a:xfrm>
              <a:off x="9738228" y="991879"/>
              <a:ext cx="26670" cy="38539"/>
            </a:xfrm>
            <a:custGeom>
              <a:avLst/>
              <a:gdLst/>
              <a:ahLst/>
              <a:cxnLst/>
              <a:rect l="l" t="t" r="r" b="b"/>
              <a:pathLst>
                <a:path w="719" h="1039" extrusionOk="0">
                  <a:moveTo>
                    <a:pt x="589" y="0"/>
                  </a:moveTo>
                  <a:cubicBezTo>
                    <a:pt x="581" y="0"/>
                    <a:pt x="574" y="1"/>
                    <a:pt x="567" y="3"/>
                  </a:cubicBezTo>
                  <a:cubicBezTo>
                    <a:pt x="553" y="3"/>
                    <a:pt x="0" y="155"/>
                    <a:pt x="194" y="956"/>
                  </a:cubicBezTo>
                  <a:cubicBezTo>
                    <a:pt x="208" y="997"/>
                    <a:pt x="249" y="1039"/>
                    <a:pt x="304" y="1039"/>
                  </a:cubicBezTo>
                  <a:lnTo>
                    <a:pt x="332" y="1039"/>
                  </a:lnTo>
                  <a:cubicBezTo>
                    <a:pt x="401" y="1025"/>
                    <a:pt x="429" y="956"/>
                    <a:pt x="415" y="900"/>
                  </a:cubicBezTo>
                  <a:cubicBezTo>
                    <a:pt x="277" y="348"/>
                    <a:pt x="580" y="238"/>
                    <a:pt x="622" y="224"/>
                  </a:cubicBezTo>
                  <a:cubicBezTo>
                    <a:pt x="677" y="210"/>
                    <a:pt x="719" y="155"/>
                    <a:pt x="705" y="86"/>
                  </a:cubicBezTo>
                  <a:cubicBezTo>
                    <a:pt x="693" y="38"/>
                    <a:pt x="639" y="0"/>
                    <a:pt x="5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2" name="Google Shape;1582;p52"/>
            <p:cNvSpPr/>
            <p:nvPr/>
          </p:nvSpPr>
          <p:spPr>
            <a:xfrm>
              <a:off x="11079783" y="1081494"/>
              <a:ext cx="26670" cy="38576"/>
            </a:xfrm>
            <a:custGeom>
              <a:avLst/>
              <a:gdLst/>
              <a:ahLst/>
              <a:cxnLst/>
              <a:rect l="l" t="t" r="r" b="b"/>
              <a:pathLst>
                <a:path w="719" h="1040" extrusionOk="0">
                  <a:moveTo>
                    <a:pt x="130" y="1"/>
                  </a:moveTo>
                  <a:cubicBezTo>
                    <a:pt x="79" y="1"/>
                    <a:pt x="26" y="38"/>
                    <a:pt x="14" y="86"/>
                  </a:cubicBezTo>
                  <a:cubicBezTo>
                    <a:pt x="0" y="155"/>
                    <a:pt x="41" y="211"/>
                    <a:pt x="97" y="225"/>
                  </a:cubicBezTo>
                  <a:cubicBezTo>
                    <a:pt x="111" y="238"/>
                    <a:pt x="442" y="321"/>
                    <a:pt x="304" y="901"/>
                  </a:cubicBezTo>
                  <a:cubicBezTo>
                    <a:pt x="290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70" y="1039"/>
                    <a:pt x="511" y="998"/>
                    <a:pt x="525" y="956"/>
                  </a:cubicBezTo>
                  <a:cubicBezTo>
                    <a:pt x="718" y="155"/>
                    <a:pt x="152" y="4"/>
                    <a:pt x="152" y="4"/>
                  </a:cubicBezTo>
                  <a:cubicBezTo>
                    <a:pt x="145" y="2"/>
                    <a:pt x="137" y="1"/>
                    <a:pt x="1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3" name="Google Shape;1583;p52"/>
            <p:cNvSpPr/>
            <p:nvPr/>
          </p:nvSpPr>
          <p:spPr>
            <a:xfrm>
              <a:off x="11090540" y="1043104"/>
              <a:ext cx="26670" cy="38539"/>
            </a:xfrm>
            <a:custGeom>
              <a:avLst/>
              <a:gdLst/>
              <a:ahLst/>
              <a:cxnLst/>
              <a:rect l="l" t="t" r="r" b="b"/>
              <a:pathLst>
                <a:path w="719" h="1039" extrusionOk="0">
                  <a:moveTo>
                    <a:pt x="125" y="0"/>
                  </a:moveTo>
                  <a:cubicBezTo>
                    <a:pt x="69" y="0"/>
                    <a:pt x="26" y="38"/>
                    <a:pt x="14" y="86"/>
                  </a:cubicBezTo>
                  <a:cubicBezTo>
                    <a:pt x="0" y="155"/>
                    <a:pt x="28" y="210"/>
                    <a:pt x="97" y="224"/>
                  </a:cubicBezTo>
                  <a:cubicBezTo>
                    <a:pt x="111" y="238"/>
                    <a:pt x="442" y="320"/>
                    <a:pt x="304" y="900"/>
                  </a:cubicBezTo>
                  <a:cubicBezTo>
                    <a:pt x="290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56" y="1039"/>
                    <a:pt x="511" y="997"/>
                    <a:pt x="525" y="956"/>
                  </a:cubicBezTo>
                  <a:cubicBezTo>
                    <a:pt x="718" y="155"/>
                    <a:pt x="152" y="3"/>
                    <a:pt x="152" y="3"/>
                  </a:cubicBezTo>
                  <a:cubicBezTo>
                    <a:pt x="143" y="1"/>
                    <a:pt x="134" y="0"/>
                    <a:pt x="12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4" name="Google Shape;1584;p52"/>
            <p:cNvSpPr/>
            <p:nvPr/>
          </p:nvSpPr>
          <p:spPr>
            <a:xfrm>
              <a:off x="11050072" y="1030270"/>
              <a:ext cx="26670" cy="38576"/>
            </a:xfrm>
            <a:custGeom>
              <a:avLst/>
              <a:gdLst/>
              <a:ahLst/>
              <a:cxnLst/>
              <a:rect l="l" t="t" r="r" b="b"/>
              <a:pathLst>
                <a:path w="719" h="1040" extrusionOk="0">
                  <a:moveTo>
                    <a:pt x="126" y="1"/>
                  </a:moveTo>
                  <a:cubicBezTo>
                    <a:pt x="69" y="1"/>
                    <a:pt x="26" y="38"/>
                    <a:pt x="14" y="86"/>
                  </a:cubicBezTo>
                  <a:cubicBezTo>
                    <a:pt x="0" y="155"/>
                    <a:pt x="28" y="211"/>
                    <a:pt x="97" y="225"/>
                  </a:cubicBezTo>
                  <a:cubicBezTo>
                    <a:pt x="111" y="238"/>
                    <a:pt x="442" y="321"/>
                    <a:pt x="290" y="901"/>
                  </a:cubicBezTo>
                  <a:cubicBezTo>
                    <a:pt x="276" y="956"/>
                    <a:pt x="318" y="1025"/>
                    <a:pt x="387" y="1039"/>
                  </a:cubicBezTo>
                  <a:lnTo>
                    <a:pt x="414" y="1039"/>
                  </a:lnTo>
                  <a:cubicBezTo>
                    <a:pt x="456" y="1039"/>
                    <a:pt x="511" y="998"/>
                    <a:pt x="525" y="956"/>
                  </a:cubicBezTo>
                  <a:cubicBezTo>
                    <a:pt x="718" y="155"/>
                    <a:pt x="152" y="4"/>
                    <a:pt x="152" y="4"/>
                  </a:cubicBezTo>
                  <a:cubicBezTo>
                    <a:pt x="143" y="2"/>
                    <a:pt x="134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5" name="Google Shape;1585;p52"/>
            <p:cNvSpPr/>
            <p:nvPr/>
          </p:nvSpPr>
          <p:spPr>
            <a:xfrm>
              <a:off x="11060309" y="998481"/>
              <a:ext cx="27189" cy="38094"/>
            </a:xfrm>
            <a:custGeom>
              <a:avLst/>
              <a:gdLst/>
              <a:ahLst/>
              <a:cxnLst/>
              <a:rect l="l" t="t" r="r" b="b"/>
              <a:pathLst>
                <a:path w="733" h="1027" extrusionOk="0">
                  <a:moveTo>
                    <a:pt x="133" y="1"/>
                  </a:moveTo>
                  <a:cubicBezTo>
                    <a:pt x="79" y="1"/>
                    <a:pt x="37" y="30"/>
                    <a:pt x="14" y="87"/>
                  </a:cubicBezTo>
                  <a:cubicBezTo>
                    <a:pt x="0" y="142"/>
                    <a:pt x="42" y="212"/>
                    <a:pt x="111" y="225"/>
                  </a:cubicBezTo>
                  <a:cubicBezTo>
                    <a:pt x="125" y="225"/>
                    <a:pt x="456" y="322"/>
                    <a:pt x="304" y="888"/>
                  </a:cubicBezTo>
                  <a:cubicBezTo>
                    <a:pt x="290" y="957"/>
                    <a:pt x="332" y="1012"/>
                    <a:pt x="387" y="1026"/>
                  </a:cubicBezTo>
                  <a:lnTo>
                    <a:pt x="415" y="1026"/>
                  </a:lnTo>
                  <a:cubicBezTo>
                    <a:pt x="470" y="1026"/>
                    <a:pt x="525" y="999"/>
                    <a:pt x="525" y="943"/>
                  </a:cubicBezTo>
                  <a:cubicBezTo>
                    <a:pt x="732" y="156"/>
                    <a:pt x="166" y="4"/>
                    <a:pt x="166" y="4"/>
                  </a:cubicBezTo>
                  <a:cubicBezTo>
                    <a:pt x="154" y="2"/>
                    <a:pt x="143" y="1"/>
                    <a:pt x="1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6" name="Google Shape;1586;p52"/>
            <p:cNvSpPr/>
            <p:nvPr/>
          </p:nvSpPr>
          <p:spPr>
            <a:xfrm>
              <a:off x="11094620" y="1137133"/>
              <a:ext cx="27189" cy="38242"/>
            </a:xfrm>
            <a:custGeom>
              <a:avLst/>
              <a:gdLst/>
              <a:ahLst/>
              <a:cxnLst/>
              <a:rect l="l" t="t" r="r" b="b"/>
              <a:pathLst>
                <a:path w="733" h="1031" extrusionOk="0">
                  <a:moveTo>
                    <a:pt x="116" y="0"/>
                  </a:moveTo>
                  <a:cubicBezTo>
                    <a:pt x="70" y="0"/>
                    <a:pt x="25" y="37"/>
                    <a:pt x="14" y="92"/>
                  </a:cubicBezTo>
                  <a:cubicBezTo>
                    <a:pt x="1" y="147"/>
                    <a:pt x="42" y="216"/>
                    <a:pt x="97" y="230"/>
                  </a:cubicBezTo>
                  <a:cubicBezTo>
                    <a:pt x="111" y="230"/>
                    <a:pt x="442" y="326"/>
                    <a:pt x="304" y="893"/>
                  </a:cubicBezTo>
                  <a:cubicBezTo>
                    <a:pt x="291" y="948"/>
                    <a:pt x="332" y="1017"/>
                    <a:pt x="387" y="1031"/>
                  </a:cubicBezTo>
                  <a:lnTo>
                    <a:pt x="415" y="1031"/>
                  </a:lnTo>
                  <a:cubicBezTo>
                    <a:pt x="470" y="1031"/>
                    <a:pt x="511" y="1003"/>
                    <a:pt x="525" y="948"/>
                  </a:cubicBezTo>
                  <a:cubicBezTo>
                    <a:pt x="732" y="161"/>
                    <a:pt x="166" y="9"/>
                    <a:pt x="152" y="9"/>
                  </a:cubicBezTo>
                  <a:cubicBezTo>
                    <a:pt x="141" y="3"/>
                    <a:pt x="128" y="0"/>
                    <a:pt x="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7" name="Google Shape;1587;p52"/>
            <p:cNvSpPr/>
            <p:nvPr/>
          </p:nvSpPr>
          <p:spPr>
            <a:xfrm>
              <a:off x="10255592" y="589055"/>
              <a:ext cx="336577" cy="276413"/>
            </a:xfrm>
            <a:custGeom>
              <a:avLst/>
              <a:gdLst/>
              <a:ahLst/>
              <a:cxnLst/>
              <a:rect l="l" t="t" r="r" b="b"/>
              <a:pathLst>
                <a:path w="9074" h="7452" extrusionOk="0">
                  <a:moveTo>
                    <a:pt x="7539" y="0"/>
                  </a:moveTo>
                  <a:cubicBezTo>
                    <a:pt x="6455" y="0"/>
                    <a:pt x="4861" y="1969"/>
                    <a:pt x="4861" y="1969"/>
                  </a:cubicBezTo>
                  <a:cubicBezTo>
                    <a:pt x="4861" y="1969"/>
                    <a:pt x="3972" y="446"/>
                    <a:pt x="2614" y="446"/>
                  </a:cubicBezTo>
                  <a:cubicBezTo>
                    <a:pt x="2357" y="446"/>
                    <a:pt x="2083" y="500"/>
                    <a:pt x="1795" y="630"/>
                  </a:cubicBezTo>
                  <a:cubicBezTo>
                    <a:pt x="0" y="1445"/>
                    <a:pt x="4889" y="7452"/>
                    <a:pt x="4889" y="7452"/>
                  </a:cubicBezTo>
                  <a:cubicBezTo>
                    <a:pt x="4889" y="7452"/>
                    <a:pt x="9073" y="1707"/>
                    <a:pt x="8176" y="354"/>
                  </a:cubicBezTo>
                  <a:cubicBezTo>
                    <a:pt x="8006" y="103"/>
                    <a:pt x="7786" y="0"/>
                    <a:pt x="753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8" name="Google Shape;1588;p52"/>
            <p:cNvSpPr/>
            <p:nvPr/>
          </p:nvSpPr>
          <p:spPr>
            <a:xfrm>
              <a:off x="10512196" y="609827"/>
              <a:ext cx="38465" cy="74853"/>
            </a:xfrm>
            <a:custGeom>
              <a:avLst/>
              <a:gdLst/>
              <a:ahLst/>
              <a:cxnLst/>
              <a:rect l="l" t="t" r="r" b="b"/>
              <a:pathLst>
                <a:path w="1037" h="2018" extrusionOk="0">
                  <a:moveTo>
                    <a:pt x="136" y="1"/>
                  </a:moveTo>
                  <a:cubicBezTo>
                    <a:pt x="98" y="1"/>
                    <a:pt x="61" y="19"/>
                    <a:pt x="42" y="56"/>
                  </a:cubicBezTo>
                  <a:cubicBezTo>
                    <a:pt x="1" y="111"/>
                    <a:pt x="42" y="194"/>
                    <a:pt x="84" y="222"/>
                  </a:cubicBezTo>
                  <a:cubicBezTo>
                    <a:pt x="98" y="236"/>
                    <a:pt x="98" y="236"/>
                    <a:pt x="111" y="236"/>
                  </a:cubicBezTo>
                  <a:cubicBezTo>
                    <a:pt x="222" y="319"/>
                    <a:pt x="664" y="774"/>
                    <a:pt x="153" y="1851"/>
                  </a:cubicBezTo>
                  <a:cubicBezTo>
                    <a:pt x="125" y="1907"/>
                    <a:pt x="139" y="1976"/>
                    <a:pt x="194" y="2003"/>
                  </a:cubicBezTo>
                  <a:cubicBezTo>
                    <a:pt x="222" y="2017"/>
                    <a:pt x="236" y="2017"/>
                    <a:pt x="249" y="2017"/>
                  </a:cubicBezTo>
                  <a:cubicBezTo>
                    <a:pt x="291" y="2017"/>
                    <a:pt x="332" y="1989"/>
                    <a:pt x="360" y="1948"/>
                  </a:cubicBezTo>
                  <a:cubicBezTo>
                    <a:pt x="1037" y="553"/>
                    <a:pt x="208" y="29"/>
                    <a:pt x="194" y="15"/>
                  </a:cubicBezTo>
                  <a:cubicBezTo>
                    <a:pt x="176" y="6"/>
                    <a:pt x="156" y="1"/>
                    <a:pt x="1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3" name="Google Shape;1593;p53"/>
          <p:cNvSpPr txBox="1">
            <a:spLocks noGrp="1"/>
          </p:cNvSpPr>
          <p:nvPr>
            <p:ph type="subTitle" idx="1"/>
          </p:nvPr>
        </p:nvSpPr>
        <p:spPr>
          <a:xfrm>
            <a:off x="713490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1594" name="Google Shape;1594;p53"/>
          <p:cNvSpPr txBox="1">
            <a:spLocks noGrp="1"/>
          </p:cNvSpPr>
          <p:nvPr>
            <p:ph type="subTitle" idx="2"/>
          </p:nvPr>
        </p:nvSpPr>
        <p:spPr>
          <a:xfrm>
            <a:off x="713490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</a:t>
            </a:r>
            <a:endParaRPr/>
          </a:p>
        </p:txBody>
      </p:sp>
      <p:sp>
        <p:nvSpPr>
          <p:cNvPr id="1595" name="Google Shape;1595;p53"/>
          <p:cNvSpPr txBox="1">
            <a:spLocks noGrp="1"/>
          </p:cNvSpPr>
          <p:nvPr>
            <p:ph type="subTitle" idx="4"/>
          </p:nvPr>
        </p:nvSpPr>
        <p:spPr>
          <a:xfrm>
            <a:off x="3420087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1596" name="Google Shape;1596;p53"/>
          <p:cNvSpPr txBox="1">
            <a:spLocks noGrp="1"/>
          </p:cNvSpPr>
          <p:nvPr>
            <p:ph type="subTitle" idx="5"/>
          </p:nvPr>
        </p:nvSpPr>
        <p:spPr>
          <a:xfrm>
            <a:off x="3420087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1597" name="Google Shape;1597;p53"/>
          <p:cNvSpPr txBox="1">
            <a:spLocks noGrp="1"/>
          </p:cNvSpPr>
          <p:nvPr>
            <p:ph type="subTitle" idx="7"/>
          </p:nvPr>
        </p:nvSpPr>
        <p:spPr>
          <a:xfrm>
            <a:off x="6126683" y="3557020"/>
            <a:ext cx="2304000" cy="75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1598" name="Google Shape;1598;p53"/>
          <p:cNvSpPr txBox="1">
            <a:spLocks noGrp="1"/>
          </p:cNvSpPr>
          <p:nvPr>
            <p:ph type="subTitle" idx="8"/>
          </p:nvPr>
        </p:nvSpPr>
        <p:spPr>
          <a:xfrm>
            <a:off x="6126683" y="3197100"/>
            <a:ext cx="2304000" cy="440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Mars</a:t>
            </a:r>
            <a:endParaRPr/>
          </a:p>
        </p:txBody>
      </p:sp>
      <p:sp>
        <p:nvSpPr>
          <p:cNvPr id="1599" name="Google Shape;1599;p53"/>
          <p:cNvSpPr txBox="1">
            <a:spLocks noGrp="1"/>
          </p:cNvSpPr>
          <p:nvPr>
            <p:ph type="title" idx="9"/>
          </p:nvPr>
        </p:nvSpPr>
        <p:spPr>
          <a:xfrm>
            <a:off x="720000" y="346637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Use</a:t>
            </a:r>
            <a:r>
              <a:rPr lang="en"/>
              <a:t> of percentages</a:t>
            </a:r>
            <a:endParaRPr sz="2200">
              <a:solidFill>
                <a:schemeClr val="accent2"/>
              </a:solidFill>
            </a:endParaRPr>
          </a:p>
        </p:txBody>
      </p:sp>
      <p:sp>
        <p:nvSpPr>
          <p:cNvPr id="1600" name="Google Shape;1600;p53"/>
          <p:cNvSpPr txBox="1">
            <a:spLocks noGrp="1"/>
          </p:cNvSpPr>
          <p:nvPr>
            <p:ph type="title" idx="3"/>
          </p:nvPr>
        </p:nvSpPr>
        <p:spPr>
          <a:xfrm>
            <a:off x="3873237" y="2127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50%</a:t>
            </a:r>
            <a:endParaRPr/>
          </a:p>
        </p:txBody>
      </p:sp>
      <p:sp>
        <p:nvSpPr>
          <p:cNvPr id="1601" name="Google Shape;1601;p53"/>
          <p:cNvSpPr txBox="1">
            <a:spLocks noGrp="1"/>
          </p:cNvSpPr>
          <p:nvPr>
            <p:ph type="title" idx="6"/>
          </p:nvPr>
        </p:nvSpPr>
        <p:spPr>
          <a:xfrm>
            <a:off x="6579833" y="2127675"/>
            <a:ext cx="13977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75%</a:t>
            </a:r>
            <a:endParaRPr/>
          </a:p>
        </p:txBody>
      </p:sp>
      <p:sp>
        <p:nvSpPr>
          <p:cNvPr id="1602" name="Google Shape;1602;p53"/>
          <p:cNvSpPr txBox="1">
            <a:spLocks noGrp="1"/>
          </p:cNvSpPr>
          <p:nvPr>
            <p:ph type="title"/>
          </p:nvPr>
        </p:nvSpPr>
        <p:spPr>
          <a:xfrm>
            <a:off x="1166040" y="2127675"/>
            <a:ext cx="1398900" cy="406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25%</a:t>
            </a:r>
            <a:endParaRPr/>
          </a:p>
        </p:txBody>
      </p:sp>
      <p:sp>
        <p:nvSpPr>
          <p:cNvPr id="1603" name="Google Shape;1603;p53"/>
          <p:cNvSpPr/>
          <p:nvPr/>
        </p:nvSpPr>
        <p:spPr>
          <a:xfrm>
            <a:off x="1296795" y="1751112"/>
            <a:ext cx="1160100" cy="1160100"/>
          </a:xfrm>
          <a:prstGeom prst="donut">
            <a:avLst>
              <a:gd name="adj" fmla="val 119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4" name="Google Shape;1604;p53"/>
          <p:cNvSpPr/>
          <p:nvPr/>
        </p:nvSpPr>
        <p:spPr>
          <a:xfrm flipH="1">
            <a:off x="1290385" y="1744715"/>
            <a:ext cx="1172700" cy="1172700"/>
          </a:xfrm>
          <a:prstGeom prst="blockArc">
            <a:avLst>
              <a:gd name="adj1" fmla="val 10798115"/>
              <a:gd name="adj2" fmla="val 16256715"/>
              <a:gd name="adj3" fmla="val 12710"/>
            </a:avLst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5" name="Google Shape;1605;p53"/>
          <p:cNvSpPr/>
          <p:nvPr/>
        </p:nvSpPr>
        <p:spPr>
          <a:xfrm>
            <a:off x="3992063" y="1751112"/>
            <a:ext cx="1160100" cy="1160100"/>
          </a:xfrm>
          <a:prstGeom prst="donut">
            <a:avLst>
              <a:gd name="adj" fmla="val 119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6" name="Google Shape;1606;p53"/>
          <p:cNvSpPr/>
          <p:nvPr/>
        </p:nvSpPr>
        <p:spPr>
          <a:xfrm flipH="1">
            <a:off x="3985653" y="1744715"/>
            <a:ext cx="1172700" cy="1172700"/>
          </a:xfrm>
          <a:prstGeom prst="blockArc">
            <a:avLst>
              <a:gd name="adj1" fmla="val 5400645"/>
              <a:gd name="adj2" fmla="val 16256715"/>
              <a:gd name="adj3" fmla="val 12710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7" name="Google Shape;1607;p53"/>
          <p:cNvSpPr/>
          <p:nvPr/>
        </p:nvSpPr>
        <p:spPr>
          <a:xfrm>
            <a:off x="6692805" y="1751112"/>
            <a:ext cx="1160100" cy="1160100"/>
          </a:xfrm>
          <a:prstGeom prst="donut">
            <a:avLst>
              <a:gd name="adj" fmla="val 11930"/>
            </a:avLst>
          </a:pr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8" name="Google Shape;1608;p53"/>
          <p:cNvSpPr/>
          <p:nvPr/>
        </p:nvSpPr>
        <p:spPr>
          <a:xfrm flipH="1">
            <a:off x="6686394" y="1744715"/>
            <a:ext cx="1172700" cy="1172700"/>
          </a:xfrm>
          <a:prstGeom prst="blockArc">
            <a:avLst>
              <a:gd name="adj1" fmla="val 26082"/>
              <a:gd name="adj2" fmla="val 16256715"/>
              <a:gd name="adj3" fmla="val 12710"/>
            </a:avLst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09" name="Google Shape;1609;p53"/>
          <p:cNvSpPr/>
          <p:nvPr/>
        </p:nvSpPr>
        <p:spPr>
          <a:xfrm>
            <a:off x="1232550" y="120935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0" name="Google Shape;1610;p53"/>
          <p:cNvSpPr/>
          <p:nvPr/>
        </p:nvSpPr>
        <p:spPr>
          <a:xfrm rot="-1245271">
            <a:off x="709100" y="2322806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5" name="Google Shape;1615;p54"/>
          <p:cNvSpPr txBox="1">
            <a:spLocks noGrp="1"/>
          </p:cNvSpPr>
          <p:nvPr>
            <p:ph type="title"/>
          </p:nvPr>
        </p:nvSpPr>
        <p:spPr>
          <a:xfrm>
            <a:off x="720000" y="1522225"/>
            <a:ext cx="35832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Computer</a:t>
            </a:r>
            <a:r>
              <a:rPr lang="en"/>
              <a:t> mockup</a:t>
            </a:r>
            <a:endParaRPr/>
          </a:p>
        </p:txBody>
      </p:sp>
      <p:sp>
        <p:nvSpPr>
          <p:cNvPr id="1616" name="Google Shape;1616;p54"/>
          <p:cNvSpPr txBox="1">
            <a:spLocks noGrp="1"/>
          </p:cNvSpPr>
          <p:nvPr>
            <p:ph type="subTitle" idx="1"/>
          </p:nvPr>
        </p:nvSpPr>
        <p:spPr>
          <a:xfrm>
            <a:off x="720000" y="2735357"/>
            <a:ext cx="3583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pic>
        <p:nvPicPr>
          <p:cNvPr id="1617" name="Google Shape;1617;p54"/>
          <p:cNvPicPr preferRelativeResize="0"/>
          <p:nvPr/>
        </p:nvPicPr>
        <p:blipFill rotWithShape="1">
          <a:blip r:embed="rId3">
            <a:alphaModFix/>
          </a:blip>
          <a:srcRect l="3763" r="3763"/>
          <a:stretch/>
        </p:blipFill>
        <p:spPr>
          <a:xfrm>
            <a:off x="4820600" y="1537775"/>
            <a:ext cx="3480776" cy="2115400"/>
          </a:xfrm>
          <a:prstGeom prst="rect">
            <a:avLst/>
          </a:prstGeom>
          <a:noFill/>
          <a:ln w="9525" cap="flat" cmpd="sng">
            <a:solidFill>
              <a:srgbClr val="FDF9CF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1618" name="Google Shape;1618;p54"/>
          <p:cNvSpPr/>
          <p:nvPr/>
        </p:nvSpPr>
        <p:spPr>
          <a:xfrm>
            <a:off x="4702800" y="1419001"/>
            <a:ext cx="3727985" cy="2944182"/>
          </a:xfrm>
          <a:custGeom>
            <a:avLst/>
            <a:gdLst/>
            <a:ahLst/>
            <a:cxnLst/>
            <a:rect l="l" t="t" r="r" b="b"/>
            <a:pathLst>
              <a:path w="131696" h="100673" extrusionOk="0">
                <a:moveTo>
                  <a:pt x="128192" y="0"/>
                </a:moveTo>
                <a:lnTo>
                  <a:pt x="3504" y="0"/>
                </a:lnTo>
                <a:lnTo>
                  <a:pt x="3504" y="0"/>
                </a:lnTo>
                <a:lnTo>
                  <a:pt x="2821" y="0"/>
                </a:lnTo>
                <a:lnTo>
                  <a:pt x="2137" y="257"/>
                </a:lnTo>
                <a:lnTo>
                  <a:pt x="1624" y="598"/>
                </a:lnTo>
                <a:lnTo>
                  <a:pt x="1026" y="1026"/>
                </a:lnTo>
                <a:lnTo>
                  <a:pt x="599" y="1538"/>
                </a:lnTo>
                <a:lnTo>
                  <a:pt x="342" y="2137"/>
                </a:lnTo>
                <a:lnTo>
                  <a:pt x="86" y="2735"/>
                </a:lnTo>
                <a:lnTo>
                  <a:pt x="0" y="3504"/>
                </a:lnTo>
                <a:lnTo>
                  <a:pt x="0" y="79991"/>
                </a:lnTo>
                <a:lnTo>
                  <a:pt x="0" y="79991"/>
                </a:lnTo>
                <a:lnTo>
                  <a:pt x="86" y="80675"/>
                </a:lnTo>
                <a:lnTo>
                  <a:pt x="342" y="81359"/>
                </a:lnTo>
                <a:lnTo>
                  <a:pt x="599" y="81957"/>
                </a:lnTo>
                <a:lnTo>
                  <a:pt x="1026" y="82470"/>
                </a:lnTo>
                <a:lnTo>
                  <a:pt x="1624" y="82897"/>
                </a:lnTo>
                <a:lnTo>
                  <a:pt x="2137" y="83239"/>
                </a:lnTo>
                <a:lnTo>
                  <a:pt x="2821" y="83410"/>
                </a:lnTo>
                <a:lnTo>
                  <a:pt x="3504" y="83495"/>
                </a:lnTo>
                <a:lnTo>
                  <a:pt x="52132" y="83495"/>
                </a:lnTo>
                <a:lnTo>
                  <a:pt x="51191" y="89990"/>
                </a:lnTo>
                <a:lnTo>
                  <a:pt x="51191" y="89990"/>
                </a:lnTo>
                <a:lnTo>
                  <a:pt x="50850" y="91272"/>
                </a:lnTo>
                <a:lnTo>
                  <a:pt x="50251" y="92640"/>
                </a:lnTo>
                <a:lnTo>
                  <a:pt x="49910" y="93238"/>
                </a:lnTo>
                <a:lnTo>
                  <a:pt x="49482" y="93836"/>
                </a:lnTo>
                <a:lnTo>
                  <a:pt x="49055" y="94349"/>
                </a:lnTo>
                <a:lnTo>
                  <a:pt x="48628" y="94862"/>
                </a:lnTo>
                <a:lnTo>
                  <a:pt x="43842" y="98024"/>
                </a:lnTo>
                <a:lnTo>
                  <a:pt x="43842" y="98024"/>
                </a:lnTo>
                <a:lnTo>
                  <a:pt x="43585" y="98280"/>
                </a:lnTo>
                <a:lnTo>
                  <a:pt x="43415" y="98536"/>
                </a:lnTo>
                <a:lnTo>
                  <a:pt x="43329" y="98878"/>
                </a:lnTo>
                <a:lnTo>
                  <a:pt x="43244" y="99220"/>
                </a:lnTo>
                <a:lnTo>
                  <a:pt x="43329" y="99562"/>
                </a:lnTo>
                <a:lnTo>
                  <a:pt x="43415" y="99818"/>
                </a:lnTo>
                <a:lnTo>
                  <a:pt x="43585" y="100160"/>
                </a:lnTo>
                <a:lnTo>
                  <a:pt x="43842" y="100417"/>
                </a:lnTo>
                <a:lnTo>
                  <a:pt x="43842" y="100417"/>
                </a:lnTo>
                <a:lnTo>
                  <a:pt x="44269" y="100588"/>
                </a:lnTo>
                <a:lnTo>
                  <a:pt x="44782" y="100673"/>
                </a:lnTo>
                <a:lnTo>
                  <a:pt x="65891" y="100673"/>
                </a:lnTo>
                <a:lnTo>
                  <a:pt x="86914" y="100673"/>
                </a:lnTo>
                <a:lnTo>
                  <a:pt x="86914" y="100673"/>
                </a:lnTo>
                <a:lnTo>
                  <a:pt x="87427" y="100588"/>
                </a:lnTo>
                <a:lnTo>
                  <a:pt x="87854" y="100417"/>
                </a:lnTo>
                <a:lnTo>
                  <a:pt x="87854" y="100417"/>
                </a:lnTo>
                <a:lnTo>
                  <a:pt x="88111" y="100160"/>
                </a:lnTo>
                <a:lnTo>
                  <a:pt x="88281" y="99818"/>
                </a:lnTo>
                <a:lnTo>
                  <a:pt x="88367" y="99562"/>
                </a:lnTo>
                <a:lnTo>
                  <a:pt x="88452" y="99220"/>
                </a:lnTo>
                <a:lnTo>
                  <a:pt x="88367" y="98878"/>
                </a:lnTo>
                <a:lnTo>
                  <a:pt x="88281" y="98536"/>
                </a:lnTo>
                <a:lnTo>
                  <a:pt x="88111" y="98280"/>
                </a:lnTo>
                <a:lnTo>
                  <a:pt x="87854" y="98024"/>
                </a:lnTo>
                <a:lnTo>
                  <a:pt x="83154" y="94862"/>
                </a:lnTo>
                <a:lnTo>
                  <a:pt x="83154" y="94862"/>
                </a:lnTo>
                <a:lnTo>
                  <a:pt x="83068" y="94862"/>
                </a:lnTo>
                <a:lnTo>
                  <a:pt x="83068" y="94862"/>
                </a:lnTo>
                <a:lnTo>
                  <a:pt x="82556" y="94349"/>
                </a:lnTo>
                <a:lnTo>
                  <a:pt x="82128" y="93836"/>
                </a:lnTo>
                <a:lnTo>
                  <a:pt x="81786" y="93238"/>
                </a:lnTo>
                <a:lnTo>
                  <a:pt x="81445" y="92640"/>
                </a:lnTo>
                <a:lnTo>
                  <a:pt x="80846" y="91272"/>
                </a:lnTo>
                <a:lnTo>
                  <a:pt x="80505" y="89990"/>
                </a:lnTo>
                <a:lnTo>
                  <a:pt x="79564" y="83495"/>
                </a:lnTo>
                <a:lnTo>
                  <a:pt x="128192" y="83495"/>
                </a:lnTo>
                <a:lnTo>
                  <a:pt x="128192" y="83495"/>
                </a:lnTo>
                <a:lnTo>
                  <a:pt x="128875" y="83410"/>
                </a:lnTo>
                <a:lnTo>
                  <a:pt x="129559" y="83239"/>
                </a:lnTo>
                <a:lnTo>
                  <a:pt x="130157" y="82897"/>
                </a:lnTo>
                <a:lnTo>
                  <a:pt x="130670" y="82470"/>
                </a:lnTo>
                <a:lnTo>
                  <a:pt x="131097" y="81957"/>
                </a:lnTo>
                <a:lnTo>
                  <a:pt x="131354" y="81359"/>
                </a:lnTo>
                <a:lnTo>
                  <a:pt x="131610" y="80675"/>
                </a:lnTo>
                <a:lnTo>
                  <a:pt x="131696" y="79991"/>
                </a:lnTo>
                <a:lnTo>
                  <a:pt x="131696" y="3504"/>
                </a:lnTo>
                <a:lnTo>
                  <a:pt x="131696" y="3504"/>
                </a:lnTo>
                <a:lnTo>
                  <a:pt x="131610" y="2735"/>
                </a:lnTo>
                <a:lnTo>
                  <a:pt x="131354" y="2137"/>
                </a:lnTo>
                <a:lnTo>
                  <a:pt x="131097" y="1538"/>
                </a:lnTo>
                <a:lnTo>
                  <a:pt x="130670" y="1026"/>
                </a:lnTo>
                <a:lnTo>
                  <a:pt x="130157" y="598"/>
                </a:lnTo>
                <a:lnTo>
                  <a:pt x="129559" y="257"/>
                </a:lnTo>
                <a:lnTo>
                  <a:pt x="128875" y="0"/>
                </a:lnTo>
                <a:lnTo>
                  <a:pt x="128192" y="0"/>
                </a:lnTo>
                <a:lnTo>
                  <a:pt x="128192" y="0"/>
                </a:lnTo>
                <a:close/>
                <a:moveTo>
                  <a:pt x="65891" y="80932"/>
                </a:moveTo>
                <a:lnTo>
                  <a:pt x="65891" y="80932"/>
                </a:lnTo>
                <a:lnTo>
                  <a:pt x="65463" y="80846"/>
                </a:lnTo>
                <a:lnTo>
                  <a:pt x="65036" y="80761"/>
                </a:lnTo>
                <a:lnTo>
                  <a:pt x="64694" y="80504"/>
                </a:lnTo>
                <a:lnTo>
                  <a:pt x="64352" y="80248"/>
                </a:lnTo>
                <a:lnTo>
                  <a:pt x="64096" y="79991"/>
                </a:lnTo>
                <a:lnTo>
                  <a:pt x="63925" y="79650"/>
                </a:lnTo>
                <a:lnTo>
                  <a:pt x="63840" y="79222"/>
                </a:lnTo>
                <a:lnTo>
                  <a:pt x="63754" y="78795"/>
                </a:lnTo>
                <a:lnTo>
                  <a:pt x="63754" y="78795"/>
                </a:lnTo>
                <a:lnTo>
                  <a:pt x="63840" y="78368"/>
                </a:lnTo>
                <a:lnTo>
                  <a:pt x="63925" y="78026"/>
                </a:lnTo>
                <a:lnTo>
                  <a:pt x="64096" y="77599"/>
                </a:lnTo>
                <a:lnTo>
                  <a:pt x="64352" y="77342"/>
                </a:lnTo>
                <a:lnTo>
                  <a:pt x="64694" y="77086"/>
                </a:lnTo>
                <a:lnTo>
                  <a:pt x="65036" y="76915"/>
                </a:lnTo>
                <a:lnTo>
                  <a:pt x="65463" y="76744"/>
                </a:lnTo>
                <a:lnTo>
                  <a:pt x="65891" y="76744"/>
                </a:lnTo>
                <a:lnTo>
                  <a:pt x="65891" y="76744"/>
                </a:lnTo>
                <a:lnTo>
                  <a:pt x="66233" y="76744"/>
                </a:lnTo>
                <a:lnTo>
                  <a:pt x="66660" y="76915"/>
                </a:lnTo>
                <a:lnTo>
                  <a:pt x="67002" y="77086"/>
                </a:lnTo>
                <a:lnTo>
                  <a:pt x="67344" y="77342"/>
                </a:lnTo>
                <a:lnTo>
                  <a:pt x="67600" y="77599"/>
                </a:lnTo>
                <a:lnTo>
                  <a:pt x="67771" y="78026"/>
                </a:lnTo>
                <a:lnTo>
                  <a:pt x="67856" y="78368"/>
                </a:lnTo>
                <a:lnTo>
                  <a:pt x="67942" y="78795"/>
                </a:lnTo>
                <a:lnTo>
                  <a:pt x="67942" y="78795"/>
                </a:lnTo>
                <a:lnTo>
                  <a:pt x="67856" y="79222"/>
                </a:lnTo>
                <a:lnTo>
                  <a:pt x="67771" y="79650"/>
                </a:lnTo>
                <a:lnTo>
                  <a:pt x="67600" y="79991"/>
                </a:lnTo>
                <a:lnTo>
                  <a:pt x="67344" y="80248"/>
                </a:lnTo>
                <a:lnTo>
                  <a:pt x="67002" y="80504"/>
                </a:lnTo>
                <a:lnTo>
                  <a:pt x="66660" y="80761"/>
                </a:lnTo>
                <a:lnTo>
                  <a:pt x="66233" y="80846"/>
                </a:lnTo>
                <a:lnTo>
                  <a:pt x="65891" y="80932"/>
                </a:lnTo>
                <a:lnTo>
                  <a:pt x="65891" y="80932"/>
                </a:lnTo>
                <a:close/>
                <a:moveTo>
                  <a:pt x="126568" y="74009"/>
                </a:moveTo>
                <a:lnTo>
                  <a:pt x="5128" y="74009"/>
                </a:lnTo>
                <a:lnTo>
                  <a:pt x="5128" y="4871"/>
                </a:lnTo>
                <a:lnTo>
                  <a:pt x="126568" y="4871"/>
                </a:lnTo>
                <a:lnTo>
                  <a:pt x="126568" y="74009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19" name="Google Shape;1619;p54"/>
          <p:cNvGrpSpPr/>
          <p:nvPr/>
        </p:nvGrpSpPr>
        <p:grpSpPr>
          <a:xfrm>
            <a:off x="1386651" y="123434"/>
            <a:ext cx="2315288" cy="1295568"/>
            <a:chOff x="1386651" y="123434"/>
            <a:chExt cx="2315288" cy="1295568"/>
          </a:xfrm>
        </p:grpSpPr>
        <p:sp>
          <p:nvSpPr>
            <p:cNvPr id="1620" name="Google Shape;1620;p54"/>
            <p:cNvSpPr/>
            <p:nvPr/>
          </p:nvSpPr>
          <p:spPr>
            <a:xfrm rot="-5536761">
              <a:off x="2701593" y="608058"/>
              <a:ext cx="188392" cy="20299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1" name="Google Shape;1621;p54"/>
            <p:cNvSpPr/>
            <p:nvPr/>
          </p:nvSpPr>
          <p:spPr>
            <a:xfrm rot="1011342">
              <a:off x="1438226" y="429470"/>
              <a:ext cx="2212138" cy="683496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2" name="Google Shape;1622;p54"/>
            <p:cNvSpPr/>
            <p:nvPr/>
          </p:nvSpPr>
          <p:spPr>
            <a:xfrm rot="-5536839">
              <a:off x="1730933" y="844773"/>
              <a:ext cx="281240" cy="193307"/>
            </a:xfrm>
            <a:custGeom>
              <a:avLst/>
              <a:gdLst/>
              <a:ahLst/>
              <a:cxnLst/>
              <a:rect l="l" t="t" r="r" b="b"/>
              <a:pathLst>
                <a:path w="5047" h="3469" extrusionOk="0">
                  <a:moveTo>
                    <a:pt x="2464" y="1"/>
                  </a:moveTo>
                  <a:cubicBezTo>
                    <a:pt x="2110" y="1"/>
                    <a:pt x="1754" y="159"/>
                    <a:pt x="1436" y="551"/>
                  </a:cubicBezTo>
                  <a:cubicBezTo>
                    <a:pt x="1436" y="551"/>
                    <a:pt x="0" y="2488"/>
                    <a:pt x="1273" y="3336"/>
                  </a:cubicBezTo>
                  <a:cubicBezTo>
                    <a:pt x="1413" y="3428"/>
                    <a:pt x="1546" y="3469"/>
                    <a:pt x="1672" y="3469"/>
                  </a:cubicBezTo>
                  <a:cubicBezTo>
                    <a:pt x="2202" y="3469"/>
                    <a:pt x="2597" y="2747"/>
                    <a:pt x="2742" y="2105"/>
                  </a:cubicBezTo>
                  <a:lnTo>
                    <a:pt x="2742" y="2105"/>
                  </a:lnTo>
                  <a:cubicBezTo>
                    <a:pt x="3056" y="2448"/>
                    <a:pt x="3494" y="2752"/>
                    <a:pt x="3905" y="2752"/>
                  </a:cubicBezTo>
                  <a:cubicBezTo>
                    <a:pt x="4049" y="2752"/>
                    <a:pt x="4189" y="2715"/>
                    <a:pt x="4319" y="2629"/>
                  </a:cubicBezTo>
                  <a:cubicBezTo>
                    <a:pt x="5047" y="2150"/>
                    <a:pt x="3768" y="1"/>
                    <a:pt x="2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3" name="Google Shape;1623;p54"/>
            <p:cNvSpPr/>
            <p:nvPr/>
          </p:nvSpPr>
          <p:spPr>
            <a:xfrm rot="-5536839">
              <a:off x="1749931" y="830741"/>
              <a:ext cx="242567" cy="212810"/>
            </a:xfrm>
            <a:custGeom>
              <a:avLst/>
              <a:gdLst/>
              <a:ahLst/>
              <a:cxnLst/>
              <a:rect l="l" t="t" r="r" b="b"/>
              <a:pathLst>
                <a:path w="4353" h="3819" extrusionOk="0">
                  <a:moveTo>
                    <a:pt x="2122" y="1491"/>
                  </a:moveTo>
                  <a:cubicBezTo>
                    <a:pt x="2133" y="1491"/>
                    <a:pt x="2133" y="1491"/>
                    <a:pt x="2144" y="1502"/>
                  </a:cubicBezTo>
                  <a:cubicBezTo>
                    <a:pt x="2176" y="1545"/>
                    <a:pt x="2209" y="1654"/>
                    <a:pt x="2198" y="1850"/>
                  </a:cubicBezTo>
                  <a:cubicBezTo>
                    <a:pt x="2089" y="1665"/>
                    <a:pt x="2046" y="1534"/>
                    <a:pt x="2046" y="1512"/>
                  </a:cubicBezTo>
                  <a:cubicBezTo>
                    <a:pt x="2078" y="1502"/>
                    <a:pt x="2100" y="1491"/>
                    <a:pt x="2122" y="1491"/>
                  </a:cubicBezTo>
                  <a:close/>
                  <a:moveTo>
                    <a:pt x="2046" y="359"/>
                  </a:moveTo>
                  <a:cubicBezTo>
                    <a:pt x="2873" y="359"/>
                    <a:pt x="3667" y="1328"/>
                    <a:pt x="3873" y="2024"/>
                  </a:cubicBezTo>
                  <a:cubicBezTo>
                    <a:pt x="3917" y="2165"/>
                    <a:pt x="4004" y="2535"/>
                    <a:pt x="3797" y="2666"/>
                  </a:cubicBezTo>
                  <a:cubicBezTo>
                    <a:pt x="3699" y="2731"/>
                    <a:pt x="3601" y="2753"/>
                    <a:pt x="3482" y="2753"/>
                  </a:cubicBezTo>
                  <a:cubicBezTo>
                    <a:pt x="3188" y="2753"/>
                    <a:pt x="2829" y="2568"/>
                    <a:pt x="2514" y="2230"/>
                  </a:cubicBezTo>
                  <a:cubicBezTo>
                    <a:pt x="2557" y="1969"/>
                    <a:pt x="2611" y="1512"/>
                    <a:pt x="2427" y="1273"/>
                  </a:cubicBezTo>
                  <a:cubicBezTo>
                    <a:pt x="2350" y="1183"/>
                    <a:pt x="2246" y="1135"/>
                    <a:pt x="2130" y="1135"/>
                  </a:cubicBezTo>
                  <a:cubicBezTo>
                    <a:pt x="2049" y="1135"/>
                    <a:pt x="1961" y="1159"/>
                    <a:pt x="1872" y="1208"/>
                  </a:cubicBezTo>
                  <a:cubicBezTo>
                    <a:pt x="1785" y="1251"/>
                    <a:pt x="1730" y="1338"/>
                    <a:pt x="1719" y="1436"/>
                  </a:cubicBezTo>
                  <a:cubicBezTo>
                    <a:pt x="1676" y="1697"/>
                    <a:pt x="1883" y="2056"/>
                    <a:pt x="2122" y="2339"/>
                  </a:cubicBezTo>
                  <a:cubicBezTo>
                    <a:pt x="1970" y="2905"/>
                    <a:pt x="1632" y="3471"/>
                    <a:pt x="1252" y="3471"/>
                  </a:cubicBezTo>
                  <a:cubicBezTo>
                    <a:pt x="1154" y="3471"/>
                    <a:pt x="1056" y="3438"/>
                    <a:pt x="947" y="3373"/>
                  </a:cubicBezTo>
                  <a:cubicBezTo>
                    <a:pt x="708" y="3210"/>
                    <a:pt x="566" y="3003"/>
                    <a:pt x="523" y="2731"/>
                  </a:cubicBezTo>
                  <a:cubicBezTo>
                    <a:pt x="370" y="1904"/>
                    <a:pt x="1143" y="849"/>
                    <a:pt x="1154" y="849"/>
                  </a:cubicBezTo>
                  <a:cubicBezTo>
                    <a:pt x="1415" y="523"/>
                    <a:pt x="1709" y="359"/>
                    <a:pt x="2046" y="359"/>
                  </a:cubicBezTo>
                  <a:close/>
                  <a:moveTo>
                    <a:pt x="2046" y="0"/>
                  </a:moveTo>
                  <a:cubicBezTo>
                    <a:pt x="1600" y="0"/>
                    <a:pt x="1208" y="207"/>
                    <a:pt x="871" y="631"/>
                  </a:cubicBezTo>
                  <a:cubicBezTo>
                    <a:pt x="838" y="675"/>
                    <a:pt x="1" y="1817"/>
                    <a:pt x="175" y="2785"/>
                  </a:cubicBezTo>
                  <a:cubicBezTo>
                    <a:pt x="240" y="3155"/>
                    <a:pt x="436" y="3449"/>
                    <a:pt x="751" y="3666"/>
                  </a:cubicBezTo>
                  <a:cubicBezTo>
                    <a:pt x="914" y="3764"/>
                    <a:pt x="1078" y="3819"/>
                    <a:pt x="1252" y="3819"/>
                  </a:cubicBezTo>
                  <a:cubicBezTo>
                    <a:pt x="1785" y="3819"/>
                    <a:pt x="2198" y="3264"/>
                    <a:pt x="2405" y="2622"/>
                  </a:cubicBezTo>
                  <a:cubicBezTo>
                    <a:pt x="2666" y="2851"/>
                    <a:pt x="3047" y="3112"/>
                    <a:pt x="3482" y="3112"/>
                  </a:cubicBezTo>
                  <a:cubicBezTo>
                    <a:pt x="3667" y="3112"/>
                    <a:pt x="3841" y="3057"/>
                    <a:pt x="3993" y="2959"/>
                  </a:cubicBezTo>
                  <a:cubicBezTo>
                    <a:pt x="4276" y="2774"/>
                    <a:pt x="4352" y="2394"/>
                    <a:pt x="4211" y="1926"/>
                  </a:cubicBezTo>
                  <a:cubicBezTo>
                    <a:pt x="3982" y="1132"/>
                    <a:pt x="3068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4" name="Google Shape;1624;p54"/>
            <p:cNvSpPr/>
            <p:nvPr/>
          </p:nvSpPr>
          <p:spPr>
            <a:xfrm rot="-5536839">
              <a:off x="1525066" y="967475"/>
              <a:ext cx="256888" cy="194756"/>
            </a:xfrm>
            <a:custGeom>
              <a:avLst/>
              <a:gdLst/>
              <a:ahLst/>
              <a:cxnLst/>
              <a:rect l="l" t="t" r="r" b="b"/>
              <a:pathLst>
                <a:path w="4610" h="3495" extrusionOk="0">
                  <a:moveTo>
                    <a:pt x="3223" y="0"/>
                  </a:moveTo>
                  <a:cubicBezTo>
                    <a:pt x="3204" y="0"/>
                    <a:pt x="3186" y="2"/>
                    <a:pt x="3167" y="4"/>
                  </a:cubicBezTo>
                  <a:cubicBezTo>
                    <a:pt x="2569" y="87"/>
                    <a:pt x="2335" y="810"/>
                    <a:pt x="2319" y="1437"/>
                  </a:cubicBezTo>
                  <a:lnTo>
                    <a:pt x="2319" y="1437"/>
                  </a:lnTo>
                  <a:cubicBezTo>
                    <a:pt x="1957" y="1172"/>
                    <a:pt x="1484" y="956"/>
                    <a:pt x="1094" y="956"/>
                  </a:cubicBezTo>
                  <a:cubicBezTo>
                    <a:pt x="777" y="956"/>
                    <a:pt x="516" y="1098"/>
                    <a:pt x="414" y="1473"/>
                  </a:cubicBezTo>
                  <a:cubicBezTo>
                    <a:pt x="1" y="2941"/>
                    <a:pt x="2351" y="3463"/>
                    <a:pt x="2351" y="3463"/>
                  </a:cubicBezTo>
                  <a:cubicBezTo>
                    <a:pt x="2468" y="3485"/>
                    <a:pt x="2578" y="3495"/>
                    <a:pt x="2682" y="3495"/>
                  </a:cubicBezTo>
                  <a:cubicBezTo>
                    <a:pt x="4610" y="3495"/>
                    <a:pt x="4225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5" name="Google Shape;1625;p54"/>
            <p:cNvSpPr/>
            <p:nvPr/>
          </p:nvSpPr>
          <p:spPr>
            <a:xfrm rot="-5536839">
              <a:off x="1539787" y="964211"/>
              <a:ext cx="227967" cy="214371"/>
            </a:xfrm>
            <a:custGeom>
              <a:avLst/>
              <a:gdLst/>
              <a:ahLst/>
              <a:cxnLst/>
              <a:rect l="l" t="t" r="r" b="b"/>
              <a:pathLst>
                <a:path w="4091" h="3847" extrusionOk="0">
                  <a:moveTo>
                    <a:pt x="2383" y="2019"/>
                  </a:moveTo>
                  <a:cubicBezTo>
                    <a:pt x="2524" y="2171"/>
                    <a:pt x="2579" y="2291"/>
                    <a:pt x="2568" y="2334"/>
                  </a:cubicBezTo>
                  <a:cubicBezTo>
                    <a:pt x="2568" y="2334"/>
                    <a:pt x="2546" y="2356"/>
                    <a:pt x="2513" y="2378"/>
                  </a:cubicBezTo>
                  <a:cubicBezTo>
                    <a:pt x="2481" y="2356"/>
                    <a:pt x="2415" y="2236"/>
                    <a:pt x="2383" y="2019"/>
                  </a:cubicBezTo>
                  <a:close/>
                  <a:moveTo>
                    <a:pt x="3090" y="354"/>
                  </a:moveTo>
                  <a:cubicBezTo>
                    <a:pt x="3427" y="354"/>
                    <a:pt x="3732" y="1072"/>
                    <a:pt x="3732" y="1855"/>
                  </a:cubicBezTo>
                  <a:cubicBezTo>
                    <a:pt x="3732" y="2650"/>
                    <a:pt x="3416" y="3498"/>
                    <a:pt x="2535" y="3498"/>
                  </a:cubicBezTo>
                  <a:cubicBezTo>
                    <a:pt x="2448" y="3498"/>
                    <a:pt x="2350" y="3487"/>
                    <a:pt x="2252" y="3465"/>
                  </a:cubicBezTo>
                  <a:cubicBezTo>
                    <a:pt x="2241" y="3465"/>
                    <a:pt x="958" y="3172"/>
                    <a:pt x="533" y="2465"/>
                  </a:cubicBezTo>
                  <a:cubicBezTo>
                    <a:pt x="392" y="2225"/>
                    <a:pt x="359" y="1975"/>
                    <a:pt x="435" y="1692"/>
                  </a:cubicBezTo>
                  <a:cubicBezTo>
                    <a:pt x="512" y="1431"/>
                    <a:pt x="675" y="1311"/>
                    <a:pt x="947" y="1311"/>
                  </a:cubicBezTo>
                  <a:cubicBezTo>
                    <a:pt x="1251" y="1311"/>
                    <a:pt x="1643" y="1464"/>
                    <a:pt x="2002" y="1703"/>
                  </a:cubicBezTo>
                  <a:cubicBezTo>
                    <a:pt x="2002" y="2040"/>
                    <a:pt x="2067" y="2443"/>
                    <a:pt x="2252" y="2617"/>
                  </a:cubicBezTo>
                  <a:cubicBezTo>
                    <a:pt x="2339" y="2704"/>
                    <a:pt x="2426" y="2726"/>
                    <a:pt x="2491" y="2726"/>
                  </a:cubicBezTo>
                  <a:cubicBezTo>
                    <a:pt x="2502" y="2726"/>
                    <a:pt x="2546" y="2726"/>
                    <a:pt x="2557" y="2715"/>
                  </a:cubicBezTo>
                  <a:cubicBezTo>
                    <a:pt x="2829" y="2660"/>
                    <a:pt x="2894" y="2497"/>
                    <a:pt x="2916" y="2410"/>
                  </a:cubicBezTo>
                  <a:cubicBezTo>
                    <a:pt x="2981" y="2073"/>
                    <a:pt x="2600" y="1714"/>
                    <a:pt x="2361" y="1529"/>
                  </a:cubicBezTo>
                  <a:cubicBezTo>
                    <a:pt x="2394" y="1007"/>
                    <a:pt x="2589" y="419"/>
                    <a:pt x="3090" y="354"/>
                  </a:cubicBezTo>
                  <a:close/>
                  <a:moveTo>
                    <a:pt x="3085" y="1"/>
                  </a:moveTo>
                  <a:cubicBezTo>
                    <a:pt x="3058" y="1"/>
                    <a:pt x="3031" y="2"/>
                    <a:pt x="3003" y="6"/>
                  </a:cubicBezTo>
                  <a:cubicBezTo>
                    <a:pt x="2394" y="93"/>
                    <a:pt x="2111" y="680"/>
                    <a:pt x="2024" y="1301"/>
                  </a:cubicBezTo>
                  <a:cubicBezTo>
                    <a:pt x="1654" y="1083"/>
                    <a:pt x="1273" y="952"/>
                    <a:pt x="947" y="952"/>
                  </a:cubicBezTo>
                  <a:cubicBezTo>
                    <a:pt x="512" y="952"/>
                    <a:pt x="218" y="1181"/>
                    <a:pt x="98" y="1605"/>
                  </a:cubicBezTo>
                  <a:cubicBezTo>
                    <a:pt x="0" y="1975"/>
                    <a:pt x="44" y="2323"/>
                    <a:pt x="229" y="2639"/>
                  </a:cubicBezTo>
                  <a:cubicBezTo>
                    <a:pt x="740" y="3487"/>
                    <a:pt x="2122" y="3803"/>
                    <a:pt x="2187" y="3814"/>
                  </a:cubicBezTo>
                  <a:cubicBezTo>
                    <a:pt x="2307" y="3835"/>
                    <a:pt x="2426" y="3846"/>
                    <a:pt x="2535" y="3846"/>
                  </a:cubicBezTo>
                  <a:cubicBezTo>
                    <a:pt x="3688" y="3846"/>
                    <a:pt x="4091" y="2769"/>
                    <a:pt x="4091" y="1855"/>
                  </a:cubicBezTo>
                  <a:cubicBezTo>
                    <a:pt x="4091" y="948"/>
                    <a:pt x="3711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6" name="Google Shape;1626;p54"/>
            <p:cNvSpPr/>
            <p:nvPr/>
          </p:nvSpPr>
          <p:spPr>
            <a:xfrm rot="-5536839">
              <a:off x="1559787" y="752762"/>
              <a:ext cx="235212" cy="175531"/>
            </a:xfrm>
            <a:custGeom>
              <a:avLst/>
              <a:gdLst/>
              <a:ahLst/>
              <a:cxnLst/>
              <a:rect l="l" t="t" r="r" b="b"/>
              <a:pathLst>
                <a:path w="4221" h="3150" extrusionOk="0">
                  <a:moveTo>
                    <a:pt x="2200" y="0"/>
                  </a:moveTo>
                  <a:cubicBezTo>
                    <a:pt x="1685" y="0"/>
                    <a:pt x="1157" y="180"/>
                    <a:pt x="772" y="636"/>
                  </a:cubicBezTo>
                  <a:cubicBezTo>
                    <a:pt x="0" y="1538"/>
                    <a:pt x="239" y="2605"/>
                    <a:pt x="609" y="2790"/>
                  </a:cubicBezTo>
                  <a:cubicBezTo>
                    <a:pt x="609" y="2790"/>
                    <a:pt x="1147" y="3149"/>
                    <a:pt x="1782" y="3149"/>
                  </a:cubicBezTo>
                  <a:cubicBezTo>
                    <a:pt x="2077" y="3149"/>
                    <a:pt x="2394" y="3072"/>
                    <a:pt x="2687" y="2844"/>
                  </a:cubicBezTo>
                  <a:cubicBezTo>
                    <a:pt x="3601" y="2126"/>
                    <a:pt x="4221" y="984"/>
                    <a:pt x="3557" y="451"/>
                  </a:cubicBezTo>
                  <a:cubicBezTo>
                    <a:pt x="3224" y="183"/>
                    <a:pt x="271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7" name="Google Shape;1627;p54"/>
            <p:cNvSpPr/>
            <p:nvPr/>
          </p:nvSpPr>
          <p:spPr>
            <a:xfrm rot="-5536839">
              <a:off x="1672925" y="834177"/>
              <a:ext cx="69767" cy="118860"/>
            </a:xfrm>
            <a:custGeom>
              <a:avLst/>
              <a:gdLst/>
              <a:ahLst/>
              <a:cxnLst/>
              <a:rect l="l" t="t" r="r" b="b"/>
              <a:pathLst>
                <a:path w="1252" h="2133" extrusionOk="0">
                  <a:moveTo>
                    <a:pt x="0" y="0"/>
                  </a:moveTo>
                  <a:lnTo>
                    <a:pt x="1251" y="2132"/>
                  </a:lnTo>
                  <a:cubicBezTo>
                    <a:pt x="1251" y="2132"/>
                    <a:pt x="338" y="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8" name="Google Shape;1628;p54"/>
            <p:cNvSpPr/>
            <p:nvPr/>
          </p:nvSpPr>
          <p:spPr>
            <a:xfrm rot="-5536839">
              <a:off x="1661251" y="824347"/>
              <a:ext cx="92836" cy="138530"/>
            </a:xfrm>
            <a:custGeom>
              <a:avLst/>
              <a:gdLst/>
              <a:ahLst/>
              <a:cxnLst/>
              <a:rect l="l" t="t" r="r" b="b"/>
              <a:pathLst>
                <a:path w="1666" h="2486" extrusionOk="0">
                  <a:moveTo>
                    <a:pt x="203" y="0"/>
                  </a:moveTo>
                  <a:cubicBezTo>
                    <a:pt x="142" y="0"/>
                    <a:pt x="84" y="34"/>
                    <a:pt x="55" y="92"/>
                  </a:cubicBezTo>
                  <a:cubicBezTo>
                    <a:pt x="1" y="179"/>
                    <a:pt x="33" y="288"/>
                    <a:pt x="120" y="332"/>
                  </a:cubicBezTo>
                  <a:cubicBezTo>
                    <a:pt x="305" y="429"/>
                    <a:pt x="871" y="1474"/>
                    <a:pt x="1306" y="2388"/>
                  </a:cubicBezTo>
                  <a:cubicBezTo>
                    <a:pt x="1328" y="2453"/>
                    <a:pt x="1393" y="2486"/>
                    <a:pt x="1458" y="2486"/>
                  </a:cubicBezTo>
                  <a:cubicBezTo>
                    <a:pt x="1491" y="2486"/>
                    <a:pt x="1513" y="2486"/>
                    <a:pt x="1535" y="2464"/>
                  </a:cubicBezTo>
                  <a:cubicBezTo>
                    <a:pt x="1622" y="2431"/>
                    <a:pt x="1665" y="2322"/>
                    <a:pt x="1622" y="2235"/>
                  </a:cubicBezTo>
                  <a:cubicBezTo>
                    <a:pt x="1404" y="1768"/>
                    <a:pt x="653" y="223"/>
                    <a:pt x="294" y="27"/>
                  </a:cubicBezTo>
                  <a:cubicBezTo>
                    <a:pt x="265" y="9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9" name="Google Shape;1629;p54"/>
            <p:cNvSpPr/>
            <p:nvPr/>
          </p:nvSpPr>
          <p:spPr>
            <a:xfrm rot="-5536839">
              <a:off x="1630479" y="780343"/>
              <a:ext cx="87375" cy="137639"/>
            </a:xfrm>
            <a:custGeom>
              <a:avLst/>
              <a:gdLst/>
              <a:ahLst/>
              <a:cxnLst/>
              <a:rect l="l" t="t" r="r" b="b"/>
              <a:pathLst>
                <a:path w="1568" h="2470" extrusionOk="0">
                  <a:moveTo>
                    <a:pt x="1" y="1"/>
                  </a:moveTo>
                  <a:lnTo>
                    <a:pt x="1567" y="2470"/>
                  </a:lnTo>
                  <a:cubicBezTo>
                    <a:pt x="1567" y="2470"/>
                    <a:pt x="436" y="2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0" name="Google Shape;1630;p54"/>
            <p:cNvSpPr/>
            <p:nvPr/>
          </p:nvSpPr>
          <p:spPr>
            <a:xfrm rot="-5536839">
              <a:off x="1618860" y="770457"/>
              <a:ext cx="110390" cy="157365"/>
            </a:xfrm>
            <a:custGeom>
              <a:avLst/>
              <a:gdLst/>
              <a:ahLst/>
              <a:cxnLst/>
              <a:rect l="l" t="t" r="r" b="b"/>
              <a:pathLst>
                <a:path w="1981" h="2824" extrusionOk="0">
                  <a:moveTo>
                    <a:pt x="194" y="1"/>
                  </a:moveTo>
                  <a:cubicBezTo>
                    <a:pt x="136" y="1"/>
                    <a:pt x="80" y="34"/>
                    <a:pt x="44" y="93"/>
                  </a:cubicBezTo>
                  <a:cubicBezTo>
                    <a:pt x="0" y="180"/>
                    <a:pt x="33" y="288"/>
                    <a:pt x="120" y="332"/>
                  </a:cubicBezTo>
                  <a:cubicBezTo>
                    <a:pt x="381" y="484"/>
                    <a:pt x="1153" y="1822"/>
                    <a:pt x="1621" y="2725"/>
                  </a:cubicBezTo>
                  <a:cubicBezTo>
                    <a:pt x="1643" y="2790"/>
                    <a:pt x="1708" y="2823"/>
                    <a:pt x="1773" y="2823"/>
                  </a:cubicBezTo>
                  <a:cubicBezTo>
                    <a:pt x="1806" y="2823"/>
                    <a:pt x="1828" y="2823"/>
                    <a:pt x="1850" y="2801"/>
                  </a:cubicBezTo>
                  <a:cubicBezTo>
                    <a:pt x="1937" y="2758"/>
                    <a:pt x="1980" y="2660"/>
                    <a:pt x="1937" y="2573"/>
                  </a:cubicBezTo>
                  <a:cubicBezTo>
                    <a:pt x="1741" y="2192"/>
                    <a:pt x="751" y="277"/>
                    <a:pt x="283" y="27"/>
                  </a:cubicBezTo>
                  <a:cubicBezTo>
                    <a:pt x="254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1" name="Google Shape;1631;p54"/>
            <p:cNvSpPr/>
            <p:nvPr/>
          </p:nvSpPr>
          <p:spPr>
            <a:xfrm rot="-5536839">
              <a:off x="1608625" y="755746"/>
              <a:ext cx="69154" cy="109164"/>
            </a:xfrm>
            <a:custGeom>
              <a:avLst/>
              <a:gdLst/>
              <a:ahLst/>
              <a:cxnLst/>
              <a:rect l="l" t="t" r="r" b="b"/>
              <a:pathLst>
                <a:path w="1241" h="1959" extrusionOk="0">
                  <a:moveTo>
                    <a:pt x="0" y="1"/>
                  </a:moveTo>
                  <a:lnTo>
                    <a:pt x="1240" y="1959"/>
                  </a:lnTo>
                  <a:cubicBezTo>
                    <a:pt x="1240" y="1959"/>
                    <a:pt x="533" y="2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2" name="Google Shape;1632;p54"/>
            <p:cNvSpPr/>
            <p:nvPr/>
          </p:nvSpPr>
          <p:spPr>
            <a:xfrm rot="-5536839">
              <a:off x="1597493" y="746436"/>
              <a:ext cx="91610" cy="128388"/>
            </a:xfrm>
            <a:custGeom>
              <a:avLst/>
              <a:gdLst/>
              <a:ahLst/>
              <a:cxnLst/>
              <a:rect l="l" t="t" r="r" b="b"/>
              <a:pathLst>
                <a:path w="1644" h="2304" extrusionOk="0">
                  <a:moveTo>
                    <a:pt x="197" y="0"/>
                  </a:moveTo>
                  <a:cubicBezTo>
                    <a:pt x="132" y="0"/>
                    <a:pt x="74" y="34"/>
                    <a:pt x="44" y="95"/>
                  </a:cubicBezTo>
                  <a:cubicBezTo>
                    <a:pt x="0" y="182"/>
                    <a:pt x="33" y="291"/>
                    <a:pt x="131" y="335"/>
                  </a:cubicBezTo>
                  <a:cubicBezTo>
                    <a:pt x="479" y="498"/>
                    <a:pt x="1023" y="1564"/>
                    <a:pt x="1284" y="2195"/>
                  </a:cubicBezTo>
                  <a:cubicBezTo>
                    <a:pt x="1306" y="2260"/>
                    <a:pt x="1371" y="2304"/>
                    <a:pt x="1447" y="2304"/>
                  </a:cubicBezTo>
                  <a:cubicBezTo>
                    <a:pt x="1469" y="2304"/>
                    <a:pt x="1491" y="2293"/>
                    <a:pt x="1513" y="2293"/>
                  </a:cubicBezTo>
                  <a:cubicBezTo>
                    <a:pt x="1600" y="2249"/>
                    <a:pt x="1643" y="2151"/>
                    <a:pt x="1610" y="2054"/>
                  </a:cubicBezTo>
                  <a:cubicBezTo>
                    <a:pt x="1534" y="1880"/>
                    <a:pt x="860" y="291"/>
                    <a:pt x="283" y="19"/>
                  </a:cubicBezTo>
                  <a:cubicBezTo>
                    <a:pt x="254" y="6"/>
                    <a:pt x="22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3" name="Google Shape;1633;p54"/>
          <p:cNvGrpSpPr/>
          <p:nvPr/>
        </p:nvGrpSpPr>
        <p:grpSpPr>
          <a:xfrm>
            <a:off x="2803075" y="4011290"/>
            <a:ext cx="753479" cy="592712"/>
            <a:chOff x="2803075" y="4011290"/>
            <a:chExt cx="753479" cy="592712"/>
          </a:xfrm>
        </p:grpSpPr>
        <p:sp>
          <p:nvSpPr>
            <p:cNvPr id="1634" name="Google Shape;1634;p54"/>
            <p:cNvSpPr/>
            <p:nvPr/>
          </p:nvSpPr>
          <p:spPr>
            <a:xfrm>
              <a:off x="2803075" y="4189471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5" name="Google Shape;1635;p54"/>
            <p:cNvSpPr/>
            <p:nvPr/>
          </p:nvSpPr>
          <p:spPr>
            <a:xfrm>
              <a:off x="2837904" y="4179988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6" name="Google Shape;1636;p54"/>
            <p:cNvSpPr/>
            <p:nvPr/>
          </p:nvSpPr>
          <p:spPr>
            <a:xfrm>
              <a:off x="3399999" y="4011290"/>
              <a:ext cx="156555" cy="1686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37" name="Google Shape;1637;p54"/>
          <p:cNvSpPr/>
          <p:nvPr/>
        </p:nvSpPr>
        <p:spPr>
          <a:xfrm rot="-2271453">
            <a:off x="7931511" y="4154595"/>
            <a:ext cx="116439" cy="125463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8" name="Google Shape;1638;p54"/>
          <p:cNvSpPr/>
          <p:nvPr/>
        </p:nvSpPr>
        <p:spPr>
          <a:xfrm rot="-2271450">
            <a:off x="8176364" y="584412"/>
            <a:ext cx="232301" cy="250306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9" name="Google Shape;1639;p54"/>
          <p:cNvSpPr/>
          <p:nvPr/>
        </p:nvSpPr>
        <p:spPr>
          <a:xfrm rot="-2271445">
            <a:off x="7383067" y="326398"/>
            <a:ext cx="284101" cy="30612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40" name="Google Shape;1640;p54"/>
          <p:cNvGrpSpPr/>
          <p:nvPr/>
        </p:nvGrpSpPr>
        <p:grpSpPr>
          <a:xfrm rot="-2271534">
            <a:off x="7895539" y="4383981"/>
            <a:ext cx="188378" cy="195250"/>
            <a:chOff x="8487708" y="4150383"/>
            <a:chExt cx="188384" cy="195256"/>
          </a:xfrm>
        </p:grpSpPr>
        <p:sp>
          <p:nvSpPr>
            <p:cNvPr id="1641" name="Google Shape;1641;p54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2" name="Google Shape;1642;p54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3" name="Google Shape;1643;p54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4" name="Google Shape;1644;p54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9" name="Google Shape;1649;p55"/>
          <p:cNvPicPr preferRelativeResize="0"/>
          <p:nvPr/>
        </p:nvPicPr>
        <p:blipFill rotWithShape="1">
          <a:blip r:embed="rId3">
            <a:alphaModFix/>
          </a:blip>
          <a:srcRect l="5823" r="5814"/>
          <a:stretch/>
        </p:blipFill>
        <p:spPr>
          <a:xfrm>
            <a:off x="1427058" y="1184775"/>
            <a:ext cx="2287343" cy="3047975"/>
          </a:xfrm>
          <a:prstGeom prst="rect">
            <a:avLst/>
          </a:prstGeom>
          <a:noFill/>
          <a:ln>
            <a:noFill/>
          </a:ln>
        </p:spPr>
      </p:pic>
      <p:sp>
        <p:nvSpPr>
          <p:cNvPr id="1650" name="Google Shape;1650;p55"/>
          <p:cNvSpPr txBox="1">
            <a:spLocks noGrp="1"/>
          </p:cNvSpPr>
          <p:nvPr>
            <p:ph type="title"/>
          </p:nvPr>
        </p:nvSpPr>
        <p:spPr>
          <a:xfrm>
            <a:off x="4683501" y="1495975"/>
            <a:ext cx="3746700" cy="1324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Tablet </a:t>
            </a:r>
            <a:r>
              <a:rPr lang="en"/>
              <a:t>mockup</a:t>
            </a:r>
            <a:endParaRPr/>
          </a:p>
        </p:txBody>
      </p:sp>
      <p:sp>
        <p:nvSpPr>
          <p:cNvPr id="1651" name="Google Shape;1651;p55"/>
          <p:cNvSpPr txBox="1">
            <a:spLocks noGrp="1"/>
          </p:cNvSpPr>
          <p:nvPr>
            <p:ph type="subTitle" idx="1"/>
          </p:nvPr>
        </p:nvSpPr>
        <p:spPr>
          <a:xfrm>
            <a:off x="4683679" y="2711512"/>
            <a:ext cx="3746700" cy="108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652" name="Google Shape;1652;p55"/>
          <p:cNvSpPr/>
          <p:nvPr/>
        </p:nvSpPr>
        <p:spPr>
          <a:xfrm>
            <a:off x="1373501" y="943724"/>
            <a:ext cx="2518954" cy="3417504"/>
          </a:xfrm>
          <a:custGeom>
            <a:avLst/>
            <a:gdLst/>
            <a:ahLst/>
            <a:cxnLst/>
            <a:rect l="l" t="t" r="r" b="b"/>
            <a:pathLst>
              <a:path w="70249" h="95461" extrusionOk="0">
                <a:moveTo>
                  <a:pt x="35124" y="3590"/>
                </a:moveTo>
                <a:lnTo>
                  <a:pt x="35466" y="3675"/>
                </a:lnTo>
                <a:lnTo>
                  <a:pt x="35723" y="3846"/>
                </a:lnTo>
                <a:lnTo>
                  <a:pt x="35894" y="4103"/>
                </a:lnTo>
                <a:lnTo>
                  <a:pt x="35979" y="4444"/>
                </a:lnTo>
                <a:lnTo>
                  <a:pt x="35894" y="4786"/>
                </a:lnTo>
                <a:lnTo>
                  <a:pt x="35723" y="5043"/>
                </a:lnTo>
                <a:lnTo>
                  <a:pt x="35466" y="5299"/>
                </a:lnTo>
                <a:lnTo>
                  <a:pt x="34783" y="5299"/>
                </a:lnTo>
                <a:lnTo>
                  <a:pt x="34526" y="5043"/>
                </a:lnTo>
                <a:lnTo>
                  <a:pt x="34355" y="4786"/>
                </a:lnTo>
                <a:lnTo>
                  <a:pt x="34270" y="4444"/>
                </a:lnTo>
                <a:lnTo>
                  <a:pt x="34355" y="4103"/>
                </a:lnTo>
                <a:lnTo>
                  <a:pt x="34526" y="3846"/>
                </a:lnTo>
                <a:lnTo>
                  <a:pt x="34783" y="3675"/>
                </a:lnTo>
                <a:lnTo>
                  <a:pt x="35124" y="3590"/>
                </a:lnTo>
                <a:close/>
                <a:moveTo>
                  <a:pt x="64950" y="8547"/>
                </a:moveTo>
                <a:lnTo>
                  <a:pt x="64950" y="86914"/>
                </a:lnTo>
                <a:lnTo>
                  <a:pt x="5299" y="86914"/>
                </a:lnTo>
                <a:lnTo>
                  <a:pt x="5299" y="8547"/>
                </a:lnTo>
                <a:close/>
                <a:moveTo>
                  <a:pt x="35552" y="89307"/>
                </a:moveTo>
                <a:lnTo>
                  <a:pt x="35894" y="89478"/>
                </a:lnTo>
                <a:lnTo>
                  <a:pt x="36235" y="89649"/>
                </a:lnTo>
                <a:lnTo>
                  <a:pt x="36492" y="89905"/>
                </a:lnTo>
                <a:lnTo>
                  <a:pt x="36748" y="90162"/>
                </a:lnTo>
                <a:lnTo>
                  <a:pt x="36919" y="90504"/>
                </a:lnTo>
                <a:lnTo>
                  <a:pt x="37005" y="90845"/>
                </a:lnTo>
                <a:lnTo>
                  <a:pt x="37090" y="91273"/>
                </a:lnTo>
                <a:lnTo>
                  <a:pt x="37005" y="91615"/>
                </a:lnTo>
                <a:lnTo>
                  <a:pt x="36919" y="92042"/>
                </a:lnTo>
                <a:lnTo>
                  <a:pt x="36748" y="92384"/>
                </a:lnTo>
                <a:lnTo>
                  <a:pt x="36492" y="92640"/>
                </a:lnTo>
                <a:lnTo>
                  <a:pt x="36235" y="92896"/>
                </a:lnTo>
                <a:lnTo>
                  <a:pt x="35894" y="93067"/>
                </a:lnTo>
                <a:lnTo>
                  <a:pt x="35552" y="93153"/>
                </a:lnTo>
                <a:lnTo>
                  <a:pt x="35124" y="93238"/>
                </a:lnTo>
                <a:lnTo>
                  <a:pt x="34697" y="93153"/>
                </a:lnTo>
                <a:lnTo>
                  <a:pt x="34355" y="93067"/>
                </a:lnTo>
                <a:lnTo>
                  <a:pt x="34013" y="92896"/>
                </a:lnTo>
                <a:lnTo>
                  <a:pt x="33757" y="92640"/>
                </a:lnTo>
                <a:lnTo>
                  <a:pt x="33501" y="92384"/>
                </a:lnTo>
                <a:lnTo>
                  <a:pt x="33330" y="92042"/>
                </a:lnTo>
                <a:lnTo>
                  <a:pt x="33244" y="91615"/>
                </a:lnTo>
                <a:lnTo>
                  <a:pt x="33159" y="91273"/>
                </a:lnTo>
                <a:lnTo>
                  <a:pt x="33244" y="90845"/>
                </a:lnTo>
                <a:lnTo>
                  <a:pt x="33330" y="90504"/>
                </a:lnTo>
                <a:lnTo>
                  <a:pt x="33501" y="90162"/>
                </a:lnTo>
                <a:lnTo>
                  <a:pt x="33757" y="89905"/>
                </a:lnTo>
                <a:lnTo>
                  <a:pt x="34013" y="89649"/>
                </a:lnTo>
                <a:lnTo>
                  <a:pt x="34355" y="89478"/>
                </a:lnTo>
                <a:lnTo>
                  <a:pt x="34697" y="89307"/>
                </a:lnTo>
                <a:close/>
                <a:moveTo>
                  <a:pt x="3333" y="0"/>
                </a:moveTo>
                <a:lnTo>
                  <a:pt x="2649" y="86"/>
                </a:lnTo>
                <a:lnTo>
                  <a:pt x="2051" y="257"/>
                </a:lnTo>
                <a:lnTo>
                  <a:pt x="1453" y="599"/>
                </a:lnTo>
                <a:lnTo>
                  <a:pt x="1026" y="1026"/>
                </a:lnTo>
                <a:lnTo>
                  <a:pt x="598" y="1453"/>
                </a:lnTo>
                <a:lnTo>
                  <a:pt x="256" y="2052"/>
                </a:lnTo>
                <a:lnTo>
                  <a:pt x="85" y="2650"/>
                </a:lnTo>
                <a:lnTo>
                  <a:pt x="0" y="3333"/>
                </a:lnTo>
                <a:lnTo>
                  <a:pt x="0" y="92213"/>
                </a:lnTo>
                <a:lnTo>
                  <a:pt x="85" y="92811"/>
                </a:lnTo>
                <a:lnTo>
                  <a:pt x="256" y="93495"/>
                </a:lnTo>
                <a:lnTo>
                  <a:pt x="598" y="94007"/>
                </a:lnTo>
                <a:lnTo>
                  <a:pt x="1026" y="94520"/>
                </a:lnTo>
                <a:lnTo>
                  <a:pt x="1453" y="94862"/>
                </a:lnTo>
                <a:lnTo>
                  <a:pt x="2051" y="95204"/>
                </a:lnTo>
                <a:lnTo>
                  <a:pt x="2649" y="95375"/>
                </a:lnTo>
                <a:lnTo>
                  <a:pt x="3333" y="95460"/>
                </a:lnTo>
                <a:lnTo>
                  <a:pt x="66916" y="95460"/>
                </a:lnTo>
                <a:lnTo>
                  <a:pt x="67600" y="95375"/>
                </a:lnTo>
                <a:lnTo>
                  <a:pt x="68198" y="95204"/>
                </a:lnTo>
                <a:lnTo>
                  <a:pt x="68796" y="94862"/>
                </a:lnTo>
                <a:lnTo>
                  <a:pt x="69309" y="94520"/>
                </a:lnTo>
                <a:lnTo>
                  <a:pt x="69651" y="94007"/>
                </a:lnTo>
                <a:lnTo>
                  <a:pt x="69992" y="93495"/>
                </a:lnTo>
                <a:lnTo>
                  <a:pt x="70163" y="92811"/>
                </a:lnTo>
                <a:lnTo>
                  <a:pt x="70249" y="92213"/>
                </a:lnTo>
                <a:lnTo>
                  <a:pt x="70249" y="3333"/>
                </a:lnTo>
                <a:lnTo>
                  <a:pt x="70163" y="2650"/>
                </a:lnTo>
                <a:lnTo>
                  <a:pt x="69992" y="2052"/>
                </a:lnTo>
                <a:lnTo>
                  <a:pt x="69651" y="1453"/>
                </a:lnTo>
                <a:lnTo>
                  <a:pt x="69309" y="1026"/>
                </a:lnTo>
                <a:lnTo>
                  <a:pt x="68796" y="599"/>
                </a:lnTo>
                <a:lnTo>
                  <a:pt x="68198" y="257"/>
                </a:lnTo>
                <a:lnTo>
                  <a:pt x="67600" y="86"/>
                </a:lnTo>
                <a:lnTo>
                  <a:pt x="66916" y="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3" name="Google Shape;1653;p55"/>
          <p:cNvSpPr/>
          <p:nvPr/>
        </p:nvSpPr>
        <p:spPr>
          <a:xfrm rot="5583401">
            <a:off x="5230940" y="4511285"/>
            <a:ext cx="138618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4" name="Google Shape;1654;p55"/>
          <p:cNvSpPr/>
          <p:nvPr/>
        </p:nvSpPr>
        <p:spPr>
          <a:xfrm>
            <a:off x="7544700" y="529196"/>
            <a:ext cx="712486" cy="40505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5" name="Google Shape;1655;p55"/>
          <p:cNvSpPr/>
          <p:nvPr/>
        </p:nvSpPr>
        <p:spPr>
          <a:xfrm>
            <a:off x="7579529" y="519713"/>
            <a:ext cx="642797" cy="424014"/>
          </a:xfrm>
          <a:custGeom>
            <a:avLst/>
            <a:gdLst/>
            <a:ahLst/>
            <a:cxnLst/>
            <a:rect l="l" t="t" r="r" b="b"/>
            <a:pathLst>
              <a:path w="13393" h="8835" extrusionOk="0">
                <a:moveTo>
                  <a:pt x="6691" y="1361"/>
                </a:moveTo>
                <a:cubicBezTo>
                  <a:pt x="7213" y="1883"/>
                  <a:pt x="7322" y="2481"/>
                  <a:pt x="7180" y="2884"/>
                </a:cubicBezTo>
                <a:cubicBezTo>
                  <a:pt x="7107" y="3091"/>
                  <a:pt x="6975" y="3204"/>
                  <a:pt x="6819" y="3204"/>
                </a:cubicBezTo>
                <a:cubicBezTo>
                  <a:pt x="6721" y="3204"/>
                  <a:pt x="6614" y="3160"/>
                  <a:pt x="6506" y="3069"/>
                </a:cubicBezTo>
                <a:cubicBezTo>
                  <a:pt x="6136" y="2753"/>
                  <a:pt x="6223" y="2013"/>
                  <a:pt x="6691" y="1361"/>
                </a:cubicBezTo>
                <a:close/>
                <a:moveTo>
                  <a:pt x="10759" y="3340"/>
                </a:moveTo>
                <a:lnTo>
                  <a:pt x="10759" y="3340"/>
                </a:lnTo>
                <a:cubicBezTo>
                  <a:pt x="10662" y="4058"/>
                  <a:pt x="10216" y="4592"/>
                  <a:pt x="9628" y="4668"/>
                </a:cubicBezTo>
                <a:cubicBezTo>
                  <a:pt x="9585" y="4668"/>
                  <a:pt x="9552" y="4679"/>
                  <a:pt x="9530" y="4679"/>
                </a:cubicBezTo>
                <a:cubicBezTo>
                  <a:pt x="9367" y="4679"/>
                  <a:pt x="9367" y="4624"/>
                  <a:pt x="9367" y="4581"/>
                </a:cubicBezTo>
                <a:cubicBezTo>
                  <a:pt x="9356" y="4276"/>
                  <a:pt x="9933" y="3515"/>
                  <a:pt x="10759" y="3340"/>
                </a:cubicBezTo>
                <a:close/>
                <a:moveTo>
                  <a:pt x="3732" y="5168"/>
                </a:moveTo>
                <a:cubicBezTo>
                  <a:pt x="3830" y="5168"/>
                  <a:pt x="3928" y="5266"/>
                  <a:pt x="3993" y="5342"/>
                </a:cubicBezTo>
                <a:cubicBezTo>
                  <a:pt x="4276" y="5712"/>
                  <a:pt x="4341" y="6115"/>
                  <a:pt x="4178" y="6441"/>
                </a:cubicBezTo>
                <a:cubicBezTo>
                  <a:pt x="4004" y="6800"/>
                  <a:pt x="3590" y="7017"/>
                  <a:pt x="3090" y="7028"/>
                </a:cubicBezTo>
                <a:cubicBezTo>
                  <a:pt x="3003" y="6376"/>
                  <a:pt x="3188" y="5669"/>
                  <a:pt x="3449" y="5342"/>
                </a:cubicBezTo>
                <a:cubicBezTo>
                  <a:pt x="3547" y="5233"/>
                  <a:pt x="3645" y="5168"/>
                  <a:pt x="3732" y="5168"/>
                </a:cubicBezTo>
                <a:close/>
                <a:moveTo>
                  <a:pt x="8159" y="5745"/>
                </a:moveTo>
                <a:cubicBezTo>
                  <a:pt x="8203" y="5745"/>
                  <a:pt x="8279" y="5821"/>
                  <a:pt x="8344" y="6038"/>
                </a:cubicBezTo>
                <a:cubicBezTo>
                  <a:pt x="8508" y="6561"/>
                  <a:pt x="8399" y="7050"/>
                  <a:pt x="8062" y="7453"/>
                </a:cubicBezTo>
                <a:cubicBezTo>
                  <a:pt x="7757" y="6898"/>
                  <a:pt x="7790" y="6310"/>
                  <a:pt x="7964" y="5962"/>
                </a:cubicBezTo>
                <a:cubicBezTo>
                  <a:pt x="8040" y="5810"/>
                  <a:pt x="8127" y="5745"/>
                  <a:pt x="8159" y="5745"/>
                </a:cubicBezTo>
                <a:close/>
                <a:moveTo>
                  <a:pt x="8377" y="404"/>
                </a:moveTo>
                <a:cubicBezTo>
                  <a:pt x="8720" y="404"/>
                  <a:pt x="9069" y="505"/>
                  <a:pt x="9400" y="719"/>
                </a:cubicBezTo>
                <a:cubicBezTo>
                  <a:pt x="10237" y="1252"/>
                  <a:pt x="10738" y="2068"/>
                  <a:pt x="10781" y="2927"/>
                </a:cubicBezTo>
                <a:cubicBezTo>
                  <a:pt x="9748" y="3112"/>
                  <a:pt x="8943" y="4048"/>
                  <a:pt x="8975" y="4602"/>
                </a:cubicBezTo>
                <a:cubicBezTo>
                  <a:pt x="8975" y="4831"/>
                  <a:pt x="9128" y="5070"/>
                  <a:pt x="9530" y="5070"/>
                </a:cubicBezTo>
                <a:cubicBezTo>
                  <a:pt x="9574" y="5070"/>
                  <a:pt x="9617" y="5070"/>
                  <a:pt x="9672" y="5059"/>
                </a:cubicBezTo>
                <a:cubicBezTo>
                  <a:pt x="10477" y="4951"/>
                  <a:pt x="11064" y="4243"/>
                  <a:pt x="11162" y="3297"/>
                </a:cubicBezTo>
                <a:cubicBezTo>
                  <a:pt x="11608" y="3308"/>
                  <a:pt x="12010" y="3515"/>
                  <a:pt x="12391" y="3917"/>
                </a:cubicBezTo>
                <a:cubicBezTo>
                  <a:pt x="13011" y="4581"/>
                  <a:pt x="12870" y="5386"/>
                  <a:pt x="12631" y="5930"/>
                </a:cubicBezTo>
                <a:cubicBezTo>
                  <a:pt x="12076" y="7192"/>
                  <a:pt x="10542" y="8345"/>
                  <a:pt x="9410" y="8345"/>
                </a:cubicBezTo>
                <a:cubicBezTo>
                  <a:pt x="9095" y="8345"/>
                  <a:pt x="8823" y="8258"/>
                  <a:pt x="8616" y="8094"/>
                </a:cubicBezTo>
                <a:cubicBezTo>
                  <a:pt x="8497" y="7997"/>
                  <a:pt x="8388" y="7888"/>
                  <a:pt x="8301" y="7779"/>
                </a:cubicBezTo>
                <a:cubicBezTo>
                  <a:pt x="8769" y="7279"/>
                  <a:pt x="8932" y="6604"/>
                  <a:pt x="8725" y="5919"/>
                </a:cubicBezTo>
                <a:cubicBezTo>
                  <a:pt x="8573" y="5429"/>
                  <a:pt x="8312" y="5353"/>
                  <a:pt x="8159" y="5353"/>
                </a:cubicBezTo>
                <a:cubicBezTo>
                  <a:pt x="7953" y="5353"/>
                  <a:pt x="7746" y="5516"/>
                  <a:pt x="7605" y="5788"/>
                </a:cubicBezTo>
                <a:cubicBezTo>
                  <a:pt x="7365" y="6256"/>
                  <a:pt x="7333" y="7028"/>
                  <a:pt x="7768" y="7725"/>
                </a:cubicBezTo>
                <a:cubicBezTo>
                  <a:pt x="7311" y="8073"/>
                  <a:pt x="6473" y="8443"/>
                  <a:pt x="4918" y="8443"/>
                </a:cubicBezTo>
                <a:lnTo>
                  <a:pt x="4744" y="8432"/>
                </a:lnTo>
                <a:cubicBezTo>
                  <a:pt x="3786" y="8421"/>
                  <a:pt x="3362" y="7920"/>
                  <a:pt x="3188" y="7420"/>
                </a:cubicBezTo>
                <a:cubicBezTo>
                  <a:pt x="3797" y="7387"/>
                  <a:pt x="4308" y="7083"/>
                  <a:pt x="4537" y="6615"/>
                </a:cubicBezTo>
                <a:cubicBezTo>
                  <a:pt x="4765" y="6147"/>
                  <a:pt x="4678" y="5592"/>
                  <a:pt x="4298" y="5103"/>
                </a:cubicBezTo>
                <a:cubicBezTo>
                  <a:pt x="4091" y="4831"/>
                  <a:pt x="3873" y="4776"/>
                  <a:pt x="3732" y="4776"/>
                </a:cubicBezTo>
                <a:cubicBezTo>
                  <a:pt x="3514" y="4776"/>
                  <a:pt x="3318" y="4885"/>
                  <a:pt x="3144" y="5103"/>
                </a:cubicBezTo>
                <a:cubicBezTo>
                  <a:pt x="2840" y="5484"/>
                  <a:pt x="2600" y="6223"/>
                  <a:pt x="2687" y="6996"/>
                </a:cubicBezTo>
                <a:cubicBezTo>
                  <a:pt x="2263" y="6909"/>
                  <a:pt x="1817" y="6702"/>
                  <a:pt x="1382" y="6376"/>
                </a:cubicBezTo>
                <a:cubicBezTo>
                  <a:pt x="370" y="5625"/>
                  <a:pt x="588" y="4581"/>
                  <a:pt x="729" y="4167"/>
                </a:cubicBezTo>
                <a:cubicBezTo>
                  <a:pt x="1023" y="3253"/>
                  <a:pt x="1828" y="2514"/>
                  <a:pt x="2513" y="2514"/>
                </a:cubicBezTo>
                <a:cubicBezTo>
                  <a:pt x="2687" y="2514"/>
                  <a:pt x="2840" y="2557"/>
                  <a:pt x="2992" y="2644"/>
                </a:cubicBezTo>
                <a:cubicBezTo>
                  <a:pt x="3019" y="2666"/>
                  <a:pt x="3055" y="2677"/>
                  <a:pt x="3091" y="2677"/>
                </a:cubicBezTo>
                <a:cubicBezTo>
                  <a:pt x="3128" y="2677"/>
                  <a:pt x="3166" y="2666"/>
                  <a:pt x="3199" y="2644"/>
                </a:cubicBezTo>
                <a:cubicBezTo>
                  <a:pt x="3264" y="2601"/>
                  <a:pt x="3297" y="2535"/>
                  <a:pt x="3286" y="2459"/>
                </a:cubicBezTo>
                <a:cubicBezTo>
                  <a:pt x="3286" y="2448"/>
                  <a:pt x="3155" y="1404"/>
                  <a:pt x="3645" y="849"/>
                </a:cubicBezTo>
                <a:cubicBezTo>
                  <a:pt x="3855" y="607"/>
                  <a:pt x="4155" y="488"/>
                  <a:pt x="4541" y="488"/>
                </a:cubicBezTo>
                <a:cubicBezTo>
                  <a:pt x="4813" y="488"/>
                  <a:pt x="5128" y="547"/>
                  <a:pt x="5483" y="664"/>
                </a:cubicBezTo>
                <a:cubicBezTo>
                  <a:pt x="5831" y="784"/>
                  <a:pt x="6136" y="936"/>
                  <a:pt x="6386" y="1110"/>
                </a:cubicBezTo>
                <a:cubicBezTo>
                  <a:pt x="5842" y="1861"/>
                  <a:pt x="5646" y="2862"/>
                  <a:pt x="6245" y="3373"/>
                </a:cubicBezTo>
                <a:cubicBezTo>
                  <a:pt x="6430" y="3525"/>
                  <a:pt x="6626" y="3602"/>
                  <a:pt x="6821" y="3602"/>
                </a:cubicBezTo>
                <a:cubicBezTo>
                  <a:pt x="7137" y="3602"/>
                  <a:pt x="7420" y="3373"/>
                  <a:pt x="7550" y="3014"/>
                </a:cubicBezTo>
                <a:cubicBezTo>
                  <a:pt x="7735" y="2492"/>
                  <a:pt x="7615" y="1698"/>
                  <a:pt x="6941" y="1056"/>
                </a:cubicBezTo>
                <a:cubicBezTo>
                  <a:pt x="7359" y="632"/>
                  <a:pt x="7862" y="404"/>
                  <a:pt x="8377" y="404"/>
                </a:cubicBezTo>
                <a:close/>
                <a:moveTo>
                  <a:pt x="8377" y="1"/>
                </a:moveTo>
                <a:cubicBezTo>
                  <a:pt x="7757" y="1"/>
                  <a:pt x="7126" y="294"/>
                  <a:pt x="6636" y="806"/>
                </a:cubicBezTo>
                <a:cubicBezTo>
                  <a:pt x="6354" y="599"/>
                  <a:pt x="6005" y="425"/>
                  <a:pt x="5603" y="294"/>
                </a:cubicBezTo>
                <a:cubicBezTo>
                  <a:pt x="5208" y="160"/>
                  <a:pt x="4852" y="94"/>
                  <a:pt x="4537" y="94"/>
                </a:cubicBezTo>
                <a:cubicBezTo>
                  <a:pt x="4036" y="94"/>
                  <a:pt x="3638" y="261"/>
                  <a:pt x="3351" y="588"/>
                </a:cubicBezTo>
                <a:cubicBezTo>
                  <a:pt x="2938" y="1067"/>
                  <a:pt x="2872" y="1763"/>
                  <a:pt x="2872" y="2176"/>
                </a:cubicBezTo>
                <a:cubicBezTo>
                  <a:pt x="2764" y="2144"/>
                  <a:pt x="2644" y="2122"/>
                  <a:pt x="2513" y="2122"/>
                </a:cubicBezTo>
                <a:cubicBezTo>
                  <a:pt x="1665" y="2122"/>
                  <a:pt x="708" y="2960"/>
                  <a:pt x="349" y="4037"/>
                </a:cubicBezTo>
                <a:cubicBezTo>
                  <a:pt x="0" y="5092"/>
                  <a:pt x="294" y="6049"/>
                  <a:pt x="1143" y="6691"/>
                </a:cubicBezTo>
                <a:cubicBezTo>
                  <a:pt x="1676" y="7094"/>
                  <a:pt x="2241" y="7333"/>
                  <a:pt x="2774" y="7409"/>
                </a:cubicBezTo>
                <a:cubicBezTo>
                  <a:pt x="3025" y="8290"/>
                  <a:pt x="3732" y="8812"/>
                  <a:pt x="4744" y="8834"/>
                </a:cubicBezTo>
                <a:lnTo>
                  <a:pt x="4918" y="8834"/>
                </a:lnTo>
                <a:cubicBezTo>
                  <a:pt x="6267" y="8834"/>
                  <a:pt x="7322" y="8562"/>
                  <a:pt x="8007" y="8051"/>
                </a:cubicBezTo>
                <a:cubicBezTo>
                  <a:pt x="8116" y="8171"/>
                  <a:pt x="8236" y="8290"/>
                  <a:pt x="8366" y="8399"/>
                </a:cubicBezTo>
                <a:cubicBezTo>
                  <a:pt x="8649" y="8627"/>
                  <a:pt x="9008" y="8736"/>
                  <a:pt x="9410" y="8736"/>
                </a:cubicBezTo>
                <a:cubicBezTo>
                  <a:pt x="10705" y="8736"/>
                  <a:pt x="12380" y="7496"/>
                  <a:pt x="12990" y="6082"/>
                </a:cubicBezTo>
                <a:cubicBezTo>
                  <a:pt x="13392" y="5157"/>
                  <a:pt x="13283" y="4287"/>
                  <a:pt x="12674" y="3645"/>
                </a:cubicBezTo>
                <a:cubicBezTo>
                  <a:pt x="12228" y="3166"/>
                  <a:pt x="11717" y="2916"/>
                  <a:pt x="11173" y="2905"/>
                </a:cubicBezTo>
                <a:cubicBezTo>
                  <a:pt x="11118" y="1915"/>
                  <a:pt x="10553" y="991"/>
                  <a:pt x="9606" y="382"/>
                </a:cubicBezTo>
                <a:cubicBezTo>
                  <a:pt x="9215" y="131"/>
                  <a:pt x="8801" y="1"/>
                  <a:pt x="8377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6" name="Google Shape;1656;p55"/>
          <p:cNvSpPr/>
          <p:nvPr/>
        </p:nvSpPr>
        <p:spPr>
          <a:xfrm rot="8100000">
            <a:off x="5517495" y="4498738"/>
            <a:ext cx="219593" cy="23663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7" name="Google Shape;1657;p55"/>
          <p:cNvSpPr/>
          <p:nvPr/>
        </p:nvSpPr>
        <p:spPr>
          <a:xfrm rot="8371622">
            <a:off x="7238856" y="4056262"/>
            <a:ext cx="138624" cy="14938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8" name="Google Shape;1658;p55"/>
          <p:cNvSpPr/>
          <p:nvPr/>
        </p:nvSpPr>
        <p:spPr>
          <a:xfrm>
            <a:off x="8141624" y="351015"/>
            <a:ext cx="156555" cy="1686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9" name="Google Shape;1659;p55"/>
          <p:cNvSpPr/>
          <p:nvPr/>
        </p:nvSpPr>
        <p:spPr>
          <a:xfrm rot="-5604264">
            <a:off x="7268691" y="4441848"/>
            <a:ext cx="323943" cy="247179"/>
          </a:xfrm>
          <a:custGeom>
            <a:avLst/>
            <a:gdLst/>
            <a:ahLst/>
            <a:cxnLst/>
            <a:rect l="l" t="t" r="r" b="b"/>
            <a:pathLst>
              <a:path w="6732" h="5137" extrusionOk="0">
                <a:moveTo>
                  <a:pt x="2991" y="1"/>
                </a:moveTo>
                <a:cubicBezTo>
                  <a:pt x="1584" y="1"/>
                  <a:pt x="0" y="1337"/>
                  <a:pt x="542" y="2435"/>
                </a:cubicBezTo>
                <a:cubicBezTo>
                  <a:pt x="818" y="3007"/>
                  <a:pt x="1244" y="3218"/>
                  <a:pt x="1660" y="3218"/>
                </a:cubicBezTo>
                <a:cubicBezTo>
                  <a:pt x="1976" y="3218"/>
                  <a:pt x="2286" y="3096"/>
                  <a:pt x="2522" y="2917"/>
                </a:cubicBezTo>
                <a:lnTo>
                  <a:pt x="2522" y="2917"/>
                </a:lnTo>
                <a:cubicBezTo>
                  <a:pt x="2507" y="3865"/>
                  <a:pt x="2782" y="5136"/>
                  <a:pt x="3736" y="5136"/>
                </a:cubicBezTo>
                <a:cubicBezTo>
                  <a:pt x="3813" y="5136"/>
                  <a:pt x="3894" y="5128"/>
                  <a:pt x="3979" y="5111"/>
                </a:cubicBezTo>
                <a:cubicBezTo>
                  <a:pt x="6732" y="4556"/>
                  <a:pt x="4610" y="1031"/>
                  <a:pt x="4610" y="1031"/>
                </a:cubicBezTo>
                <a:cubicBezTo>
                  <a:pt x="4265" y="291"/>
                  <a:pt x="3647" y="1"/>
                  <a:pt x="2991" y="1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rgbClr val="113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0" name="Google Shape;1660;p55"/>
          <p:cNvSpPr/>
          <p:nvPr/>
        </p:nvSpPr>
        <p:spPr>
          <a:xfrm rot="-5604264">
            <a:off x="7327286" y="4519771"/>
            <a:ext cx="166014" cy="128474"/>
          </a:xfrm>
          <a:custGeom>
            <a:avLst/>
            <a:gdLst/>
            <a:ahLst/>
            <a:cxnLst/>
            <a:rect l="l" t="t" r="r" b="b"/>
            <a:pathLst>
              <a:path w="3450" h="2670" extrusionOk="0">
                <a:moveTo>
                  <a:pt x="1485" y="0"/>
                </a:moveTo>
                <a:cubicBezTo>
                  <a:pt x="1472" y="0"/>
                  <a:pt x="1460" y="2"/>
                  <a:pt x="1447" y="4"/>
                </a:cubicBezTo>
                <a:cubicBezTo>
                  <a:pt x="1404" y="4"/>
                  <a:pt x="436" y="156"/>
                  <a:pt x="142" y="755"/>
                </a:cubicBezTo>
                <a:cubicBezTo>
                  <a:pt x="1" y="1048"/>
                  <a:pt x="22" y="1375"/>
                  <a:pt x="229" y="1734"/>
                </a:cubicBezTo>
                <a:cubicBezTo>
                  <a:pt x="463" y="2162"/>
                  <a:pt x="765" y="2246"/>
                  <a:pt x="990" y="2246"/>
                </a:cubicBezTo>
                <a:cubicBezTo>
                  <a:pt x="1005" y="2246"/>
                  <a:pt x="1020" y="2246"/>
                  <a:pt x="1034" y="2245"/>
                </a:cubicBezTo>
                <a:cubicBezTo>
                  <a:pt x="1262" y="2223"/>
                  <a:pt x="1491" y="2104"/>
                  <a:pt x="1687" y="1930"/>
                </a:cubicBezTo>
                <a:cubicBezTo>
                  <a:pt x="1806" y="2354"/>
                  <a:pt x="2068" y="2615"/>
                  <a:pt x="2416" y="2669"/>
                </a:cubicBezTo>
                <a:lnTo>
                  <a:pt x="2524" y="2669"/>
                </a:lnTo>
                <a:cubicBezTo>
                  <a:pt x="2709" y="2669"/>
                  <a:pt x="2873" y="2604"/>
                  <a:pt x="2992" y="2473"/>
                </a:cubicBezTo>
                <a:cubicBezTo>
                  <a:pt x="3449" y="2017"/>
                  <a:pt x="3308" y="885"/>
                  <a:pt x="3286" y="755"/>
                </a:cubicBezTo>
                <a:cubicBezTo>
                  <a:pt x="3276" y="658"/>
                  <a:pt x="3199" y="588"/>
                  <a:pt x="3106" y="588"/>
                </a:cubicBezTo>
                <a:cubicBezTo>
                  <a:pt x="3093" y="588"/>
                  <a:pt x="3081" y="589"/>
                  <a:pt x="3068" y="591"/>
                </a:cubicBezTo>
                <a:cubicBezTo>
                  <a:pt x="2960" y="602"/>
                  <a:pt x="2883" y="700"/>
                  <a:pt x="2894" y="809"/>
                </a:cubicBezTo>
                <a:cubicBezTo>
                  <a:pt x="2960" y="1222"/>
                  <a:pt x="2960" y="1962"/>
                  <a:pt x="2720" y="2202"/>
                </a:cubicBezTo>
                <a:cubicBezTo>
                  <a:pt x="2666" y="2256"/>
                  <a:pt x="2603" y="2280"/>
                  <a:pt x="2520" y="2280"/>
                </a:cubicBezTo>
                <a:cubicBezTo>
                  <a:pt x="2504" y="2280"/>
                  <a:pt x="2488" y="2279"/>
                  <a:pt x="2470" y="2278"/>
                </a:cubicBezTo>
                <a:cubicBezTo>
                  <a:pt x="2405" y="2267"/>
                  <a:pt x="2220" y="2245"/>
                  <a:pt x="2100" y="1930"/>
                </a:cubicBezTo>
                <a:cubicBezTo>
                  <a:pt x="2057" y="1821"/>
                  <a:pt x="2035" y="1701"/>
                  <a:pt x="2013" y="1581"/>
                </a:cubicBezTo>
                <a:cubicBezTo>
                  <a:pt x="2122" y="1429"/>
                  <a:pt x="2209" y="1277"/>
                  <a:pt x="2263" y="1135"/>
                </a:cubicBezTo>
                <a:cubicBezTo>
                  <a:pt x="2372" y="831"/>
                  <a:pt x="2296" y="678"/>
                  <a:pt x="2209" y="591"/>
                </a:cubicBezTo>
                <a:cubicBezTo>
                  <a:pt x="2153" y="536"/>
                  <a:pt x="2080" y="503"/>
                  <a:pt x="2006" y="503"/>
                </a:cubicBezTo>
                <a:cubicBezTo>
                  <a:pt x="1964" y="503"/>
                  <a:pt x="1922" y="513"/>
                  <a:pt x="1883" y="537"/>
                </a:cubicBezTo>
                <a:cubicBezTo>
                  <a:pt x="1676" y="646"/>
                  <a:pt x="1600" y="1070"/>
                  <a:pt x="1611" y="1451"/>
                </a:cubicBezTo>
                <a:cubicBezTo>
                  <a:pt x="1480" y="1603"/>
                  <a:pt x="1317" y="1745"/>
                  <a:pt x="1154" y="1810"/>
                </a:cubicBezTo>
                <a:cubicBezTo>
                  <a:pt x="1101" y="1829"/>
                  <a:pt x="1039" y="1846"/>
                  <a:pt x="973" y="1846"/>
                </a:cubicBezTo>
                <a:cubicBezTo>
                  <a:pt x="847" y="1846"/>
                  <a:pt x="705" y="1784"/>
                  <a:pt x="577" y="1549"/>
                </a:cubicBezTo>
                <a:cubicBezTo>
                  <a:pt x="436" y="1299"/>
                  <a:pt x="414" y="1103"/>
                  <a:pt x="490" y="929"/>
                </a:cubicBezTo>
                <a:cubicBezTo>
                  <a:pt x="664" y="581"/>
                  <a:pt x="1273" y="428"/>
                  <a:pt x="1502" y="396"/>
                </a:cubicBezTo>
                <a:cubicBezTo>
                  <a:pt x="1611" y="374"/>
                  <a:pt x="1687" y="276"/>
                  <a:pt x="1665" y="167"/>
                </a:cubicBezTo>
                <a:cubicBezTo>
                  <a:pt x="1655" y="71"/>
                  <a:pt x="1578" y="0"/>
                  <a:pt x="148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1" name="Google Shape;1661;p55"/>
          <p:cNvSpPr/>
          <p:nvPr/>
        </p:nvSpPr>
        <p:spPr>
          <a:xfrm rot="-5604264">
            <a:off x="7074429" y="4354094"/>
            <a:ext cx="306476" cy="214556"/>
          </a:xfrm>
          <a:custGeom>
            <a:avLst/>
            <a:gdLst/>
            <a:ahLst/>
            <a:cxnLst/>
            <a:rect l="l" t="t" r="r" b="b"/>
            <a:pathLst>
              <a:path w="6369" h="4459" extrusionOk="0">
                <a:moveTo>
                  <a:pt x="2397" y="1"/>
                </a:moveTo>
                <a:cubicBezTo>
                  <a:pt x="715" y="1"/>
                  <a:pt x="1" y="4022"/>
                  <a:pt x="2487" y="4318"/>
                </a:cubicBezTo>
                <a:cubicBezTo>
                  <a:pt x="2487" y="4318"/>
                  <a:pt x="3108" y="4458"/>
                  <a:pt x="3841" y="4458"/>
                </a:cubicBezTo>
                <a:cubicBezTo>
                  <a:pt x="4972" y="4458"/>
                  <a:pt x="6369" y="4126"/>
                  <a:pt x="6164" y="2436"/>
                </a:cubicBezTo>
                <a:cubicBezTo>
                  <a:pt x="6079" y="1733"/>
                  <a:pt x="5529" y="1501"/>
                  <a:pt x="4893" y="1501"/>
                </a:cubicBezTo>
                <a:cubicBezTo>
                  <a:pt x="4470" y="1501"/>
                  <a:pt x="4010" y="1603"/>
                  <a:pt x="3624" y="1739"/>
                </a:cubicBezTo>
                <a:lnTo>
                  <a:pt x="3624" y="1739"/>
                </a:lnTo>
                <a:cubicBezTo>
                  <a:pt x="3842" y="1092"/>
                  <a:pt x="3646" y="165"/>
                  <a:pt x="2542" y="11"/>
                </a:cubicBezTo>
                <a:cubicBezTo>
                  <a:pt x="2493" y="4"/>
                  <a:pt x="2445" y="1"/>
                  <a:pt x="2397" y="1"/>
                </a:cubicBezTo>
                <a:close/>
              </a:path>
            </a:pathLst>
          </a:custGeom>
          <a:solidFill>
            <a:schemeClr val="accent6"/>
          </a:solidFill>
          <a:ln w="19050" cap="flat" cmpd="sng">
            <a:solidFill>
              <a:srgbClr val="1136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2" name="Google Shape;1662;p55"/>
          <p:cNvSpPr/>
          <p:nvPr/>
        </p:nvSpPr>
        <p:spPr>
          <a:xfrm rot="-5604264">
            <a:off x="7166120" y="4389287"/>
            <a:ext cx="149749" cy="156334"/>
          </a:xfrm>
          <a:custGeom>
            <a:avLst/>
            <a:gdLst/>
            <a:ahLst/>
            <a:cxnLst/>
            <a:rect l="l" t="t" r="r" b="b"/>
            <a:pathLst>
              <a:path w="3112" h="3249" extrusionOk="0">
                <a:moveTo>
                  <a:pt x="1155" y="0"/>
                </a:moveTo>
                <a:cubicBezTo>
                  <a:pt x="881" y="0"/>
                  <a:pt x="659" y="86"/>
                  <a:pt x="479" y="257"/>
                </a:cubicBezTo>
                <a:cubicBezTo>
                  <a:pt x="0" y="725"/>
                  <a:pt x="174" y="1693"/>
                  <a:pt x="174" y="1726"/>
                </a:cubicBezTo>
                <a:cubicBezTo>
                  <a:pt x="194" y="1822"/>
                  <a:pt x="272" y="1893"/>
                  <a:pt x="366" y="1893"/>
                </a:cubicBezTo>
                <a:cubicBezTo>
                  <a:pt x="378" y="1893"/>
                  <a:pt x="390" y="1891"/>
                  <a:pt x="403" y="1889"/>
                </a:cubicBezTo>
                <a:cubicBezTo>
                  <a:pt x="512" y="1867"/>
                  <a:pt x="588" y="1769"/>
                  <a:pt x="566" y="1660"/>
                </a:cubicBezTo>
                <a:cubicBezTo>
                  <a:pt x="523" y="1443"/>
                  <a:pt x="479" y="812"/>
                  <a:pt x="762" y="529"/>
                </a:cubicBezTo>
                <a:cubicBezTo>
                  <a:pt x="852" y="438"/>
                  <a:pt x="974" y="395"/>
                  <a:pt x="1135" y="395"/>
                </a:cubicBezTo>
                <a:cubicBezTo>
                  <a:pt x="1206" y="395"/>
                  <a:pt x="1284" y="404"/>
                  <a:pt x="1371" y="420"/>
                </a:cubicBezTo>
                <a:cubicBezTo>
                  <a:pt x="1774" y="496"/>
                  <a:pt x="1817" y="725"/>
                  <a:pt x="1806" y="877"/>
                </a:cubicBezTo>
                <a:cubicBezTo>
                  <a:pt x="1795" y="1062"/>
                  <a:pt x="1708" y="1258"/>
                  <a:pt x="1610" y="1432"/>
                </a:cubicBezTo>
                <a:cubicBezTo>
                  <a:pt x="1241" y="1541"/>
                  <a:pt x="860" y="1737"/>
                  <a:pt x="827" y="1987"/>
                </a:cubicBezTo>
                <a:cubicBezTo>
                  <a:pt x="805" y="2106"/>
                  <a:pt x="860" y="2215"/>
                  <a:pt x="979" y="2270"/>
                </a:cubicBezTo>
                <a:cubicBezTo>
                  <a:pt x="1022" y="2291"/>
                  <a:pt x="1075" y="2307"/>
                  <a:pt x="1139" y="2307"/>
                </a:cubicBezTo>
                <a:cubicBezTo>
                  <a:pt x="1237" y="2307"/>
                  <a:pt x="1361" y="2269"/>
                  <a:pt x="1513" y="2150"/>
                </a:cubicBezTo>
                <a:cubicBezTo>
                  <a:pt x="1621" y="2063"/>
                  <a:pt x="1741" y="1932"/>
                  <a:pt x="1850" y="1780"/>
                </a:cubicBezTo>
                <a:cubicBezTo>
                  <a:pt x="1939" y="1756"/>
                  <a:pt x="2035" y="1743"/>
                  <a:pt x="2128" y="1743"/>
                </a:cubicBezTo>
                <a:cubicBezTo>
                  <a:pt x="2159" y="1743"/>
                  <a:pt x="2190" y="1745"/>
                  <a:pt x="2220" y="1747"/>
                </a:cubicBezTo>
                <a:cubicBezTo>
                  <a:pt x="2546" y="1769"/>
                  <a:pt x="2633" y="1932"/>
                  <a:pt x="2655" y="1987"/>
                </a:cubicBezTo>
                <a:cubicBezTo>
                  <a:pt x="2698" y="2085"/>
                  <a:pt x="2709" y="2172"/>
                  <a:pt x="2666" y="2248"/>
                </a:cubicBezTo>
                <a:cubicBezTo>
                  <a:pt x="2513" y="2552"/>
                  <a:pt x="1806" y="2781"/>
                  <a:pt x="1404" y="2857"/>
                </a:cubicBezTo>
                <a:cubicBezTo>
                  <a:pt x="1295" y="2879"/>
                  <a:pt x="1230" y="2977"/>
                  <a:pt x="1251" y="3085"/>
                </a:cubicBezTo>
                <a:cubicBezTo>
                  <a:pt x="1262" y="3183"/>
                  <a:pt x="1349" y="3249"/>
                  <a:pt x="1436" y="3249"/>
                </a:cubicBezTo>
                <a:lnTo>
                  <a:pt x="1480" y="3249"/>
                </a:lnTo>
                <a:cubicBezTo>
                  <a:pt x="1600" y="3216"/>
                  <a:pt x="2720" y="2998"/>
                  <a:pt x="3014" y="2422"/>
                </a:cubicBezTo>
                <a:cubicBezTo>
                  <a:pt x="3112" y="2237"/>
                  <a:pt x="3112" y="2030"/>
                  <a:pt x="3014" y="1824"/>
                </a:cubicBezTo>
                <a:cubicBezTo>
                  <a:pt x="2870" y="1516"/>
                  <a:pt x="2573" y="1354"/>
                  <a:pt x="2167" y="1354"/>
                </a:cubicBezTo>
                <a:cubicBezTo>
                  <a:pt x="2141" y="1354"/>
                  <a:pt x="2115" y="1354"/>
                  <a:pt x="2089" y="1356"/>
                </a:cubicBezTo>
                <a:cubicBezTo>
                  <a:pt x="2187" y="1116"/>
                  <a:pt x="2231" y="866"/>
                  <a:pt x="2176" y="638"/>
                </a:cubicBezTo>
                <a:cubicBezTo>
                  <a:pt x="2122" y="409"/>
                  <a:pt x="1948" y="126"/>
                  <a:pt x="1447" y="29"/>
                </a:cubicBezTo>
                <a:cubicBezTo>
                  <a:pt x="1344" y="10"/>
                  <a:pt x="1247" y="0"/>
                  <a:pt x="1155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3" name="Google Shape;1663;p55"/>
          <p:cNvSpPr/>
          <p:nvPr/>
        </p:nvSpPr>
        <p:spPr>
          <a:xfrm rot="-5604264">
            <a:off x="7409512" y="4329901"/>
            <a:ext cx="93786" cy="171346"/>
          </a:xfrm>
          <a:custGeom>
            <a:avLst/>
            <a:gdLst/>
            <a:ahLst/>
            <a:cxnLst/>
            <a:rect l="l" t="t" r="r" b="b"/>
            <a:pathLst>
              <a:path w="1949" h="3561" extrusionOk="0">
                <a:moveTo>
                  <a:pt x="223" y="0"/>
                </a:moveTo>
                <a:cubicBezTo>
                  <a:pt x="176" y="0"/>
                  <a:pt x="128" y="16"/>
                  <a:pt x="88" y="47"/>
                </a:cubicBezTo>
                <a:cubicBezTo>
                  <a:pt x="12" y="123"/>
                  <a:pt x="1" y="242"/>
                  <a:pt x="77" y="329"/>
                </a:cubicBezTo>
                <a:cubicBezTo>
                  <a:pt x="480" y="786"/>
                  <a:pt x="1524" y="2135"/>
                  <a:pt x="1437" y="2864"/>
                </a:cubicBezTo>
                <a:cubicBezTo>
                  <a:pt x="1415" y="3016"/>
                  <a:pt x="1361" y="3125"/>
                  <a:pt x="1252" y="3201"/>
                </a:cubicBezTo>
                <a:cubicBezTo>
                  <a:pt x="1154" y="3267"/>
                  <a:pt x="1132" y="3386"/>
                  <a:pt x="1197" y="3473"/>
                </a:cubicBezTo>
                <a:cubicBezTo>
                  <a:pt x="1241" y="3528"/>
                  <a:pt x="1295" y="3560"/>
                  <a:pt x="1361" y="3560"/>
                </a:cubicBezTo>
                <a:cubicBezTo>
                  <a:pt x="1404" y="3560"/>
                  <a:pt x="1437" y="3549"/>
                  <a:pt x="1469" y="3528"/>
                </a:cubicBezTo>
                <a:cubicBezTo>
                  <a:pt x="1676" y="3375"/>
                  <a:pt x="1796" y="3169"/>
                  <a:pt x="1828" y="2918"/>
                </a:cubicBezTo>
                <a:cubicBezTo>
                  <a:pt x="1948" y="1874"/>
                  <a:pt x="534" y="242"/>
                  <a:pt x="371" y="68"/>
                </a:cubicBezTo>
                <a:cubicBezTo>
                  <a:pt x="330" y="22"/>
                  <a:pt x="277" y="0"/>
                  <a:pt x="22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4" name="Google Shape;1664;p55"/>
          <p:cNvSpPr/>
          <p:nvPr/>
        </p:nvSpPr>
        <p:spPr>
          <a:xfrm rot="-5604264">
            <a:off x="7290704" y="4338551"/>
            <a:ext cx="158651" cy="55287"/>
          </a:xfrm>
          <a:custGeom>
            <a:avLst/>
            <a:gdLst/>
            <a:ahLst/>
            <a:cxnLst/>
            <a:rect l="l" t="t" r="r" b="b"/>
            <a:pathLst>
              <a:path w="3297" h="1149" extrusionOk="0">
                <a:moveTo>
                  <a:pt x="225" y="1"/>
                </a:moveTo>
                <a:cubicBezTo>
                  <a:pt x="165" y="1"/>
                  <a:pt x="106" y="29"/>
                  <a:pt x="66" y="82"/>
                </a:cubicBezTo>
                <a:cubicBezTo>
                  <a:pt x="1" y="169"/>
                  <a:pt x="23" y="289"/>
                  <a:pt x="110" y="354"/>
                </a:cubicBezTo>
                <a:cubicBezTo>
                  <a:pt x="164" y="397"/>
                  <a:pt x="1208" y="1148"/>
                  <a:pt x="2220" y="1148"/>
                </a:cubicBezTo>
                <a:cubicBezTo>
                  <a:pt x="2557" y="1148"/>
                  <a:pt x="2894" y="1072"/>
                  <a:pt x="3188" y="854"/>
                </a:cubicBezTo>
                <a:cubicBezTo>
                  <a:pt x="3275" y="789"/>
                  <a:pt x="3297" y="659"/>
                  <a:pt x="3232" y="572"/>
                </a:cubicBezTo>
                <a:cubicBezTo>
                  <a:pt x="3192" y="519"/>
                  <a:pt x="3133" y="490"/>
                  <a:pt x="3073" y="490"/>
                </a:cubicBezTo>
                <a:cubicBezTo>
                  <a:pt x="3033" y="490"/>
                  <a:pt x="2994" y="502"/>
                  <a:pt x="2960" y="528"/>
                </a:cubicBezTo>
                <a:cubicBezTo>
                  <a:pt x="2740" y="690"/>
                  <a:pt x="2484" y="753"/>
                  <a:pt x="2220" y="753"/>
                </a:cubicBezTo>
                <a:cubicBezTo>
                  <a:pt x="1334" y="753"/>
                  <a:pt x="355" y="47"/>
                  <a:pt x="338" y="38"/>
                </a:cubicBezTo>
                <a:cubicBezTo>
                  <a:pt x="304" y="13"/>
                  <a:pt x="264" y="1"/>
                  <a:pt x="225" y="1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65" name="Google Shape;1665;p55"/>
          <p:cNvSpPr/>
          <p:nvPr/>
        </p:nvSpPr>
        <p:spPr>
          <a:xfrm>
            <a:off x="5182576" y="3893750"/>
            <a:ext cx="1987063" cy="884612"/>
          </a:xfrm>
          <a:custGeom>
            <a:avLst/>
            <a:gdLst/>
            <a:ahLst/>
            <a:cxnLst/>
            <a:rect l="l" t="t" r="r" b="b"/>
            <a:pathLst>
              <a:path w="33333" h="14840" extrusionOk="0">
                <a:moveTo>
                  <a:pt x="15459" y="1"/>
                </a:moveTo>
                <a:cubicBezTo>
                  <a:pt x="15209" y="1"/>
                  <a:pt x="14970" y="1"/>
                  <a:pt x="14730" y="23"/>
                </a:cubicBezTo>
                <a:cubicBezTo>
                  <a:pt x="14632" y="34"/>
                  <a:pt x="14556" y="121"/>
                  <a:pt x="14567" y="208"/>
                </a:cubicBezTo>
                <a:cubicBezTo>
                  <a:pt x="14578" y="306"/>
                  <a:pt x="14654" y="371"/>
                  <a:pt x="14741" y="371"/>
                </a:cubicBezTo>
                <a:lnTo>
                  <a:pt x="14763" y="371"/>
                </a:lnTo>
                <a:cubicBezTo>
                  <a:pt x="14917" y="363"/>
                  <a:pt x="15076" y="355"/>
                  <a:pt x="15237" y="355"/>
                </a:cubicBezTo>
                <a:cubicBezTo>
                  <a:pt x="15304" y="355"/>
                  <a:pt x="15371" y="357"/>
                  <a:pt x="15437" y="360"/>
                </a:cubicBezTo>
                <a:cubicBezTo>
                  <a:pt x="15535" y="360"/>
                  <a:pt x="15622" y="284"/>
                  <a:pt x="15622" y="186"/>
                </a:cubicBezTo>
                <a:cubicBezTo>
                  <a:pt x="15633" y="88"/>
                  <a:pt x="15557" y="12"/>
                  <a:pt x="15459" y="1"/>
                </a:cubicBezTo>
                <a:close/>
                <a:moveTo>
                  <a:pt x="16143" y="73"/>
                </a:moveTo>
                <a:cubicBezTo>
                  <a:pt x="16060" y="73"/>
                  <a:pt x="15990" y="142"/>
                  <a:pt x="15971" y="219"/>
                </a:cubicBezTo>
                <a:cubicBezTo>
                  <a:pt x="15960" y="316"/>
                  <a:pt x="16025" y="414"/>
                  <a:pt x="16123" y="425"/>
                </a:cubicBezTo>
                <a:cubicBezTo>
                  <a:pt x="16340" y="458"/>
                  <a:pt x="16569" y="512"/>
                  <a:pt x="16786" y="578"/>
                </a:cubicBezTo>
                <a:lnTo>
                  <a:pt x="16841" y="578"/>
                </a:lnTo>
                <a:cubicBezTo>
                  <a:pt x="16917" y="578"/>
                  <a:pt x="16982" y="534"/>
                  <a:pt x="17004" y="458"/>
                </a:cubicBezTo>
                <a:cubicBezTo>
                  <a:pt x="17037" y="360"/>
                  <a:pt x="16982" y="262"/>
                  <a:pt x="16884" y="240"/>
                </a:cubicBezTo>
                <a:cubicBezTo>
                  <a:pt x="16656" y="164"/>
                  <a:pt x="16417" y="121"/>
                  <a:pt x="16177" y="77"/>
                </a:cubicBezTo>
                <a:cubicBezTo>
                  <a:pt x="16166" y="75"/>
                  <a:pt x="16154" y="73"/>
                  <a:pt x="16143" y="73"/>
                </a:cubicBezTo>
                <a:close/>
                <a:moveTo>
                  <a:pt x="14050" y="116"/>
                </a:moveTo>
                <a:cubicBezTo>
                  <a:pt x="14038" y="116"/>
                  <a:pt x="14025" y="118"/>
                  <a:pt x="14012" y="121"/>
                </a:cubicBezTo>
                <a:cubicBezTo>
                  <a:pt x="13784" y="175"/>
                  <a:pt x="13545" y="229"/>
                  <a:pt x="13316" y="306"/>
                </a:cubicBezTo>
                <a:cubicBezTo>
                  <a:pt x="13218" y="338"/>
                  <a:pt x="13164" y="436"/>
                  <a:pt x="13196" y="523"/>
                </a:cubicBezTo>
                <a:cubicBezTo>
                  <a:pt x="13218" y="599"/>
                  <a:pt x="13294" y="643"/>
                  <a:pt x="13371" y="643"/>
                </a:cubicBezTo>
                <a:lnTo>
                  <a:pt x="13414" y="643"/>
                </a:lnTo>
                <a:cubicBezTo>
                  <a:pt x="13642" y="567"/>
                  <a:pt x="13860" y="512"/>
                  <a:pt x="14078" y="469"/>
                </a:cubicBezTo>
                <a:cubicBezTo>
                  <a:pt x="14176" y="447"/>
                  <a:pt x="14241" y="360"/>
                  <a:pt x="14219" y="262"/>
                </a:cubicBezTo>
                <a:cubicBezTo>
                  <a:pt x="14200" y="177"/>
                  <a:pt x="14132" y="116"/>
                  <a:pt x="14050" y="116"/>
                </a:cubicBezTo>
                <a:close/>
                <a:moveTo>
                  <a:pt x="17498" y="463"/>
                </a:moveTo>
                <a:cubicBezTo>
                  <a:pt x="17431" y="463"/>
                  <a:pt x="17365" y="505"/>
                  <a:pt x="17341" y="578"/>
                </a:cubicBezTo>
                <a:cubicBezTo>
                  <a:pt x="17298" y="665"/>
                  <a:pt x="17341" y="762"/>
                  <a:pt x="17428" y="806"/>
                </a:cubicBezTo>
                <a:cubicBezTo>
                  <a:pt x="17646" y="893"/>
                  <a:pt x="17842" y="1002"/>
                  <a:pt x="18037" y="1111"/>
                </a:cubicBezTo>
                <a:cubicBezTo>
                  <a:pt x="18070" y="1132"/>
                  <a:pt x="18092" y="1132"/>
                  <a:pt x="18125" y="1132"/>
                </a:cubicBezTo>
                <a:cubicBezTo>
                  <a:pt x="18190" y="1132"/>
                  <a:pt x="18244" y="1100"/>
                  <a:pt x="18277" y="1045"/>
                </a:cubicBezTo>
                <a:cubicBezTo>
                  <a:pt x="18331" y="969"/>
                  <a:pt x="18299" y="860"/>
                  <a:pt x="18222" y="806"/>
                </a:cubicBezTo>
                <a:cubicBezTo>
                  <a:pt x="18016" y="686"/>
                  <a:pt x="17798" y="578"/>
                  <a:pt x="17570" y="480"/>
                </a:cubicBezTo>
                <a:cubicBezTo>
                  <a:pt x="17547" y="468"/>
                  <a:pt x="17522" y="463"/>
                  <a:pt x="17498" y="463"/>
                </a:cubicBezTo>
                <a:close/>
                <a:moveTo>
                  <a:pt x="12713" y="539"/>
                </a:moveTo>
                <a:cubicBezTo>
                  <a:pt x="12689" y="539"/>
                  <a:pt x="12665" y="544"/>
                  <a:pt x="12642" y="556"/>
                </a:cubicBezTo>
                <a:cubicBezTo>
                  <a:pt x="12413" y="654"/>
                  <a:pt x="12196" y="752"/>
                  <a:pt x="11989" y="871"/>
                </a:cubicBezTo>
                <a:cubicBezTo>
                  <a:pt x="11902" y="915"/>
                  <a:pt x="11869" y="1024"/>
                  <a:pt x="11924" y="1111"/>
                </a:cubicBezTo>
                <a:cubicBezTo>
                  <a:pt x="11956" y="1165"/>
                  <a:pt x="12011" y="1209"/>
                  <a:pt x="12076" y="1209"/>
                </a:cubicBezTo>
                <a:cubicBezTo>
                  <a:pt x="12098" y="1209"/>
                  <a:pt x="12130" y="1198"/>
                  <a:pt x="12163" y="1187"/>
                </a:cubicBezTo>
                <a:cubicBezTo>
                  <a:pt x="12359" y="1067"/>
                  <a:pt x="12565" y="969"/>
                  <a:pt x="12772" y="882"/>
                </a:cubicBezTo>
                <a:cubicBezTo>
                  <a:pt x="12870" y="839"/>
                  <a:pt x="12903" y="741"/>
                  <a:pt x="12870" y="643"/>
                </a:cubicBezTo>
                <a:cubicBezTo>
                  <a:pt x="12838" y="579"/>
                  <a:pt x="12777" y="539"/>
                  <a:pt x="12713" y="539"/>
                </a:cubicBezTo>
                <a:close/>
                <a:moveTo>
                  <a:pt x="11475" y="1222"/>
                </a:moveTo>
                <a:cubicBezTo>
                  <a:pt x="11442" y="1222"/>
                  <a:pt x="11408" y="1231"/>
                  <a:pt x="11380" y="1252"/>
                </a:cubicBezTo>
                <a:cubicBezTo>
                  <a:pt x="11173" y="1383"/>
                  <a:pt x="10977" y="1524"/>
                  <a:pt x="10792" y="1676"/>
                </a:cubicBezTo>
                <a:cubicBezTo>
                  <a:pt x="10716" y="1742"/>
                  <a:pt x="10705" y="1850"/>
                  <a:pt x="10771" y="1926"/>
                </a:cubicBezTo>
                <a:cubicBezTo>
                  <a:pt x="10803" y="1970"/>
                  <a:pt x="10858" y="1992"/>
                  <a:pt x="10912" y="1992"/>
                </a:cubicBezTo>
                <a:cubicBezTo>
                  <a:pt x="10945" y="1992"/>
                  <a:pt x="10988" y="1981"/>
                  <a:pt x="11021" y="1948"/>
                </a:cubicBezTo>
                <a:cubicBezTo>
                  <a:pt x="11195" y="1807"/>
                  <a:pt x="11380" y="1665"/>
                  <a:pt x="11576" y="1546"/>
                </a:cubicBezTo>
                <a:cubicBezTo>
                  <a:pt x="11652" y="1491"/>
                  <a:pt x="11673" y="1372"/>
                  <a:pt x="11619" y="1296"/>
                </a:cubicBezTo>
                <a:cubicBezTo>
                  <a:pt x="11585" y="1248"/>
                  <a:pt x="11530" y="1222"/>
                  <a:pt x="11475" y="1222"/>
                </a:cubicBezTo>
                <a:close/>
                <a:moveTo>
                  <a:pt x="18697" y="1187"/>
                </a:moveTo>
                <a:cubicBezTo>
                  <a:pt x="18648" y="1187"/>
                  <a:pt x="18601" y="1210"/>
                  <a:pt x="18571" y="1252"/>
                </a:cubicBezTo>
                <a:cubicBezTo>
                  <a:pt x="18505" y="1328"/>
                  <a:pt x="18516" y="1437"/>
                  <a:pt x="18592" y="1502"/>
                </a:cubicBezTo>
                <a:cubicBezTo>
                  <a:pt x="18766" y="1644"/>
                  <a:pt x="18930" y="1796"/>
                  <a:pt x="19093" y="1959"/>
                </a:cubicBezTo>
                <a:cubicBezTo>
                  <a:pt x="19125" y="2003"/>
                  <a:pt x="19169" y="2014"/>
                  <a:pt x="19212" y="2014"/>
                </a:cubicBezTo>
                <a:cubicBezTo>
                  <a:pt x="19256" y="2014"/>
                  <a:pt x="19299" y="2003"/>
                  <a:pt x="19332" y="1970"/>
                </a:cubicBezTo>
                <a:cubicBezTo>
                  <a:pt x="19408" y="1905"/>
                  <a:pt x="19408" y="1796"/>
                  <a:pt x="19343" y="1720"/>
                </a:cubicBezTo>
                <a:cubicBezTo>
                  <a:pt x="19180" y="1546"/>
                  <a:pt x="19006" y="1372"/>
                  <a:pt x="18810" y="1230"/>
                </a:cubicBezTo>
                <a:cubicBezTo>
                  <a:pt x="18776" y="1201"/>
                  <a:pt x="18736" y="1187"/>
                  <a:pt x="18697" y="1187"/>
                </a:cubicBezTo>
                <a:close/>
                <a:moveTo>
                  <a:pt x="5886" y="2285"/>
                </a:moveTo>
                <a:cubicBezTo>
                  <a:pt x="5658" y="2285"/>
                  <a:pt x="5429" y="2296"/>
                  <a:pt x="5201" y="2307"/>
                </a:cubicBezTo>
                <a:cubicBezTo>
                  <a:pt x="5103" y="2318"/>
                  <a:pt x="5027" y="2405"/>
                  <a:pt x="5037" y="2503"/>
                </a:cubicBezTo>
                <a:cubicBezTo>
                  <a:pt x="5048" y="2590"/>
                  <a:pt x="5124" y="2666"/>
                  <a:pt x="5212" y="2666"/>
                </a:cubicBezTo>
                <a:lnTo>
                  <a:pt x="5222" y="2666"/>
                </a:lnTo>
                <a:cubicBezTo>
                  <a:pt x="5451" y="2644"/>
                  <a:pt x="5668" y="2634"/>
                  <a:pt x="5919" y="2634"/>
                </a:cubicBezTo>
                <a:cubicBezTo>
                  <a:pt x="6017" y="2634"/>
                  <a:pt x="6082" y="2557"/>
                  <a:pt x="6082" y="2460"/>
                </a:cubicBezTo>
                <a:cubicBezTo>
                  <a:pt x="6082" y="2362"/>
                  <a:pt x="5984" y="2285"/>
                  <a:pt x="5886" y="2285"/>
                </a:cubicBezTo>
                <a:close/>
                <a:moveTo>
                  <a:pt x="6618" y="2317"/>
                </a:moveTo>
                <a:cubicBezTo>
                  <a:pt x="6528" y="2317"/>
                  <a:pt x="6451" y="2390"/>
                  <a:pt x="6441" y="2481"/>
                </a:cubicBezTo>
                <a:cubicBezTo>
                  <a:pt x="6430" y="2579"/>
                  <a:pt x="6506" y="2666"/>
                  <a:pt x="6604" y="2677"/>
                </a:cubicBezTo>
                <a:cubicBezTo>
                  <a:pt x="6832" y="2699"/>
                  <a:pt x="7061" y="2732"/>
                  <a:pt x="7278" y="2786"/>
                </a:cubicBezTo>
                <a:lnTo>
                  <a:pt x="7311" y="2786"/>
                </a:lnTo>
                <a:cubicBezTo>
                  <a:pt x="7398" y="2786"/>
                  <a:pt x="7463" y="2732"/>
                  <a:pt x="7485" y="2655"/>
                </a:cubicBezTo>
                <a:cubicBezTo>
                  <a:pt x="7507" y="2557"/>
                  <a:pt x="7442" y="2460"/>
                  <a:pt x="7355" y="2438"/>
                </a:cubicBezTo>
                <a:cubicBezTo>
                  <a:pt x="7126" y="2383"/>
                  <a:pt x="6887" y="2351"/>
                  <a:pt x="6637" y="2318"/>
                </a:cubicBezTo>
                <a:cubicBezTo>
                  <a:pt x="6630" y="2317"/>
                  <a:pt x="6624" y="2317"/>
                  <a:pt x="6618" y="2317"/>
                </a:cubicBezTo>
                <a:close/>
                <a:moveTo>
                  <a:pt x="4504" y="2393"/>
                </a:moveTo>
                <a:cubicBezTo>
                  <a:pt x="4497" y="2393"/>
                  <a:pt x="4490" y="2393"/>
                  <a:pt x="4483" y="2394"/>
                </a:cubicBezTo>
                <a:cubicBezTo>
                  <a:pt x="4243" y="2438"/>
                  <a:pt x="4004" y="2481"/>
                  <a:pt x="3776" y="2547"/>
                </a:cubicBezTo>
                <a:cubicBezTo>
                  <a:pt x="3689" y="2568"/>
                  <a:pt x="3623" y="2666"/>
                  <a:pt x="3656" y="2753"/>
                </a:cubicBezTo>
                <a:cubicBezTo>
                  <a:pt x="3678" y="2840"/>
                  <a:pt x="3743" y="2884"/>
                  <a:pt x="3819" y="2884"/>
                </a:cubicBezTo>
                <a:lnTo>
                  <a:pt x="3863" y="2884"/>
                </a:lnTo>
                <a:cubicBezTo>
                  <a:pt x="4080" y="2829"/>
                  <a:pt x="4309" y="2786"/>
                  <a:pt x="4537" y="2742"/>
                </a:cubicBezTo>
                <a:cubicBezTo>
                  <a:pt x="4635" y="2732"/>
                  <a:pt x="4700" y="2634"/>
                  <a:pt x="4689" y="2547"/>
                </a:cubicBezTo>
                <a:cubicBezTo>
                  <a:pt x="4669" y="2456"/>
                  <a:pt x="4593" y="2393"/>
                  <a:pt x="4504" y="2393"/>
                </a:cubicBezTo>
                <a:close/>
                <a:moveTo>
                  <a:pt x="10379" y="2107"/>
                </a:moveTo>
                <a:cubicBezTo>
                  <a:pt x="10335" y="2107"/>
                  <a:pt x="10291" y="2124"/>
                  <a:pt x="10259" y="2155"/>
                </a:cubicBezTo>
                <a:cubicBezTo>
                  <a:pt x="10085" y="2329"/>
                  <a:pt x="9922" y="2503"/>
                  <a:pt x="9770" y="2688"/>
                </a:cubicBezTo>
                <a:cubicBezTo>
                  <a:pt x="9704" y="2764"/>
                  <a:pt x="9715" y="2873"/>
                  <a:pt x="9791" y="2938"/>
                </a:cubicBezTo>
                <a:cubicBezTo>
                  <a:pt x="9824" y="2960"/>
                  <a:pt x="9868" y="2982"/>
                  <a:pt x="9900" y="2982"/>
                </a:cubicBezTo>
                <a:cubicBezTo>
                  <a:pt x="9955" y="2982"/>
                  <a:pt x="10009" y="2960"/>
                  <a:pt x="10042" y="2916"/>
                </a:cubicBezTo>
                <a:cubicBezTo>
                  <a:pt x="10183" y="2742"/>
                  <a:pt x="10335" y="2568"/>
                  <a:pt x="10509" y="2405"/>
                </a:cubicBezTo>
                <a:cubicBezTo>
                  <a:pt x="10575" y="2340"/>
                  <a:pt x="10575" y="2231"/>
                  <a:pt x="10509" y="2166"/>
                </a:cubicBezTo>
                <a:cubicBezTo>
                  <a:pt x="10476" y="2126"/>
                  <a:pt x="10427" y="2107"/>
                  <a:pt x="10379" y="2107"/>
                </a:cubicBezTo>
                <a:close/>
                <a:moveTo>
                  <a:pt x="19656" y="2212"/>
                </a:moveTo>
                <a:cubicBezTo>
                  <a:pt x="19623" y="2212"/>
                  <a:pt x="19589" y="2221"/>
                  <a:pt x="19560" y="2242"/>
                </a:cubicBezTo>
                <a:cubicBezTo>
                  <a:pt x="19473" y="2307"/>
                  <a:pt x="19463" y="2416"/>
                  <a:pt x="19517" y="2492"/>
                </a:cubicBezTo>
                <a:cubicBezTo>
                  <a:pt x="19648" y="2677"/>
                  <a:pt x="19756" y="2873"/>
                  <a:pt x="19865" y="3080"/>
                </a:cubicBezTo>
                <a:cubicBezTo>
                  <a:pt x="19898" y="3134"/>
                  <a:pt x="19963" y="3167"/>
                  <a:pt x="20028" y="3167"/>
                </a:cubicBezTo>
                <a:cubicBezTo>
                  <a:pt x="20050" y="3167"/>
                  <a:pt x="20083" y="3167"/>
                  <a:pt x="20104" y="3145"/>
                </a:cubicBezTo>
                <a:cubicBezTo>
                  <a:pt x="20191" y="3101"/>
                  <a:pt x="20224" y="2993"/>
                  <a:pt x="20181" y="2906"/>
                </a:cubicBezTo>
                <a:cubicBezTo>
                  <a:pt x="20061" y="2688"/>
                  <a:pt x="19941" y="2481"/>
                  <a:pt x="19800" y="2285"/>
                </a:cubicBezTo>
                <a:cubicBezTo>
                  <a:pt x="19766" y="2238"/>
                  <a:pt x="19711" y="2212"/>
                  <a:pt x="19656" y="2212"/>
                </a:cubicBezTo>
                <a:close/>
                <a:moveTo>
                  <a:pt x="7991" y="2634"/>
                </a:moveTo>
                <a:cubicBezTo>
                  <a:pt x="7919" y="2634"/>
                  <a:pt x="7848" y="2677"/>
                  <a:pt x="7822" y="2753"/>
                </a:cubicBezTo>
                <a:cubicBezTo>
                  <a:pt x="7790" y="2840"/>
                  <a:pt x="7833" y="2938"/>
                  <a:pt x="7920" y="2982"/>
                </a:cubicBezTo>
                <a:cubicBezTo>
                  <a:pt x="8138" y="3058"/>
                  <a:pt x="8345" y="3156"/>
                  <a:pt x="8530" y="3265"/>
                </a:cubicBezTo>
                <a:cubicBezTo>
                  <a:pt x="8562" y="3286"/>
                  <a:pt x="8595" y="3297"/>
                  <a:pt x="8617" y="3297"/>
                </a:cubicBezTo>
                <a:cubicBezTo>
                  <a:pt x="8682" y="3297"/>
                  <a:pt x="8736" y="3265"/>
                  <a:pt x="8769" y="3210"/>
                </a:cubicBezTo>
                <a:cubicBezTo>
                  <a:pt x="8823" y="3123"/>
                  <a:pt x="8791" y="3014"/>
                  <a:pt x="8714" y="2960"/>
                </a:cubicBezTo>
                <a:cubicBezTo>
                  <a:pt x="8508" y="2840"/>
                  <a:pt x="8279" y="2742"/>
                  <a:pt x="8051" y="2644"/>
                </a:cubicBezTo>
                <a:cubicBezTo>
                  <a:pt x="8032" y="2637"/>
                  <a:pt x="8011" y="2634"/>
                  <a:pt x="7991" y="2634"/>
                </a:cubicBezTo>
                <a:close/>
                <a:moveTo>
                  <a:pt x="3151" y="2753"/>
                </a:moveTo>
                <a:cubicBezTo>
                  <a:pt x="3130" y="2753"/>
                  <a:pt x="3110" y="2757"/>
                  <a:pt x="3090" y="2764"/>
                </a:cubicBezTo>
                <a:cubicBezTo>
                  <a:pt x="2862" y="2851"/>
                  <a:pt x="2633" y="2960"/>
                  <a:pt x="2427" y="3069"/>
                </a:cubicBezTo>
                <a:cubicBezTo>
                  <a:pt x="2350" y="3123"/>
                  <a:pt x="2318" y="3221"/>
                  <a:pt x="2361" y="3308"/>
                </a:cubicBezTo>
                <a:cubicBezTo>
                  <a:pt x="2394" y="3373"/>
                  <a:pt x="2459" y="3406"/>
                  <a:pt x="2514" y="3406"/>
                </a:cubicBezTo>
                <a:cubicBezTo>
                  <a:pt x="2546" y="3406"/>
                  <a:pt x="2579" y="3395"/>
                  <a:pt x="2601" y="3384"/>
                </a:cubicBezTo>
                <a:cubicBezTo>
                  <a:pt x="2796" y="3275"/>
                  <a:pt x="3003" y="3178"/>
                  <a:pt x="3221" y="3091"/>
                </a:cubicBezTo>
                <a:cubicBezTo>
                  <a:pt x="3308" y="3058"/>
                  <a:pt x="3351" y="2960"/>
                  <a:pt x="3319" y="2862"/>
                </a:cubicBezTo>
                <a:cubicBezTo>
                  <a:pt x="3293" y="2795"/>
                  <a:pt x="3222" y="2753"/>
                  <a:pt x="3151" y="2753"/>
                </a:cubicBezTo>
                <a:close/>
                <a:moveTo>
                  <a:pt x="9481" y="3191"/>
                </a:moveTo>
                <a:cubicBezTo>
                  <a:pt x="9423" y="3191"/>
                  <a:pt x="9368" y="3217"/>
                  <a:pt x="9335" y="3265"/>
                </a:cubicBezTo>
                <a:cubicBezTo>
                  <a:pt x="9313" y="3297"/>
                  <a:pt x="9291" y="3330"/>
                  <a:pt x="9269" y="3362"/>
                </a:cubicBezTo>
                <a:cubicBezTo>
                  <a:pt x="9246" y="3351"/>
                  <a:pt x="9220" y="3345"/>
                  <a:pt x="9193" y="3345"/>
                </a:cubicBezTo>
                <a:cubicBezTo>
                  <a:pt x="9146" y="3345"/>
                  <a:pt x="9097" y="3364"/>
                  <a:pt x="9063" y="3406"/>
                </a:cubicBezTo>
                <a:cubicBezTo>
                  <a:pt x="8997" y="3482"/>
                  <a:pt x="9008" y="3591"/>
                  <a:pt x="9073" y="3656"/>
                </a:cubicBezTo>
                <a:cubicBezTo>
                  <a:pt x="9084" y="3656"/>
                  <a:pt x="9084" y="3667"/>
                  <a:pt x="9095" y="3667"/>
                </a:cubicBezTo>
                <a:cubicBezTo>
                  <a:pt x="9052" y="3743"/>
                  <a:pt x="9008" y="3819"/>
                  <a:pt x="8976" y="3906"/>
                </a:cubicBezTo>
                <a:cubicBezTo>
                  <a:pt x="8932" y="3993"/>
                  <a:pt x="8965" y="4091"/>
                  <a:pt x="9052" y="4135"/>
                </a:cubicBezTo>
                <a:cubicBezTo>
                  <a:pt x="9081" y="4148"/>
                  <a:pt x="9110" y="4154"/>
                  <a:pt x="9138" y="4154"/>
                </a:cubicBezTo>
                <a:cubicBezTo>
                  <a:pt x="9203" y="4154"/>
                  <a:pt x="9260" y="4120"/>
                  <a:pt x="9291" y="4059"/>
                </a:cubicBezTo>
                <a:cubicBezTo>
                  <a:pt x="9313" y="4015"/>
                  <a:pt x="9335" y="3972"/>
                  <a:pt x="9356" y="3928"/>
                </a:cubicBezTo>
                <a:cubicBezTo>
                  <a:pt x="9422" y="3993"/>
                  <a:pt x="9487" y="4070"/>
                  <a:pt x="9541" y="4135"/>
                </a:cubicBezTo>
                <a:cubicBezTo>
                  <a:pt x="9574" y="4189"/>
                  <a:pt x="9628" y="4211"/>
                  <a:pt x="9683" y="4211"/>
                </a:cubicBezTo>
                <a:cubicBezTo>
                  <a:pt x="9715" y="4211"/>
                  <a:pt x="9759" y="4200"/>
                  <a:pt x="9791" y="4167"/>
                </a:cubicBezTo>
                <a:cubicBezTo>
                  <a:pt x="9868" y="4113"/>
                  <a:pt x="9878" y="4004"/>
                  <a:pt x="9813" y="3928"/>
                </a:cubicBezTo>
                <a:cubicBezTo>
                  <a:pt x="9737" y="3808"/>
                  <a:pt x="9639" y="3711"/>
                  <a:pt x="9541" y="3602"/>
                </a:cubicBezTo>
                <a:cubicBezTo>
                  <a:pt x="9563" y="3558"/>
                  <a:pt x="9596" y="3515"/>
                  <a:pt x="9628" y="3460"/>
                </a:cubicBezTo>
                <a:cubicBezTo>
                  <a:pt x="9683" y="3384"/>
                  <a:pt x="9661" y="3275"/>
                  <a:pt x="9585" y="3221"/>
                </a:cubicBezTo>
                <a:cubicBezTo>
                  <a:pt x="9552" y="3201"/>
                  <a:pt x="9516" y="3191"/>
                  <a:pt x="9481" y="3191"/>
                </a:cubicBezTo>
                <a:close/>
                <a:moveTo>
                  <a:pt x="1927" y="3437"/>
                </a:moveTo>
                <a:cubicBezTo>
                  <a:pt x="1888" y="3437"/>
                  <a:pt x="1849" y="3449"/>
                  <a:pt x="1817" y="3471"/>
                </a:cubicBezTo>
                <a:cubicBezTo>
                  <a:pt x="1632" y="3624"/>
                  <a:pt x="1447" y="3798"/>
                  <a:pt x="1284" y="3972"/>
                </a:cubicBezTo>
                <a:cubicBezTo>
                  <a:pt x="1219" y="4048"/>
                  <a:pt x="1230" y="4157"/>
                  <a:pt x="1295" y="4222"/>
                </a:cubicBezTo>
                <a:cubicBezTo>
                  <a:pt x="1328" y="4255"/>
                  <a:pt x="1371" y="4265"/>
                  <a:pt x="1415" y="4265"/>
                </a:cubicBezTo>
                <a:cubicBezTo>
                  <a:pt x="1458" y="4265"/>
                  <a:pt x="1513" y="4244"/>
                  <a:pt x="1545" y="4211"/>
                </a:cubicBezTo>
                <a:cubicBezTo>
                  <a:pt x="1698" y="4048"/>
                  <a:pt x="1861" y="3896"/>
                  <a:pt x="2035" y="3754"/>
                </a:cubicBezTo>
                <a:cubicBezTo>
                  <a:pt x="2111" y="3689"/>
                  <a:pt x="2133" y="3580"/>
                  <a:pt x="2068" y="3504"/>
                </a:cubicBezTo>
                <a:cubicBezTo>
                  <a:pt x="2036" y="3459"/>
                  <a:pt x="1982" y="3437"/>
                  <a:pt x="1927" y="3437"/>
                </a:cubicBezTo>
                <a:close/>
                <a:moveTo>
                  <a:pt x="20316" y="3460"/>
                </a:moveTo>
                <a:cubicBezTo>
                  <a:pt x="20296" y="3460"/>
                  <a:pt x="20276" y="3464"/>
                  <a:pt x="20257" y="3471"/>
                </a:cubicBezTo>
                <a:cubicBezTo>
                  <a:pt x="20159" y="3504"/>
                  <a:pt x="20115" y="3602"/>
                  <a:pt x="20148" y="3700"/>
                </a:cubicBezTo>
                <a:cubicBezTo>
                  <a:pt x="20235" y="3906"/>
                  <a:pt x="20300" y="4124"/>
                  <a:pt x="20366" y="4352"/>
                </a:cubicBezTo>
                <a:cubicBezTo>
                  <a:pt x="20387" y="4429"/>
                  <a:pt x="20463" y="4483"/>
                  <a:pt x="20540" y="4483"/>
                </a:cubicBezTo>
                <a:cubicBezTo>
                  <a:pt x="20550" y="4483"/>
                  <a:pt x="20572" y="4472"/>
                  <a:pt x="20583" y="4472"/>
                </a:cubicBezTo>
                <a:cubicBezTo>
                  <a:pt x="20681" y="4450"/>
                  <a:pt x="20735" y="4352"/>
                  <a:pt x="20703" y="4255"/>
                </a:cubicBezTo>
                <a:cubicBezTo>
                  <a:pt x="20637" y="4026"/>
                  <a:pt x="20561" y="3787"/>
                  <a:pt x="20485" y="3569"/>
                </a:cubicBezTo>
                <a:cubicBezTo>
                  <a:pt x="20451" y="3502"/>
                  <a:pt x="20385" y="3460"/>
                  <a:pt x="20316" y="3460"/>
                </a:cubicBezTo>
                <a:close/>
                <a:moveTo>
                  <a:pt x="23868" y="4146"/>
                </a:moveTo>
                <a:cubicBezTo>
                  <a:pt x="23629" y="4146"/>
                  <a:pt x="23379" y="4167"/>
                  <a:pt x="23129" y="4222"/>
                </a:cubicBezTo>
                <a:cubicBezTo>
                  <a:pt x="23042" y="4233"/>
                  <a:pt x="22976" y="4331"/>
                  <a:pt x="22998" y="4429"/>
                </a:cubicBezTo>
                <a:cubicBezTo>
                  <a:pt x="23009" y="4505"/>
                  <a:pt x="23085" y="4570"/>
                  <a:pt x="23172" y="4570"/>
                </a:cubicBezTo>
                <a:lnTo>
                  <a:pt x="23205" y="4570"/>
                </a:lnTo>
                <a:cubicBezTo>
                  <a:pt x="23422" y="4526"/>
                  <a:pt x="23651" y="4505"/>
                  <a:pt x="23868" y="4494"/>
                </a:cubicBezTo>
                <a:cubicBezTo>
                  <a:pt x="23966" y="4494"/>
                  <a:pt x="24042" y="4418"/>
                  <a:pt x="24042" y="4320"/>
                </a:cubicBezTo>
                <a:cubicBezTo>
                  <a:pt x="24042" y="4222"/>
                  <a:pt x="23966" y="4146"/>
                  <a:pt x="23868" y="4146"/>
                </a:cubicBezTo>
                <a:close/>
                <a:moveTo>
                  <a:pt x="24563" y="4218"/>
                </a:moveTo>
                <a:cubicBezTo>
                  <a:pt x="24486" y="4218"/>
                  <a:pt x="24410" y="4277"/>
                  <a:pt x="24391" y="4352"/>
                </a:cubicBezTo>
                <a:cubicBezTo>
                  <a:pt x="24369" y="4450"/>
                  <a:pt x="24434" y="4548"/>
                  <a:pt x="24532" y="4570"/>
                </a:cubicBezTo>
                <a:cubicBezTo>
                  <a:pt x="24750" y="4614"/>
                  <a:pt x="24956" y="4679"/>
                  <a:pt x="25163" y="4766"/>
                </a:cubicBezTo>
                <a:cubicBezTo>
                  <a:pt x="25196" y="4777"/>
                  <a:pt x="25217" y="4777"/>
                  <a:pt x="25239" y="4777"/>
                </a:cubicBezTo>
                <a:cubicBezTo>
                  <a:pt x="25304" y="4777"/>
                  <a:pt x="25370" y="4744"/>
                  <a:pt x="25402" y="4679"/>
                </a:cubicBezTo>
                <a:cubicBezTo>
                  <a:pt x="25435" y="4581"/>
                  <a:pt x="25391" y="4483"/>
                  <a:pt x="25304" y="4439"/>
                </a:cubicBezTo>
                <a:cubicBezTo>
                  <a:pt x="25076" y="4342"/>
                  <a:pt x="24837" y="4265"/>
                  <a:pt x="24597" y="4222"/>
                </a:cubicBezTo>
                <a:cubicBezTo>
                  <a:pt x="24586" y="4219"/>
                  <a:pt x="24574" y="4218"/>
                  <a:pt x="24563" y="4218"/>
                </a:cubicBezTo>
                <a:close/>
                <a:moveTo>
                  <a:pt x="22491" y="4407"/>
                </a:moveTo>
                <a:cubicBezTo>
                  <a:pt x="22472" y="4407"/>
                  <a:pt x="22452" y="4410"/>
                  <a:pt x="22432" y="4418"/>
                </a:cubicBezTo>
                <a:cubicBezTo>
                  <a:pt x="22204" y="4505"/>
                  <a:pt x="21986" y="4603"/>
                  <a:pt x="21769" y="4722"/>
                </a:cubicBezTo>
                <a:cubicBezTo>
                  <a:pt x="21682" y="4766"/>
                  <a:pt x="21649" y="4875"/>
                  <a:pt x="21693" y="4962"/>
                </a:cubicBezTo>
                <a:cubicBezTo>
                  <a:pt x="21725" y="5016"/>
                  <a:pt x="21791" y="5049"/>
                  <a:pt x="21845" y="5049"/>
                </a:cubicBezTo>
                <a:cubicBezTo>
                  <a:pt x="21878" y="5049"/>
                  <a:pt x="21910" y="5049"/>
                  <a:pt x="21932" y="5027"/>
                </a:cubicBezTo>
                <a:cubicBezTo>
                  <a:pt x="22139" y="4918"/>
                  <a:pt x="22345" y="4820"/>
                  <a:pt x="22552" y="4744"/>
                </a:cubicBezTo>
                <a:cubicBezTo>
                  <a:pt x="22639" y="4711"/>
                  <a:pt x="22694" y="4614"/>
                  <a:pt x="22650" y="4526"/>
                </a:cubicBezTo>
                <a:cubicBezTo>
                  <a:pt x="22625" y="4450"/>
                  <a:pt x="22560" y="4407"/>
                  <a:pt x="22491" y="4407"/>
                </a:cubicBezTo>
                <a:close/>
                <a:moveTo>
                  <a:pt x="988" y="4475"/>
                </a:moveTo>
                <a:cubicBezTo>
                  <a:pt x="929" y="4475"/>
                  <a:pt x="873" y="4504"/>
                  <a:pt x="838" y="4559"/>
                </a:cubicBezTo>
                <a:cubicBezTo>
                  <a:pt x="708" y="4755"/>
                  <a:pt x="599" y="4973"/>
                  <a:pt x="501" y="5201"/>
                </a:cubicBezTo>
                <a:cubicBezTo>
                  <a:pt x="458" y="5288"/>
                  <a:pt x="501" y="5397"/>
                  <a:pt x="588" y="5429"/>
                </a:cubicBezTo>
                <a:cubicBezTo>
                  <a:pt x="610" y="5440"/>
                  <a:pt x="632" y="5451"/>
                  <a:pt x="653" y="5451"/>
                </a:cubicBezTo>
                <a:cubicBezTo>
                  <a:pt x="730" y="5451"/>
                  <a:pt x="795" y="5408"/>
                  <a:pt x="817" y="5342"/>
                </a:cubicBezTo>
                <a:cubicBezTo>
                  <a:pt x="914" y="5136"/>
                  <a:pt x="1023" y="4929"/>
                  <a:pt x="1132" y="4744"/>
                </a:cubicBezTo>
                <a:cubicBezTo>
                  <a:pt x="1186" y="4668"/>
                  <a:pt x="1165" y="4559"/>
                  <a:pt x="1089" y="4505"/>
                </a:cubicBezTo>
                <a:cubicBezTo>
                  <a:pt x="1057" y="4485"/>
                  <a:pt x="1022" y="4475"/>
                  <a:pt x="988" y="4475"/>
                </a:cubicBezTo>
                <a:close/>
                <a:moveTo>
                  <a:pt x="10058" y="4453"/>
                </a:moveTo>
                <a:cubicBezTo>
                  <a:pt x="10030" y="4453"/>
                  <a:pt x="10002" y="4459"/>
                  <a:pt x="9976" y="4472"/>
                </a:cubicBezTo>
                <a:cubicBezTo>
                  <a:pt x="9889" y="4516"/>
                  <a:pt x="9857" y="4614"/>
                  <a:pt x="9900" y="4701"/>
                </a:cubicBezTo>
                <a:cubicBezTo>
                  <a:pt x="9998" y="4907"/>
                  <a:pt x="10074" y="5114"/>
                  <a:pt x="10118" y="5332"/>
                </a:cubicBezTo>
                <a:cubicBezTo>
                  <a:pt x="10140" y="5408"/>
                  <a:pt x="10205" y="5462"/>
                  <a:pt x="10292" y="5462"/>
                </a:cubicBezTo>
                <a:lnTo>
                  <a:pt x="10324" y="5462"/>
                </a:lnTo>
                <a:cubicBezTo>
                  <a:pt x="10422" y="5440"/>
                  <a:pt x="10488" y="5342"/>
                  <a:pt x="10466" y="5244"/>
                </a:cubicBezTo>
                <a:cubicBezTo>
                  <a:pt x="10412" y="5016"/>
                  <a:pt x="10324" y="4777"/>
                  <a:pt x="10216" y="4548"/>
                </a:cubicBezTo>
                <a:cubicBezTo>
                  <a:pt x="10185" y="4487"/>
                  <a:pt x="10123" y="4453"/>
                  <a:pt x="10058" y="4453"/>
                </a:cubicBezTo>
                <a:close/>
                <a:moveTo>
                  <a:pt x="8889" y="4456"/>
                </a:moveTo>
                <a:cubicBezTo>
                  <a:pt x="8807" y="4456"/>
                  <a:pt x="8733" y="4508"/>
                  <a:pt x="8714" y="4592"/>
                </a:cubicBezTo>
                <a:cubicBezTo>
                  <a:pt x="8649" y="4831"/>
                  <a:pt x="8617" y="5070"/>
                  <a:pt x="8617" y="5288"/>
                </a:cubicBezTo>
                <a:lnTo>
                  <a:pt x="8617" y="5332"/>
                </a:lnTo>
                <a:cubicBezTo>
                  <a:pt x="8617" y="5429"/>
                  <a:pt x="8693" y="5506"/>
                  <a:pt x="8791" y="5506"/>
                </a:cubicBezTo>
                <a:lnTo>
                  <a:pt x="8801" y="5506"/>
                </a:lnTo>
                <a:cubicBezTo>
                  <a:pt x="8889" y="5506"/>
                  <a:pt x="8976" y="5429"/>
                  <a:pt x="8965" y="5332"/>
                </a:cubicBezTo>
                <a:lnTo>
                  <a:pt x="8965" y="5288"/>
                </a:lnTo>
                <a:cubicBezTo>
                  <a:pt x="8965" y="5092"/>
                  <a:pt x="8997" y="4896"/>
                  <a:pt x="9052" y="4679"/>
                </a:cubicBezTo>
                <a:cubicBezTo>
                  <a:pt x="9084" y="4592"/>
                  <a:pt x="9019" y="4494"/>
                  <a:pt x="8932" y="4461"/>
                </a:cubicBezTo>
                <a:cubicBezTo>
                  <a:pt x="8918" y="4458"/>
                  <a:pt x="8903" y="4456"/>
                  <a:pt x="8889" y="4456"/>
                </a:cubicBezTo>
                <a:close/>
                <a:moveTo>
                  <a:pt x="25853" y="4768"/>
                </a:moveTo>
                <a:cubicBezTo>
                  <a:pt x="25796" y="4768"/>
                  <a:pt x="25741" y="4795"/>
                  <a:pt x="25707" y="4842"/>
                </a:cubicBezTo>
                <a:cubicBezTo>
                  <a:pt x="25653" y="4918"/>
                  <a:pt x="25674" y="5038"/>
                  <a:pt x="25761" y="5081"/>
                </a:cubicBezTo>
                <a:cubicBezTo>
                  <a:pt x="25816" y="5125"/>
                  <a:pt x="25881" y="5168"/>
                  <a:pt x="25946" y="5223"/>
                </a:cubicBezTo>
                <a:cubicBezTo>
                  <a:pt x="26066" y="5310"/>
                  <a:pt x="26175" y="5408"/>
                  <a:pt x="26273" y="5506"/>
                </a:cubicBezTo>
                <a:cubicBezTo>
                  <a:pt x="26305" y="5538"/>
                  <a:pt x="26360" y="5560"/>
                  <a:pt x="26403" y="5560"/>
                </a:cubicBezTo>
                <a:cubicBezTo>
                  <a:pt x="26447" y="5560"/>
                  <a:pt x="26490" y="5538"/>
                  <a:pt x="26523" y="5506"/>
                </a:cubicBezTo>
                <a:cubicBezTo>
                  <a:pt x="26599" y="5440"/>
                  <a:pt x="26599" y="5332"/>
                  <a:pt x="26523" y="5255"/>
                </a:cubicBezTo>
                <a:cubicBezTo>
                  <a:pt x="26414" y="5147"/>
                  <a:pt x="26294" y="5038"/>
                  <a:pt x="26164" y="4940"/>
                </a:cubicBezTo>
                <a:cubicBezTo>
                  <a:pt x="26088" y="4885"/>
                  <a:pt x="26022" y="4842"/>
                  <a:pt x="25957" y="4798"/>
                </a:cubicBezTo>
                <a:cubicBezTo>
                  <a:pt x="25924" y="4778"/>
                  <a:pt x="25888" y="4768"/>
                  <a:pt x="25853" y="4768"/>
                </a:cubicBezTo>
                <a:close/>
                <a:moveTo>
                  <a:pt x="20697" y="4816"/>
                </a:moveTo>
                <a:cubicBezTo>
                  <a:pt x="20685" y="4816"/>
                  <a:pt x="20672" y="4817"/>
                  <a:pt x="20659" y="4820"/>
                </a:cubicBezTo>
                <a:cubicBezTo>
                  <a:pt x="20561" y="4831"/>
                  <a:pt x="20496" y="4929"/>
                  <a:pt x="20518" y="5016"/>
                </a:cubicBezTo>
                <a:cubicBezTo>
                  <a:pt x="20550" y="5201"/>
                  <a:pt x="20572" y="5386"/>
                  <a:pt x="20594" y="5571"/>
                </a:cubicBezTo>
                <a:cubicBezTo>
                  <a:pt x="20518" y="5636"/>
                  <a:pt x="20518" y="5745"/>
                  <a:pt x="20583" y="5821"/>
                </a:cubicBezTo>
                <a:cubicBezTo>
                  <a:pt x="20616" y="5854"/>
                  <a:pt x="20659" y="5875"/>
                  <a:pt x="20714" y="5875"/>
                </a:cubicBezTo>
                <a:cubicBezTo>
                  <a:pt x="20725" y="5875"/>
                  <a:pt x="20746" y="5875"/>
                  <a:pt x="20768" y="5865"/>
                </a:cubicBezTo>
                <a:lnTo>
                  <a:pt x="20790" y="5865"/>
                </a:lnTo>
                <a:cubicBezTo>
                  <a:pt x="20877" y="5854"/>
                  <a:pt x="20942" y="5799"/>
                  <a:pt x="20953" y="5712"/>
                </a:cubicBezTo>
                <a:cubicBezTo>
                  <a:pt x="21084" y="5603"/>
                  <a:pt x="21225" y="5495"/>
                  <a:pt x="21355" y="5397"/>
                </a:cubicBezTo>
                <a:cubicBezTo>
                  <a:pt x="21432" y="5342"/>
                  <a:pt x="21453" y="5234"/>
                  <a:pt x="21399" y="5147"/>
                </a:cubicBezTo>
                <a:cubicBezTo>
                  <a:pt x="21367" y="5101"/>
                  <a:pt x="21315" y="5075"/>
                  <a:pt x="21260" y="5075"/>
                </a:cubicBezTo>
                <a:cubicBezTo>
                  <a:pt x="21223" y="5075"/>
                  <a:pt x="21184" y="5087"/>
                  <a:pt x="21149" y="5114"/>
                </a:cubicBezTo>
                <a:cubicBezTo>
                  <a:pt x="21073" y="5168"/>
                  <a:pt x="20996" y="5234"/>
                  <a:pt x="20909" y="5288"/>
                </a:cubicBezTo>
                <a:cubicBezTo>
                  <a:pt x="20899" y="5179"/>
                  <a:pt x="20877" y="5070"/>
                  <a:pt x="20866" y="4962"/>
                </a:cubicBezTo>
                <a:cubicBezTo>
                  <a:pt x="20847" y="4876"/>
                  <a:pt x="20779" y="4816"/>
                  <a:pt x="20697" y="4816"/>
                </a:cubicBezTo>
                <a:close/>
                <a:moveTo>
                  <a:pt x="8957" y="5834"/>
                </a:moveTo>
                <a:cubicBezTo>
                  <a:pt x="8931" y="5834"/>
                  <a:pt x="8904" y="5841"/>
                  <a:pt x="8878" y="5854"/>
                </a:cubicBezTo>
                <a:cubicBezTo>
                  <a:pt x="8791" y="5897"/>
                  <a:pt x="8758" y="6006"/>
                  <a:pt x="8801" y="6093"/>
                </a:cubicBezTo>
                <a:cubicBezTo>
                  <a:pt x="8867" y="6234"/>
                  <a:pt x="8965" y="6365"/>
                  <a:pt x="9073" y="6474"/>
                </a:cubicBezTo>
                <a:cubicBezTo>
                  <a:pt x="9160" y="6550"/>
                  <a:pt x="9237" y="6626"/>
                  <a:pt x="9313" y="6680"/>
                </a:cubicBezTo>
                <a:cubicBezTo>
                  <a:pt x="9345" y="6702"/>
                  <a:pt x="9378" y="6713"/>
                  <a:pt x="9411" y="6713"/>
                </a:cubicBezTo>
                <a:cubicBezTo>
                  <a:pt x="9465" y="6713"/>
                  <a:pt x="9519" y="6680"/>
                  <a:pt x="9563" y="6637"/>
                </a:cubicBezTo>
                <a:cubicBezTo>
                  <a:pt x="9617" y="6561"/>
                  <a:pt x="9596" y="6452"/>
                  <a:pt x="9519" y="6387"/>
                </a:cubicBezTo>
                <a:cubicBezTo>
                  <a:pt x="9454" y="6343"/>
                  <a:pt x="9389" y="6289"/>
                  <a:pt x="9324" y="6224"/>
                </a:cubicBezTo>
                <a:cubicBezTo>
                  <a:pt x="9237" y="6137"/>
                  <a:pt x="9171" y="6039"/>
                  <a:pt x="9106" y="5930"/>
                </a:cubicBezTo>
                <a:cubicBezTo>
                  <a:pt x="9076" y="5869"/>
                  <a:pt x="9018" y="5834"/>
                  <a:pt x="8957" y="5834"/>
                </a:cubicBezTo>
                <a:close/>
                <a:moveTo>
                  <a:pt x="26834" y="5761"/>
                </a:moveTo>
                <a:cubicBezTo>
                  <a:pt x="26802" y="5761"/>
                  <a:pt x="26770" y="5770"/>
                  <a:pt x="26740" y="5788"/>
                </a:cubicBezTo>
                <a:cubicBezTo>
                  <a:pt x="26653" y="5832"/>
                  <a:pt x="26632" y="5941"/>
                  <a:pt x="26686" y="6028"/>
                </a:cubicBezTo>
                <a:cubicBezTo>
                  <a:pt x="26795" y="6213"/>
                  <a:pt x="26882" y="6419"/>
                  <a:pt x="26958" y="6626"/>
                </a:cubicBezTo>
                <a:cubicBezTo>
                  <a:pt x="26980" y="6702"/>
                  <a:pt x="27056" y="6757"/>
                  <a:pt x="27121" y="6757"/>
                </a:cubicBezTo>
                <a:cubicBezTo>
                  <a:pt x="27143" y="6757"/>
                  <a:pt x="27165" y="6746"/>
                  <a:pt x="27176" y="6746"/>
                </a:cubicBezTo>
                <a:cubicBezTo>
                  <a:pt x="27273" y="6713"/>
                  <a:pt x="27328" y="6615"/>
                  <a:pt x="27295" y="6517"/>
                </a:cubicBezTo>
                <a:cubicBezTo>
                  <a:pt x="27208" y="6278"/>
                  <a:pt x="27110" y="6049"/>
                  <a:pt x="26980" y="5843"/>
                </a:cubicBezTo>
                <a:cubicBezTo>
                  <a:pt x="26951" y="5793"/>
                  <a:pt x="26894" y="5761"/>
                  <a:pt x="26834" y="5761"/>
                </a:cubicBezTo>
                <a:close/>
                <a:moveTo>
                  <a:pt x="10357" y="5810"/>
                </a:moveTo>
                <a:cubicBezTo>
                  <a:pt x="10270" y="5810"/>
                  <a:pt x="10183" y="5875"/>
                  <a:pt x="10172" y="5973"/>
                </a:cubicBezTo>
                <a:cubicBezTo>
                  <a:pt x="10150" y="6213"/>
                  <a:pt x="10074" y="6398"/>
                  <a:pt x="9965" y="6474"/>
                </a:cubicBezTo>
                <a:cubicBezTo>
                  <a:pt x="9878" y="6528"/>
                  <a:pt x="9868" y="6637"/>
                  <a:pt x="9922" y="6713"/>
                </a:cubicBezTo>
                <a:cubicBezTo>
                  <a:pt x="9955" y="6767"/>
                  <a:pt x="10009" y="6789"/>
                  <a:pt x="10063" y="6789"/>
                </a:cubicBezTo>
                <a:cubicBezTo>
                  <a:pt x="10107" y="6789"/>
                  <a:pt x="10140" y="6778"/>
                  <a:pt x="10172" y="6757"/>
                </a:cubicBezTo>
                <a:cubicBezTo>
                  <a:pt x="10368" y="6615"/>
                  <a:pt x="10488" y="6343"/>
                  <a:pt x="10520" y="6006"/>
                </a:cubicBezTo>
                <a:cubicBezTo>
                  <a:pt x="10531" y="5908"/>
                  <a:pt x="10455" y="5821"/>
                  <a:pt x="10357" y="5810"/>
                </a:cubicBezTo>
                <a:close/>
                <a:moveTo>
                  <a:pt x="412" y="5757"/>
                </a:moveTo>
                <a:cubicBezTo>
                  <a:pt x="338" y="5757"/>
                  <a:pt x="277" y="5808"/>
                  <a:pt x="251" y="5886"/>
                </a:cubicBezTo>
                <a:cubicBezTo>
                  <a:pt x="186" y="6115"/>
                  <a:pt x="131" y="6354"/>
                  <a:pt x="99" y="6593"/>
                </a:cubicBezTo>
                <a:cubicBezTo>
                  <a:pt x="77" y="6691"/>
                  <a:pt x="142" y="6778"/>
                  <a:pt x="240" y="6800"/>
                </a:cubicBezTo>
                <a:lnTo>
                  <a:pt x="273" y="6800"/>
                </a:lnTo>
                <a:cubicBezTo>
                  <a:pt x="360" y="6800"/>
                  <a:pt x="425" y="6735"/>
                  <a:pt x="447" y="6648"/>
                </a:cubicBezTo>
                <a:cubicBezTo>
                  <a:pt x="479" y="6419"/>
                  <a:pt x="534" y="6191"/>
                  <a:pt x="588" y="5984"/>
                </a:cubicBezTo>
                <a:cubicBezTo>
                  <a:pt x="621" y="5886"/>
                  <a:pt x="566" y="5788"/>
                  <a:pt x="468" y="5767"/>
                </a:cubicBezTo>
                <a:cubicBezTo>
                  <a:pt x="449" y="5760"/>
                  <a:pt x="430" y="5757"/>
                  <a:pt x="412" y="5757"/>
                </a:cubicBezTo>
                <a:close/>
                <a:moveTo>
                  <a:pt x="20219" y="6028"/>
                </a:moveTo>
                <a:cubicBezTo>
                  <a:pt x="20169" y="6028"/>
                  <a:pt x="20119" y="6051"/>
                  <a:pt x="20083" y="6093"/>
                </a:cubicBezTo>
                <a:cubicBezTo>
                  <a:pt x="19919" y="6278"/>
                  <a:pt x="19778" y="6474"/>
                  <a:pt x="19648" y="6670"/>
                </a:cubicBezTo>
                <a:cubicBezTo>
                  <a:pt x="19593" y="6757"/>
                  <a:pt x="19615" y="6865"/>
                  <a:pt x="19702" y="6920"/>
                </a:cubicBezTo>
                <a:cubicBezTo>
                  <a:pt x="19735" y="6931"/>
                  <a:pt x="19767" y="6942"/>
                  <a:pt x="19800" y="6942"/>
                </a:cubicBezTo>
                <a:cubicBezTo>
                  <a:pt x="19854" y="6942"/>
                  <a:pt x="19909" y="6920"/>
                  <a:pt x="19941" y="6865"/>
                </a:cubicBezTo>
                <a:cubicBezTo>
                  <a:pt x="20061" y="6680"/>
                  <a:pt x="20202" y="6496"/>
                  <a:pt x="20355" y="6321"/>
                </a:cubicBezTo>
                <a:cubicBezTo>
                  <a:pt x="20420" y="6245"/>
                  <a:pt x="20409" y="6137"/>
                  <a:pt x="20333" y="6071"/>
                </a:cubicBezTo>
                <a:cubicBezTo>
                  <a:pt x="20299" y="6042"/>
                  <a:pt x="20259" y="6028"/>
                  <a:pt x="20219" y="6028"/>
                </a:cubicBezTo>
                <a:close/>
                <a:moveTo>
                  <a:pt x="20812" y="6213"/>
                </a:moveTo>
                <a:cubicBezTo>
                  <a:pt x="20714" y="6213"/>
                  <a:pt x="20627" y="6300"/>
                  <a:pt x="20627" y="6398"/>
                </a:cubicBezTo>
                <a:cubicBezTo>
                  <a:pt x="20627" y="6626"/>
                  <a:pt x="20616" y="6855"/>
                  <a:pt x="20594" y="7083"/>
                </a:cubicBezTo>
                <a:cubicBezTo>
                  <a:pt x="20583" y="7181"/>
                  <a:pt x="20659" y="7268"/>
                  <a:pt x="20757" y="7268"/>
                </a:cubicBezTo>
                <a:lnTo>
                  <a:pt x="20768" y="7268"/>
                </a:lnTo>
                <a:cubicBezTo>
                  <a:pt x="20855" y="7268"/>
                  <a:pt x="20931" y="7203"/>
                  <a:pt x="20942" y="7116"/>
                </a:cubicBezTo>
                <a:cubicBezTo>
                  <a:pt x="20964" y="6876"/>
                  <a:pt x="20986" y="6637"/>
                  <a:pt x="20986" y="6398"/>
                </a:cubicBezTo>
                <a:cubicBezTo>
                  <a:pt x="20986" y="6300"/>
                  <a:pt x="20909" y="6224"/>
                  <a:pt x="20812" y="6213"/>
                </a:cubicBezTo>
                <a:close/>
                <a:moveTo>
                  <a:pt x="27284" y="7082"/>
                </a:moveTo>
                <a:cubicBezTo>
                  <a:pt x="27277" y="7082"/>
                  <a:pt x="27270" y="7082"/>
                  <a:pt x="27263" y="7083"/>
                </a:cubicBezTo>
                <a:cubicBezTo>
                  <a:pt x="27165" y="7105"/>
                  <a:pt x="27099" y="7192"/>
                  <a:pt x="27110" y="7290"/>
                </a:cubicBezTo>
                <a:cubicBezTo>
                  <a:pt x="27143" y="7496"/>
                  <a:pt x="27165" y="7725"/>
                  <a:pt x="27176" y="7964"/>
                </a:cubicBezTo>
                <a:cubicBezTo>
                  <a:pt x="27176" y="8062"/>
                  <a:pt x="27252" y="8138"/>
                  <a:pt x="27350" y="8138"/>
                </a:cubicBezTo>
                <a:cubicBezTo>
                  <a:pt x="27448" y="8138"/>
                  <a:pt x="27524" y="8051"/>
                  <a:pt x="27524" y="7953"/>
                </a:cubicBezTo>
                <a:cubicBezTo>
                  <a:pt x="27513" y="7703"/>
                  <a:pt x="27491" y="7453"/>
                  <a:pt x="27458" y="7235"/>
                </a:cubicBezTo>
                <a:cubicBezTo>
                  <a:pt x="27448" y="7144"/>
                  <a:pt x="27373" y="7082"/>
                  <a:pt x="27284" y="7082"/>
                </a:cubicBezTo>
                <a:close/>
                <a:moveTo>
                  <a:pt x="189" y="7147"/>
                </a:moveTo>
                <a:cubicBezTo>
                  <a:pt x="99" y="7147"/>
                  <a:pt x="22" y="7220"/>
                  <a:pt x="12" y="7311"/>
                </a:cubicBezTo>
                <a:cubicBezTo>
                  <a:pt x="1" y="7496"/>
                  <a:pt x="1" y="7670"/>
                  <a:pt x="1" y="7844"/>
                </a:cubicBezTo>
                <a:cubicBezTo>
                  <a:pt x="1" y="7910"/>
                  <a:pt x="1" y="7964"/>
                  <a:pt x="1" y="8029"/>
                </a:cubicBezTo>
                <a:cubicBezTo>
                  <a:pt x="1" y="8127"/>
                  <a:pt x="77" y="8203"/>
                  <a:pt x="175" y="8203"/>
                </a:cubicBezTo>
                <a:lnTo>
                  <a:pt x="186" y="8203"/>
                </a:lnTo>
                <a:cubicBezTo>
                  <a:pt x="273" y="8203"/>
                  <a:pt x="360" y="8116"/>
                  <a:pt x="349" y="8019"/>
                </a:cubicBezTo>
                <a:cubicBezTo>
                  <a:pt x="349" y="7964"/>
                  <a:pt x="349" y="7910"/>
                  <a:pt x="349" y="7844"/>
                </a:cubicBezTo>
                <a:cubicBezTo>
                  <a:pt x="349" y="7681"/>
                  <a:pt x="360" y="7507"/>
                  <a:pt x="371" y="7333"/>
                </a:cubicBezTo>
                <a:cubicBezTo>
                  <a:pt x="371" y="7235"/>
                  <a:pt x="305" y="7148"/>
                  <a:pt x="207" y="7148"/>
                </a:cubicBezTo>
                <a:cubicBezTo>
                  <a:pt x="201" y="7148"/>
                  <a:pt x="195" y="7147"/>
                  <a:pt x="189" y="7147"/>
                </a:cubicBezTo>
                <a:close/>
                <a:moveTo>
                  <a:pt x="19468" y="7214"/>
                </a:moveTo>
                <a:cubicBezTo>
                  <a:pt x="19399" y="7214"/>
                  <a:pt x="19333" y="7255"/>
                  <a:pt x="19299" y="7322"/>
                </a:cubicBezTo>
                <a:cubicBezTo>
                  <a:pt x="19191" y="7583"/>
                  <a:pt x="19125" y="7834"/>
                  <a:pt x="19114" y="8062"/>
                </a:cubicBezTo>
                <a:cubicBezTo>
                  <a:pt x="19104" y="8149"/>
                  <a:pt x="19180" y="8236"/>
                  <a:pt x="19278" y="8247"/>
                </a:cubicBezTo>
                <a:lnTo>
                  <a:pt x="19289" y="8247"/>
                </a:lnTo>
                <a:cubicBezTo>
                  <a:pt x="19386" y="8247"/>
                  <a:pt x="19463" y="8171"/>
                  <a:pt x="19463" y="8084"/>
                </a:cubicBezTo>
                <a:cubicBezTo>
                  <a:pt x="19473" y="7899"/>
                  <a:pt x="19528" y="7681"/>
                  <a:pt x="19626" y="7453"/>
                </a:cubicBezTo>
                <a:cubicBezTo>
                  <a:pt x="19669" y="7366"/>
                  <a:pt x="19626" y="7268"/>
                  <a:pt x="19528" y="7224"/>
                </a:cubicBezTo>
                <a:cubicBezTo>
                  <a:pt x="19508" y="7217"/>
                  <a:pt x="19488" y="7214"/>
                  <a:pt x="19468" y="7214"/>
                </a:cubicBezTo>
                <a:close/>
                <a:moveTo>
                  <a:pt x="20665" y="7612"/>
                </a:moveTo>
                <a:cubicBezTo>
                  <a:pt x="20581" y="7612"/>
                  <a:pt x="20504" y="7672"/>
                  <a:pt x="20485" y="7757"/>
                </a:cubicBezTo>
                <a:cubicBezTo>
                  <a:pt x="20431" y="7997"/>
                  <a:pt x="20366" y="8214"/>
                  <a:pt x="20289" y="8399"/>
                </a:cubicBezTo>
                <a:cubicBezTo>
                  <a:pt x="20257" y="8486"/>
                  <a:pt x="20289" y="8584"/>
                  <a:pt x="20387" y="8628"/>
                </a:cubicBezTo>
                <a:cubicBezTo>
                  <a:pt x="20409" y="8639"/>
                  <a:pt x="20431" y="8639"/>
                  <a:pt x="20453" y="8639"/>
                </a:cubicBezTo>
                <a:cubicBezTo>
                  <a:pt x="20518" y="8639"/>
                  <a:pt x="20583" y="8606"/>
                  <a:pt x="20616" y="8530"/>
                </a:cubicBezTo>
                <a:cubicBezTo>
                  <a:pt x="20703" y="8334"/>
                  <a:pt x="20779" y="8095"/>
                  <a:pt x="20833" y="7834"/>
                </a:cubicBezTo>
                <a:cubicBezTo>
                  <a:pt x="20855" y="7736"/>
                  <a:pt x="20790" y="7638"/>
                  <a:pt x="20703" y="7616"/>
                </a:cubicBezTo>
                <a:cubicBezTo>
                  <a:pt x="20690" y="7613"/>
                  <a:pt x="20677" y="7612"/>
                  <a:pt x="20665" y="7612"/>
                </a:cubicBezTo>
                <a:close/>
                <a:moveTo>
                  <a:pt x="19462" y="8562"/>
                </a:moveTo>
                <a:cubicBezTo>
                  <a:pt x="19432" y="8562"/>
                  <a:pt x="19402" y="8569"/>
                  <a:pt x="19376" y="8584"/>
                </a:cubicBezTo>
                <a:cubicBezTo>
                  <a:pt x="19289" y="8639"/>
                  <a:pt x="19267" y="8747"/>
                  <a:pt x="19321" y="8834"/>
                </a:cubicBezTo>
                <a:cubicBezTo>
                  <a:pt x="19484" y="9096"/>
                  <a:pt x="19680" y="9226"/>
                  <a:pt x="19887" y="9226"/>
                </a:cubicBezTo>
                <a:cubicBezTo>
                  <a:pt x="19963" y="9226"/>
                  <a:pt x="20039" y="9215"/>
                  <a:pt x="20115" y="9172"/>
                </a:cubicBezTo>
                <a:cubicBezTo>
                  <a:pt x="20202" y="9128"/>
                  <a:pt x="20235" y="9019"/>
                  <a:pt x="20191" y="8932"/>
                </a:cubicBezTo>
                <a:cubicBezTo>
                  <a:pt x="20161" y="8871"/>
                  <a:pt x="20098" y="8837"/>
                  <a:pt x="20034" y="8837"/>
                </a:cubicBezTo>
                <a:cubicBezTo>
                  <a:pt x="20006" y="8837"/>
                  <a:pt x="19978" y="8843"/>
                  <a:pt x="19952" y="8856"/>
                </a:cubicBezTo>
                <a:cubicBezTo>
                  <a:pt x="19928" y="8871"/>
                  <a:pt x="19904" y="8878"/>
                  <a:pt x="19880" y="8878"/>
                </a:cubicBezTo>
                <a:cubicBezTo>
                  <a:pt x="19795" y="8878"/>
                  <a:pt x="19708" y="8791"/>
                  <a:pt x="19615" y="8639"/>
                </a:cubicBezTo>
                <a:cubicBezTo>
                  <a:pt x="19579" y="8589"/>
                  <a:pt x="19520" y="8562"/>
                  <a:pt x="19462" y="8562"/>
                </a:cubicBezTo>
                <a:close/>
                <a:moveTo>
                  <a:pt x="27333" y="8485"/>
                </a:moveTo>
                <a:cubicBezTo>
                  <a:pt x="27242" y="8485"/>
                  <a:pt x="27165" y="8568"/>
                  <a:pt x="27165" y="8660"/>
                </a:cubicBezTo>
                <a:cubicBezTo>
                  <a:pt x="27154" y="8889"/>
                  <a:pt x="27132" y="9117"/>
                  <a:pt x="27110" y="9357"/>
                </a:cubicBezTo>
                <a:cubicBezTo>
                  <a:pt x="27099" y="9444"/>
                  <a:pt x="27176" y="9531"/>
                  <a:pt x="27273" y="9542"/>
                </a:cubicBezTo>
                <a:lnTo>
                  <a:pt x="27284" y="9542"/>
                </a:lnTo>
                <a:cubicBezTo>
                  <a:pt x="27371" y="9542"/>
                  <a:pt x="27448" y="9476"/>
                  <a:pt x="27458" y="9389"/>
                </a:cubicBezTo>
                <a:cubicBezTo>
                  <a:pt x="27480" y="9150"/>
                  <a:pt x="27502" y="8911"/>
                  <a:pt x="27513" y="8671"/>
                </a:cubicBezTo>
                <a:cubicBezTo>
                  <a:pt x="27524" y="8573"/>
                  <a:pt x="27448" y="8497"/>
                  <a:pt x="27350" y="8486"/>
                </a:cubicBezTo>
                <a:cubicBezTo>
                  <a:pt x="27344" y="8486"/>
                  <a:pt x="27338" y="8485"/>
                  <a:pt x="27333" y="8485"/>
                </a:cubicBezTo>
                <a:close/>
                <a:moveTo>
                  <a:pt x="196" y="8552"/>
                </a:moveTo>
                <a:cubicBezTo>
                  <a:pt x="109" y="8562"/>
                  <a:pt x="33" y="8649"/>
                  <a:pt x="44" y="8747"/>
                </a:cubicBezTo>
                <a:cubicBezTo>
                  <a:pt x="66" y="8976"/>
                  <a:pt x="99" y="9215"/>
                  <a:pt x="131" y="9454"/>
                </a:cubicBezTo>
                <a:cubicBezTo>
                  <a:pt x="142" y="9542"/>
                  <a:pt x="218" y="9607"/>
                  <a:pt x="305" y="9607"/>
                </a:cubicBezTo>
                <a:lnTo>
                  <a:pt x="338" y="9607"/>
                </a:lnTo>
                <a:cubicBezTo>
                  <a:pt x="425" y="9585"/>
                  <a:pt x="490" y="9498"/>
                  <a:pt x="479" y="9400"/>
                </a:cubicBezTo>
                <a:cubicBezTo>
                  <a:pt x="447" y="9193"/>
                  <a:pt x="414" y="8954"/>
                  <a:pt x="392" y="8715"/>
                </a:cubicBezTo>
                <a:cubicBezTo>
                  <a:pt x="381" y="8617"/>
                  <a:pt x="294" y="8552"/>
                  <a:pt x="196" y="8552"/>
                </a:cubicBezTo>
                <a:close/>
                <a:moveTo>
                  <a:pt x="27211" y="9889"/>
                </a:moveTo>
                <a:cubicBezTo>
                  <a:pt x="27121" y="9889"/>
                  <a:pt x="27044" y="9961"/>
                  <a:pt x="27034" y="10053"/>
                </a:cubicBezTo>
                <a:lnTo>
                  <a:pt x="26947" y="10749"/>
                </a:lnTo>
                <a:cubicBezTo>
                  <a:pt x="26936" y="10847"/>
                  <a:pt x="27012" y="10934"/>
                  <a:pt x="27099" y="10945"/>
                </a:cubicBezTo>
                <a:lnTo>
                  <a:pt x="27121" y="10945"/>
                </a:lnTo>
                <a:cubicBezTo>
                  <a:pt x="27208" y="10945"/>
                  <a:pt x="27284" y="10880"/>
                  <a:pt x="27295" y="10793"/>
                </a:cubicBezTo>
                <a:lnTo>
                  <a:pt x="27382" y="10085"/>
                </a:lnTo>
                <a:cubicBezTo>
                  <a:pt x="27393" y="9998"/>
                  <a:pt x="27328" y="9901"/>
                  <a:pt x="27230" y="9890"/>
                </a:cubicBezTo>
                <a:cubicBezTo>
                  <a:pt x="27224" y="9889"/>
                  <a:pt x="27217" y="9889"/>
                  <a:pt x="27211" y="9889"/>
                </a:cubicBezTo>
                <a:close/>
                <a:moveTo>
                  <a:pt x="425" y="9943"/>
                </a:moveTo>
                <a:cubicBezTo>
                  <a:pt x="418" y="9943"/>
                  <a:pt x="411" y="9943"/>
                  <a:pt x="403" y="9944"/>
                </a:cubicBezTo>
                <a:cubicBezTo>
                  <a:pt x="305" y="9966"/>
                  <a:pt x="240" y="10064"/>
                  <a:pt x="262" y="10162"/>
                </a:cubicBezTo>
                <a:cubicBezTo>
                  <a:pt x="360" y="10586"/>
                  <a:pt x="447" y="10847"/>
                  <a:pt x="447" y="10858"/>
                </a:cubicBezTo>
                <a:cubicBezTo>
                  <a:pt x="479" y="10934"/>
                  <a:pt x="545" y="10978"/>
                  <a:pt x="621" y="10978"/>
                </a:cubicBezTo>
                <a:cubicBezTo>
                  <a:pt x="632" y="10978"/>
                  <a:pt x="653" y="10978"/>
                  <a:pt x="675" y="10967"/>
                </a:cubicBezTo>
                <a:cubicBezTo>
                  <a:pt x="762" y="10945"/>
                  <a:pt x="817" y="10836"/>
                  <a:pt x="784" y="10749"/>
                </a:cubicBezTo>
                <a:cubicBezTo>
                  <a:pt x="784" y="10749"/>
                  <a:pt x="697" y="10488"/>
                  <a:pt x="610" y="10085"/>
                </a:cubicBezTo>
                <a:cubicBezTo>
                  <a:pt x="590" y="9996"/>
                  <a:pt x="506" y="9943"/>
                  <a:pt x="425" y="9943"/>
                </a:cubicBezTo>
                <a:close/>
                <a:moveTo>
                  <a:pt x="27048" y="11292"/>
                </a:moveTo>
                <a:cubicBezTo>
                  <a:pt x="26958" y="11292"/>
                  <a:pt x="26882" y="11365"/>
                  <a:pt x="26882" y="11456"/>
                </a:cubicBezTo>
                <a:cubicBezTo>
                  <a:pt x="26860" y="11706"/>
                  <a:pt x="26849" y="11935"/>
                  <a:pt x="26849" y="12142"/>
                </a:cubicBezTo>
                <a:cubicBezTo>
                  <a:pt x="26849" y="12142"/>
                  <a:pt x="26849" y="12174"/>
                  <a:pt x="26849" y="12174"/>
                </a:cubicBezTo>
                <a:cubicBezTo>
                  <a:pt x="26849" y="12272"/>
                  <a:pt x="26925" y="12337"/>
                  <a:pt x="27023" y="12337"/>
                </a:cubicBezTo>
                <a:cubicBezTo>
                  <a:pt x="27121" y="12337"/>
                  <a:pt x="27197" y="12239"/>
                  <a:pt x="27197" y="12142"/>
                </a:cubicBezTo>
                <a:cubicBezTo>
                  <a:pt x="27197" y="11946"/>
                  <a:pt x="27208" y="11728"/>
                  <a:pt x="27230" y="11478"/>
                </a:cubicBezTo>
                <a:cubicBezTo>
                  <a:pt x="27241" y="11391"/>
                  <a:pt x="27165" y="11304"/>
                  <a:pt x="27067" y="11293"/>
                </a:cubicBezTo>
                <a:cubicBezTo>
                  <a:pt x="27060" y="11292"/>
                  <a:pt x="27054" y="11292"/>
                  <a:pt x="27048" y="11292"/>
                </a:cubicBezTo>
                <a:close/>
                <a:moveTo>
                  <a:pt x="33132" y="12383"/>
                </a:moveTo>
                <a:cubicBezTo>
                  <a:pt x="33067" y="12383"/>
                  <a:pt x="33004" y="12418"/>
                  <a:pt x="32974" y="12479"/>
                </a:cubicBezTo>
                <a:cubicBezTo>
                  <a:pt x="32898" y="12609"/>
                  <a:pt x="32778" y="12816"/>
                  <a:pt x="32604" y="13044"/>
                </a:cubicBezTo>
                <a:cubicBezTo>
                  <a:pt x="32550" y="13121"/>
                  <a:pt x="32560" y="13229"/>
                  <a:pt x="32637" y="13295"/>
                </a:cubicBezTo>
                <a:cubicBezTo>
                  <a:pt x="32669" y="13316"/>
                  <a:pt x="32702" y="13327"/>
                  <a:pt x="32745" y="13327"/>
                </a:cubicBezTo>
                <a:cubicBezTo>
                  <a:pt x="32800" y="13327"/>
                  <a:pt x="32843" y="13306"/>
                  <a:pt x="32887" y="13262"/>
                </a:cubicBezTo>
                <a:cubicBezTo>
                  <a:pt x="33072" y="13012"/>
                  <a:pt x="33202" y="12794"/>
                  <a:pt x="33278" y="12642"/>
                </a:cubicBezTo>
                <a:cubicBezTo>
                  <a:pt x="33333" y="12555"/>
                  <a:pt x="33300" y="12457"/>
                  <a:pt x="33213" y="12403"/>
                </a:cubicBezTo>
                <a:cubicBezTo>
                  <a:pt x="33187" y="12390"/>
                  <a:pt x="33159" y="12383"/>
                  <a:pt x="33132" y="12383"/>
                </a:cubicBezTo>
                <a:close/>
                <a:moveTo>
                  <a:pt x="27075" y="12695"/>
                </a:moveTo>
                <a:cubicBezTo>
                  <a:pt x="27069" y="12695"/>
                  <a:pt x="27062" y="12696"/>
                  <a:pt x="27056" y="12696"/>
                </a:cubicBezTo>
                <a:cubicBezTo>
                  <a:pt x="26958" y="12718"/>
                  <a:pt x="26893" y="12805"/>
                  <a:pt x="26904" y="12903"/>
                </a:cubicBezTo>
                <a:cubicBezTo>
                  <a:pt x="26947" y="13175"/>
                  <a:pt x="27023" y="13414"/>
                  <a:pt x="27121" y="13621"/>
                </a:cubicBezTo>
                <a:cubicBezTo>
                  <a:pt x="27154" y="13686"/>
                  <a:pt x="27219" y="13719"/>
                  <a:pt x="27284" y="13719"/>
                </a:cubicBezTo>
                <a:cubicBezTo>
                  <a:pt x="27306" y="13719"/>
                  <a:pt x="27339" y="13719"/>
                  <a:pt x="27360" y="13708"/>
                </a:cubicBezTo>
                <a:cubicBezTo>
                  <a:pt x="27448" y="13665"/>
                  <a:pt x="27480" y="13556"/>
                  <a:pt x="27448" y="13469"/>
                </a:cubicBezTo>
                <a:cubicBezTo>
                  <a:pt x="27360" y="13295"/>
                  <a:pt x="27295" y="13088"/>
                  <a:pt x="27252" y="12849"/>
                </a:cubicBezTo>
                <a:cubicBezTo>
                  <a:pt x="27242" y="12758"/>
                  <a:pt x="27157" y="12695"/>
                  <a:pt x="27075" y="12695"/>
                </a:cubicBezTo>
                <a:close/>
                <a:moveTo>
                  <a:pt x="32271" y="13497"/>
                </a:moveTo>
                <a:cubicBezTo>
                  <a:pt x="32228" y="13497"/>
                  <a:pt x="32184" y="13513"/>
                  <a:pt x="32147" y="13545"/>
                </a:cubicBezTo>
                <a:cubicBezTo>
                  <a:pt x="31984" y="13697"/>
                  <a:pt x="31799" y="13828"/>
                  <a:pt x="31614" y="13947"/>
                </a:cubicBezTo>
                <a:cubicBezTo>
                  <a:pt x="31527" y="14002"/>
                  <a:pt x="31505" y="14111"/>
                  <a:pt x="31560" y="14187"/>
                </a:cubicBezTo>
                <a:cubicBezTo>
                  <a:pt x="31592" y="14241"/>
                  <a:pt x="31647" y="14274"/>
                  <a:pt x="31712" y="14274"/>
                </a:cubicBezTo>
                <a:cubicBezTo>
                  <a:pt x="31745" y="14274"/>
                  <a:pt x="31777" y="14263"/>
                  <a:pt x="31799" y="14252"/>
                </a:cubicBezTo>
                <a:cubicBezTo>
                  <a:pt x="32006" y="14121"/>
                  <a:pt x="32202" y="13969"/>
                  <a:pt x="32386" y="13806"/>
                </a:cubicBezTo>
                <a:cubicBezTo>
                  <a:pt x="32463" y="13741"/>
                  <a:pt x="32463" y="13621"/>
                  <a:pt x="32397" y="13556"/>
                </a:cubicBezTo>
                <a:cubicBezTo>
                  <a:pt x="32363" y="13516"/>
                  <a:pt x="32318" y="13497"/>
                  <a:pt x="32271" y="13497"/>
                </a:cubicBezTo>
                <a:close/>
                <a:moveTo>
                  <a:pt x="27715" y="13926"/>
                </a:moveTo>
                <a:cubicBezTo>
                  <a:pt x="27664" y="13926"/>
                  <a:pt x="27614" y="13948"/>
                  <a:pt x="27578" y="13991"/>
                </a:cubicBezTo>
                <a:cubicBezTo>
                  <a:pt x="27513" y="14056"/>
                  <a:pt x="27524" y="14176"/>
                  <a:pt x="27589" y="14230"/>
                </a:cubicBezTo>
                <a:cubicBezTo>
                  <a:pt x="27774" y="14393"/>
                  <a:pt x="28002" y="14524"/>
                  <a:pt x="28253" y="14611"/>
                </a:cubicBezTo>
                <a:cubicBezTo>
                  <a:pt x="28274" y="14622"/>
                  <a:pt x="28296" y="14622"/>
                  <a:pt x="28318" y="14622"/>
                </a:cubicBezTo>
                <a:cubicBezTo>
                  <a:pt x="28383" y="14622"/>
                  <a:pt x="28459" y="14578"/>
                  <a:pt x="28481" y="14513"/>
                </a:cubicBezTo>
                <a:cubicBezTo>
                  <a:pt x="28514" y="14426"/>
                  <a:pt x="28470" y="14317"/>
                  <a:pt x="28383" y="14285"/>
                </a:cubicBezTo>
                <a:cubicBezTo>
                  <a:pt x="28166" y="14208"/>
                  <a:pt x="27970" y="14100"/>
                  <a:pt x="27828" y="13969"/>
                </a:cubicBezTo>
                <a:cubicBezTo>
                  <a:pt x="27795" y="13940"/>
                  <a:pt x="27754" y="13926"/>
                  <a:pt x="27715" y="13926"/>
                </a:cubicBezTo>
                <a:close/>
                <a:moveTo>
                  <a:pt x="31081" y="14237"/>
                </a:moveTo>
                <a:cubicBezTo>
                  <a:pt x="31059" y="14237"/>
                  <a:pt x="31037" y="14241"/>
                  <a:pt x="31016" y="14252"/>
                </a:cubicBezTo>
                <a:cubicBezTo>
                  <a:pt x="30809" y="14328"/>
                  <a:pt x="30591" y="14383"/>
                  <a:pt x="30374" y="14426"/>
                </a:cubicBezTo>
                <a:cubicBezTo>
                  <a:pt x="30276" y="14448"/>
                  <a:pt x="30211" y="14535"/>
                  <a:pt x="30232" y="14633"/>
                </a:cubicBezTo>
                <a:cubicBezTo>
                  <a:pt x="30243" y="14720"/>
                  <a:pt x="30319" y="14774"/>
                  <a:pt x="30396" y="14774"/>
                </a:cubicBezTo>
                <a:lnTo>
                  <a:pt x="30428" y="14774"/>
                </a:lnTo>
                <a:cubicBezTo>
                  <a:pt x="30678" y="14731"/>
                  <a:pt x="30918" y="14665"/>
                  <a:pt x="31146" y="14578"/>
                </a:cubicBezTo>
                <a:cubicBezTo>
                  <a:pt x="31233" y="14546"/>
                  <a:pt x="31277" y="14437"/>
                  <a:pt x="31244" y="14350"/>
                </a:cubicBezTo>
                <a:cubicBezTo>
                  <a:pt x="31219" y="14284"/>
                  <a:pt x="31151" y="14237"/>
                  <a:pt x="31081" y="14237"/>
                </a:cubicBezTo>
                <a:close/>
                <a:moveTo>
                  <a:pt x="29036" y="14448"/>
                </a:moveTo>
                <a:lnTo>
                  <a:pt x="29003" y="14611"/>
                </a:lnTo>
                <a:lnTo>
                  <a:pt x="28992" y="14796"/>
                </a:lnTo>
                <a:cubicBezTo>
                  <a:pt x="29221" y="14818"/>
                  <a:pt x="29449" y="14839"/>
                  <a:pt x="29699" y="14839"/>
                </a:cubicBezTo>
                <a:cubicBezTo>
                  <a:pt x="29797" y="14839"/>
                  <a:pt x="29863" y="14763"/>
                  <a:pt x="29863" y="14665"/>
                </a:cubicBezTo>
                <a:cubicBezTo>
                  <a:pt x="29863" y="14567"/>
                  <a:pt x="29765" y="14480"/>
                  <a:pt x="29667" y="14480"/>
                </a:cubicBezTo>
                <a:cubicBezTo>
                  <a:pt x="29471" y="14480"/>
                  <a:pt x="29253" y="14470"/>
                  <a:pt x="29036" y="14448"/>
                </a:cubicBezTo>
                <a:close/>
              </a:path>
            </a:pathLst>
          </a:custGeom>
          <a:solidFill>
            <a:srgbClr val="1136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6" name="Google Shape;1666;p55"/>
          <p:cNvGrpSpPr/>
          <p:nvPr/>
        </p:nvGrpSpPr>
        <p:grpSpPr>
          <a:xfrm>
            <a:off x="959445" y="738996"/>
            <a:ext cx="188384" cy="195256"/>
            <a:chOff x="8487708" y="4150383"/>
            <a:chExt cx="188384" cy="195256"/>
          </a:xfrm>
        </p:grpSpPr>
        <p:sp>
          <p:nvSpPr>
            <p:cNvPr id="1667" name="Google Shape;1667;p55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8" name="Google Shape;1668;p55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9" name="Google Shape;1669;p55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0" name="Google Shape;1670;p55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71" name="Google Shape;1671;p55"/>
          <p:cNvSpPr/>
          <p:nvPr/>
        </p:nvSpPr>
        <p:spPr>
          <a:xfrm>
            <a:off x="863711" y="3160134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72" name="Google Shape;1672;p55"/>
          <p:cNvSpPr/>
          <p:nvPr/>
        </p:nvSpPr>
        <p:spPr>
          <a:xfrm>
            <a:off x="889613" y="36484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7" name="Google Shape;1677;p56"/>
          <p:cNvPicPr preferRelativeResize="0"/>
          <p:nvPr/>
        </p:nvPicPr>
        <p:blipFill rotWithShape="1">
          <a:blip r:embed="rId3">
            <a:alphaModFix/>
          </a:blip>
          <a:srcRect l="13647" r="13640"/>
          <a:stretch/>
        </p:blipFill>
        <p:spPr>
          <a:xfrm>
            <a:off x="5441456" y="1129560"/>
            <a:ext cx="1781126" cy="3096856"/>
          </a:xfrm>
          <a:prstGeom prst="rect">
            <a:avLst/>
          </a:prstGeom>
          <a:noFill/>
          <a:ln>
            <a:noFill/>
          </a:ln>
        </p:spPr>
      </p:pic>
      <p:sp>
        <p:nvSpPr>
          <p:cNvPr id="1678" name="Google Shape;1678;p56"/>
          <p:cNvSpPr txBox="1">
            <a:spLocks noGrp="1"/>
          </p:cNvSpPr>
          <p:nvPr>
            <p:ph type="title"/>
          </p:nvPr>
        </p:nvSpPr>
        <p:spPr>
          <a:xfrm>
            <a:off x="720000" y="1522225"/>
            <a:ext cx="3583200" cy="10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Phone </a:t>
            </a:r>
            <a:r>
              <a:rPr lang="en"/>
              <a:t>mockup</a:t>
            </a:r>
            <a:endParaRPr/>
          </a:p>
        </p:txBody>
      </p:sp>
      <p:sp>
        <p:nvSpPr>
          <p:cNvPr id="1679" name="Google Shape;1679;p56"/>
          <p:cNvSpPr txBox="1">
            <a:spLocks noGrp="1"/>
          </p:cNvSpPr>
          <p:nvPr>
            <p:ph type="subTitle" idx="1"/>
          </p:nvPr>
        </p:nvSpPr>
        <p:spPr>
          <a:xfrm>
            <a:off x="720000" y="2735357"/>
            <a:ext cx="3583200" cy="8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replace the image on the screen with your own work. Just right-click on it and select “Replace image”</a:t>
            </a:r>
            <a:endParaRPr/>
          </a:p>
        </p:txBody>
      </p:sp>
      <p:sp>
        <p:nvSpPr>
          <p:cNvPr id="1680" name="Google Shape;1680;p56"/>
          <p:cNvSpPr/>
          <p:nvPr/>
        </p:nvSpPr>
        <p:spPr>
          <a:xfrm>
            <a:off x="5380200" y="830525"/>
            <a:ext cx="1908213" cy="3773484"/>
          </a:xfrm>
          <a:custGeom>
            <a:avLst/>
            <a:gdLst/>
            <a:ahLst/>
            <a:cxnLst/>
            <a:rect l="l" t="t" r="r" b="b"/>
            <a:pathLst>
              <a:path w="61960" h="122466" extrusionOk="0">
                <a:moveTo>
                  <a:pt x="52217" y="0"/>
                </a:moveTo>
                <a:lnTo>
                  <a:pt x="9743" y="0"/>
                </a:lnTo>
                <a:lnTo>
                  <a:pt x="9743" y="0"/>
                </a:lnTo>
                <a:lnTo>
                  <a:pt x="8803" y="0"/>
                </a:lnTo>
                <a:lnTo>
                  <a:pt x="7778" y="171"/>
                </a:lnTo>
                <a:lnTo>
                  <a:pt x="6838" y="427"/>
                </a:lnTo>
                <a:lnTo>
                  <a:pt x="5983" y="769"/>
                </a:lnTo>
                <a:lnTo>
                  <a:pt x="5129" y="1111"/>
                </a:lnTo>
                <a:lnTo>
                  <a:pt x="4359" y="1624"/>
                </a:lnTo>
                <a:lnTo>
                  <a:pt x="3590" y="2222"/>
                </a:lnTo>
                <a:lnTo>
                  <a:pt x="2907" y="2820"/>
                </a:lnTo>
                <a:lnTo>
                  <a:pt x="2223" y="3504"/>
                </a:lnTo>
                <a:lnTo>
                  <a:pt x="1710" y="4273"/>
                </a:lnTo>
                <a:lnTo>
                  <a:pt x="1197" y="5042"/>
                </a:lnTo>
                <a:lnTo>
                  <a:pt x="770" y="5897"/>
                </a:lnTo>
                <a:lnTo>
                  <a:pt x="514" y="6837"/>
                </a:lnTo>
                <a:lnTo>
                  <a:pt x="257" y="7777"/>
                </a:lnTo>
                <a:lnTo>
                  <a:pt x="86" y="8717"/>
                </a:lnTo>
                <a:lnTo>
                  <a:pt x="1" y="9743"/>
                </a:lnTo>
                <a:lnTo>
                  <a:pt x="1" y="112723"/>
                </a:lnTo>
                <a:lnTo>
                  <a:pt x="1" y="112723"/>
                </a:lnTo>
                <a:lnTo>
                  <a:pt x="86" y="113748"/>
                </a:lnTo>
                <a:lnTo>
                  <a:pt x="257" y="114688"/>
                </a:lnTo>
                <a:lnTo>
                  <a:pt x="514" y="115629"/>
                </a:lnTo>
                <a:lnTo>
                  <a:pt x="770" y="116569"/>
                </a:lnTo>
                <a:lnTo>
                  <a:pt x="1197" y="117423"/>
                </a:lnTo>
                <a:lnTo>
                  <a:pt x="1710" y="118192"/>
                </a:lnTo>
                <a:lnTo>
                  <a:pt x="2223" y="118962"/>
                </a:lnTo>
                <a:lnTo>
                  <a:pt x="2907" y="119645"/>
                </a:lnTo>
                <a:lnTo>
                  <a:pt x="3590" y="120243"/>
                </a:lnTo>
                <a:lnTo>
                  <a:pt x="4359" y="120842"/>
                </a:lnTo>
                <a:lnTo>
                  <a:pt x="5129" y="121354"/>
                </a:lnTo>
                <a:lnTo>
                  <a:pt x="5983" y="121696"/>
                </a:lnTo>
                <a:lnTo>
                  <a:pt x="6838" y="122038"/>
                </a:lnTo>
                <a:lnTo>
                  <a:pt x="7778" y="122294"/>
                </a:lnTo>
                <a:lnTo>
                  <a:pt x="8803" y="122465"/>
                </a:lnTo>
                <a:lnTo>
                  <a:pt x="9743" y="122465"/>
                </a:lnTo>
                <a:lnTo>
                  <a:pt x="52217" y="122465"/>
                </a:lnTo>
                <a:lnTo>
                  <a:pt x="52217" y="122465"/>
                </a:lnTo>
                <a:lnTo>
                  <a:pt x="53243" y="122465"/>
                </a:lnTo>
                <a:lnTo>
                  <a:pt x="54183" y="122294"/>
                </a:lnTo>
                <a:lnTo>
                  <a:pt x="55123" y="122038"/>
                </a:lnTo>
                <a:lnTo>
                  <a:pt x="55978" y="121696"/>
                </a:lnTo>
                <a:lnTo>
                  <a:pt x="56832" y="121354"/>
                </a:lnTo>
                <a:lnTo>
                  <a:pt x="57687" y="120842"/>
                </a:lnTo>
                <a:lnTo>
                  <a:pt x="58371" y="120243"/>
                </a:lnTo>
                <a:lnTo>
                  <a:pt x="59054" y="119645"/>
                </a:lnTo>
                <a:lnTo>
                  <a:pt x="59738" y="118962"/>
                </a:lnTo>
                <a:lnTo>
                  <a:pt x="60251" y="118192"/>
                </a:lnTo>
                <a:lnTo>
                  <a:pt x="60764" y="117423"/>
                </a:lnTo>
                <a:lnTo>
                  <a:pt x="61191" y="116569"/>
                </a:lnTo>
                <a:lnTo>
                  <a:pt x="61533" y="115629"/>
                </a:lnTo>
                <a:lnTo>
                  <a:pt x="61704" y="114688"/>
                </a:lnTo>
                <a:lnTo>
                  <a:pt x="61875" y="113748"/>
                </a:lnTo>
                <a:lnTo>
                  <a:pt x="61960" y="112723"/>
                </a:lnTo>
                <a:lnTo>
                  <a:pt x="61960" y="9743"/>
                </a:lnTo>
                <a:lnTo>
                  <a:pt x="61960" y="9743"/>
                </a:lnTo>
                <a:lnTo>
                  <a:pt x="61875" y="8717"/>
                </a:lnTo>
                <a:lnTo>
                  <a:pt x="61704" y="7777"/>
                </a:lnTo>
                <a:lnTo>
                  <a:pt x="61533" y="6837"/>
                </a:lnTo>
                <a:lnTo>
                  <a:pt x="61191" y="5897"/>
                </a:lnTo>
                <a:lnTo>
                  <a:pt x="60764" y="5042"/>
                </a:lnTo>
                <a:lnTo>
                  <a:pt x="60251" y="4273"/>
                </a:lnTo>
                <a:lnTo>
                  <a:pt x="59738" y="3504"/>
                </a:lnTo>
                <a:lnTo>
                  <a:pt x="59054" y="2820"/>
                </a:lnTo>
                <a:lnTo>
                  <a:pt x="58371" y="2222"/>
                </a:lnTo>
                <a:lnTo>
                  <a:pt x="57687" y="1624"/>
                </a:lnTo>
                <a:lnTo>
                  <a:pt x="56832" y="1111"/>
                </a:lnTo>
                <a:lnTo>
                  <a:pt x="55978" y="769"/>
                </a:lnTo>
                <a:lnTo>
                  <a:pt x="55123" y="427"/>
                </a:lnTo>
                <a:lnTo>
                  <a:pt x="54183" y="171"/>
                </a:lnTo>
                <a:lnTo>
                  <a:pt x="53243" y="0"/>
                </a:lnTo>
                <a:lnTo>
                  <a:pt x="52217" y="0"/>
                </a:lnTo>
                <a:lnTo>
                  <a:pt x="52217" y="0"/>
                </a:lnTo>
                <a:close/>
                <a:moveTo>
                  <a:pt x="24870" y="5042"/>
                </a:moveTo>
                <a:lnTo>
                  <a:pt x="24870" y="5042"/>
                </a:lnTo>
                <a:lnTo>
                  <a:pt x="24955" y="5042"/>
                </a:lnTo>
                <a:lnTo>
                  <a:pt x="37176" y="5042"/>
                </a:lnTo>
                <a:lnTo>
                  <a:pt x="37176" y="5042"/>
                </a:lnTo>
                <a:lnTo>
                  <a:pt x="37433" y="5042"/>
                </a:lnTo>
                <a:lnTo>
                  <a:pt x="37689" y="5213"/>
                </a:lnTo>
                <a:lnTo>
                  <a:pt x="37860" y="5469"/>
                </a:lnTo>
                <a:lnTo>
                  <a:pt x="37946" y="5811"/>
                </a:lnTo>
                <a:lnTo>
                  <a:pt x="37946" y="5811"/>
                </a:lnTo>
                <a:lnTo>
                  <a:pt x="37860" y="6068"/>
                </a:lnTo>
                <a:lnTo>
                  <a:pt x="37689" y="6324"/>
                </a:lnTo>
                <a:lnTo>
                  <a:pt x="37433" y="6495"/>
                </a:lnTo>
                <a:lnTo>
                  <a:pt x="37091" y="6580"/>
                </a:lnTo>
                <a:lnTo>
                  <a:pt x="37091" y="6580"/>
                </a:lnTo>
                <a:lnTo>
                  <a:pt x="37091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870" y="6580"/>
                </a:lnTo>
                <a:lnTo>
                  <a:pt x="24528" y="6495"/>
                </a:lnTo>
                <a:lnTo>
                  <a:pt x="24272" y="6324"/>
                </a:lnTo>
                <a:lnTo>
                  <a:pt x="24101" y="6068"/>
                </a:lnTo>
                <a:lnTo>
                  <a:pt x="24101" y="5811"/>
                </a:lnTo>
                <a:lnTo>
                  <a:pt x="24101" y="5811"/>
                </a:lnTo>
                <a:lnTo>
                  <a:pt x="24101" y="5469"/>
                </a:lnTo>
                <a:lnTo>
                  <a:pt x="24272" y="5213"/>
                </a:lnTo>
                <a:lnTo>
                  <a:pt x="24528" y="5042"/>
                </a:lnTo>
                <a:lnTo>
                  <a:pt x="24870" y="5042"/>
                </a:lnTo>
                <a:lnTo>
                  <a:pt x="24870" y="5042"/>
                </a:lnTo>
                <a:close/>
                <a:moveTo>
                  <a:pt x="31023" y="119389"/>
                </a:moveTo>
                <a:lnTo>
                  <a:pt x="31023" y="119389"/>
                </a:lnTo>
                <a:lnTo>
                  <a:pt x="30340" y="119303"/>
                </a:lnTo>
                <a:lnTo>
                  <a:pt x="29741" y="119132"/>
                </a:lnTo>
                <a:lnTo>
                  <a:pt x="29143" y="118791"/>
                </a:lnTo>
                <a:lnTo>
                  <a:pt x="28630" y="118449"/>
                </a:lnTo>
                <a:lnTo>
                  <a:pt x="28288" y="117936"/>
                </a:lnTo>
                <a:lnTo>
                  <a:pt x="27947" y="117338"/>
                </a:lnTo>
                <a:lnTo>
                  <a:pt x="27776" y="116740"/>
                </a:lnTo>
                <a:lnTo>
                  <a:pt x="27690" y="116056"/>
                </a:lnTo>
                <a:lnTo>
                  <a:pt x="27690" y="116056"/>
                </a:lnTo>
                <a:lnTo>
                  <a:pt x="27776" y="115458"/>
                </a:lnTo>
                <a:lnTo>
                  <a:pt x="27947" y="114774"/>
                </a:lnTo>
                <a:lnTo>
                  <a:pt x="28288" y="114261"/>
                </a:lnTo>
                <a:lnTo>
                  <a:pt x="28630" y="113748"/>
                </a:lnTo>
                <a:lnTo>
                  <a:pt x="29143" y="113407"/>
                </a:lnTo>
                <a:lnTo>
                  <a:pt x="29741" y="113065"/>
                </a:lnTo>
                <a:lnTo>
                  <a:pt x="30340" y="112894"/>
                </a:lnTo>
                <a:lnTo>
                  <a:pt x="31023" y="112808"/>
                </a:lnTo>
                <a:lnTo>
                  <a:pt x="31023" y="112808"/>
                </a:lnTo>
                <a:lnTo>
                  <a:pt x="31621" y="112894"/>
                </a:lnTo>
                <a:lnTo>
                  <a:pt x="32305" y="113065"/>
                </a:lnTo>
                <a:lnTo>
                  <a:pt x="32818" y="113407"/>
                </a:lnTo>
                <a:lnTo>
                  <a:pt x="33331" y="113748"/>
                </a:lnTo>
                <a:lnTo>
                  <a:pt x="33758" y="114261"/>
                </a:lnTo>
                <a:lnTo>
                  <a:pt x="34014" y="114774"/>
                </a:lnTo>
                <a:lnTo>
                  <a:pt x="34185" y="115458"/>
                </a:lnTo>
                <a:lnTo>
                  <a:pt x="34271" y="116056"/>
                </a:lnTo>
                <a:lnTo>
                  <a:pt x="34271" y="116056"/>
                </a:lnTo>
                <a:lnTo>
                  <a:pt x="34185" y="116740"/>
                </a:lnTo>
                <a:lnTo>
                  <a:pt x="34014" y="117338"/>
                </a:lnTo>
                <a:lnTo>
                  <a:pt x="33758" y="117936"/>
                </a:lnTo>
                <a:lnTo>
                  <a:pt x="33331" y="118449"/>
                </a:lnTo>
                <a:lnTo>
                  <a:pt x="32818" y="118791"/>
                </a:lnTo>
                <a:lnTo>
                  <a:pt x="32305" y="119132"/>
                </a:lnTo>
                <a:lnTo>
                  <a:pt x="31621" y="119303"/>
                </a:lnTo>
                <a:lnTo>
                  <a:pt x="31023" y="119389"/>
                </a:lnTo>
                <a:lnTo>
                  <a:pt x="31023" y="119389"/>
                </a:lnTo>
                <a:close/>
                <a:moveTo>
                  <a:pt x="59482" y="108877"/>
                </a:moveTo>
                <a:lnTo>
                  <a:pt x="2479" y="108877"/>
                </a:lnTo>
                <a:lnTo>
                  <a:pt x="2479" y="13588"/>
                </a:lnTo>
                <a:lnTo>
                  <a:pt x="59482" y="13588"/>
                </a:lnTo>
                <a:lnTo>
                  <a:pt x="59482" y="108877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81" name="Google Shape;1681;p56"/>
          <p:cNvGrpSpPr/>
          <p:nvPr/>
        </p:nvGrpSpPr>
        <p:grpSpPr>
          <a:xfrm>
            <a:off x="1525689" y="3927240"/>
            <a:ext cx="2306883" cy="1138046"/>
            <a:chOff x="1525689" y="3927240"/>
            <a:chExt cx="2306883" cy="1138046"/>
          </a:xfrm>
        </p:grpSpPr>
        <p:sp>
          <p:nvSpPr>
            <p:cNvPr id="1682" name="Google Shape;1682;p56"/>
            <p:cNvSpPr/>
            <p:nvPr/>
          </p:nvSpPr>
          <p:spPr>
            <a:xfrm rot="4988238">
              <a:off x="2339180" y="4476322"/>
              <a:ext cx="188398" cy="20299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3" name="Google Shape;1683;p56"/>
            <p:cNvSpPr/>
            <p:nvPr/>
          </p:nvSpPr>
          <p:spPr>
            <a:xfrm rot="-10063743">
              <a:off x="1573053" y="4154512"/>
              <a:ext cx="2212155" cy="683501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4" name="Google Shape;1684;p56"/>
            <p:cNvSpPr/>
            <p:nvPr/>
          </p:nvSpPr>
          <p:spPr>
            <a:xfrm rot="4988147">
              <a:off x="3195509" y="4176170"/>
              <a:ext cx="281241" cy="193308"/>
            </a:xfrm>
            <a:custGeom>
              <a:avLst/>
              <a:gdLst/>
              <a:ahLst/>
              <a:cxnLst/>
              <a:rect l="l" t="t" r="r" b="b"/>
              <a:pathLst>
                <a:path w="5047" h="3469" extrusionOk="0">
                  <a:moveTo>
                    <a:pt x="2464" y="1"/>
                  </a:moveTo>
                  <a:cubicBezTo>
                    <a:pt x="2110" y="1"/>
                    <a:pt x="1754" y="159"/>
                    <a:pt x="1436" y="551"/>
                  </a:cubicBezTo>
                  <a:cubicBezTo>
                    <a:pt x="1436" y="551"/>
                    <a:pt x="0" y="2488"/>
                    <a:pt x="1273" y="3336"/>
                  </a:cubicBezTo>
                  <a:cubicBezTo>
                    <a:pt x="1413" y="3428"/>
                    <a:pt x="1546" y="3469"/>
                    <a:pt x="1672" y="3469"/>
                  </a:cubicBezTo>
                  <a:cubicBezTo>
                    <a:pt x="2202" y="3469"/>
                    <a:pt x="2597" y="2747"/>
                    <a:pt x="2742" y="2105"/>
                  </a:cubicBezTo>
                  <a:lnTo>
                    <a:pt x="2742" y="2105"/>
                  </a:lnTo>
                  <a:cubicBezTo>
                    <a:pt x="3056" y="2448"/>
                    <a:pt x="3494" y="2752"/>
                    <a:pt x="3905" y="2752"/>
                  </a:cubicBezTo>
                  <a:cubicBezTo>
                    <a:pt x="4049" y="2752"/>
                    <a:pt x="4189" y="2715"/>
                    <a:pt x="4319" y="2629"/>
                  </a:cubicBezTo>
                  <a:cubicBezTo>
                    <a:pt x="5047" y="2150"/>
                    <a:pt x="3768" y="1"/>
                    <a:pt x="2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5" name="Google Shape;1685;p56"/>
            <p:cNvSpPr/>
            <p:nvPr/>
          </p:nvSpPr>
          <p:spPr>
            <a:xfrm rot="4988147">
              <a:off x="3215525" y="4170657"/>
              <a:ext cx="242568" cy="212812"/>
            </a:xfrm>
            <a:custGeom>
              <a:avLst/>
              <a:gdLst/>
              <a:ahLst/>
              <a:cxnLst/>
              <a:rect l="l" t="t" r="r" b="b"/>
              <a:pathLst>
                <a:path w="4353" h="3819" extrusionOk="0">
                  <a:moveTo>
                    <a:pt x="2122" y="1491"/>
                  </a:moveTo>
                  <a:cubicBezTo>
                    <a:pt x="2133" y="1491"/>
                    <a:pt x="2133" y="1491"/>
                    <a:pt x="2144" y="1502"/>
                  </a:cubicBezTo>
                  <a:cubicBezTo>
                    <a:pt x="2176" y="1545"/>
                    <a:pt x="2209" y="1654"/>
                    <a:pt x="2198" y="1850"/>
                  </a:cubicBezTo>
                  <a:cubicBezTo>
                    <a:pt x="2089" y="1665"/>
                    <a:pt x="2046" y="1534"/>
                    <a:pt x="2046" y="1512"/>
                  </a:cubicBezTo>
                  <a:cubicBezTo>
                    <a:pt x="2078" y="1502"/>
                    <a:pt x="2100" y="1491"/>
                    <a:pt x="2122" y="1491"/>
                  </a:cubicBezTo>
                  <a:close/>
                  <a:moveTo>
                    <a:pt x="2046" y="359"/>
                  </a:moveTo>
                  <a:cubicBezTo>
                    <a:pt x="2873" y="359"/>
                    <a:pt x="3667" y="1328"/>
                    <a:pt x="3873" y="2024"/>
                  </a:cubicBezTo>
                  <a:cubicBezTo>
                    <a:pt x="3917" y="2165"/>
                    <a:pt x="4004" y="2535"/>
                    <a:pt x="3797" y="2666"/>
                  </a:cubicBezTo>
                  <a:cubicBezTo>
                    <a:pt x="3699" y="2731"/>
                    <a:pt x="3601" y="2753"/>
                    <a:pt x="3482" y="2753"/>
                  </a:cubicBezTo>
                  <a:cubicBezTo>
                    <a:pt x="3188" y="2753"/>
                    <a:pt x="2829" y="2568"/>
                    <a:pt x="2514" y="2230"/>
                  </a:cubicBezTo>
                  <a:cubicBezTo>
                    <a:pt x="2557" y="1969"/>
                    <a:pt x="2611" y="1512"/>
                    <a:pt x="2427" y="1273"/>
                  </a:cubicBezTo>
                  <a:cubicBezTo>
                    <a:pt x="2350" y="1183"/>
                    <a:pt x="2246" y="1135"/>
                    <a:pt x="2130" y="1135"/>
                  </a:cubicBezTo>
                  <a:cubicBezTo>
                    <a:pt x="2049" y="1135"/>
                    <a:pt x="1961" y="1159"/>
                    <a:pt x="1872" y="1208"/>
                  </a:cubicBezTo>
                  <a:cubicBezTo>
                    <a:pt x="1785" y="1251"/>
                    <a:pt x="1730" y="1338"/>
                    <a:pt x="1719" y="1436"/>
                  </a:cubicBezTo>
                  <a:cubicBezTo>
                    <a:pt x="1676" y="1697"/>
                    <a:pt x="1883" y="2056"/>
                    <a:pt x="2122" y="2339"/>
                  </a:cubicBezTo>
                  <a:cubicBezTo>
                    <a:pt x="1970" y="2905"/>
                    <a:pt x="1632" y="3471"/>
                    <a:pt x="1252" y="3471"/>
                  </a:cubicBezTo>
                  <a:cubicBezTo>
                    <a:pt x="1154" y="3471"/>
                    <a:pt x="1056" y="3438"/>
                    <a:pt x="947" y="3373"/>
                  </a:cubicBezTo>
                  <a:cubicBezTo>
                    <a:pt x="708" y="3210"/>
                    <a:pt x="566" y="3003"/>
                    <a:pt x="523" y="2731"/>
                  </a:cubicBezTo>
                  <a:cubicBezTo>
                    <a:pt x="370" y="1904"/>
                    <a:pt x="1143" y="849"/>
                    <a:pt x="1154" y="849"/>
                  </a:cubicBezTo>
                  <a:cubicBezTo>
                    <a:pt x="1415" y="523"/>
                    <a:pt x="1709" y="359"/>
                    <a:pt x="2046" y="359"/>
                  </a:cubicBezTo>
                  <a:close/>
                  <a:moveTo>
                    <a:pt x="2046" y="0"/>
                  </a:moveTo>
                  <a:cubicBezTo>
                    <a:pt x="1600" y="0"/>
                    <a:pt x="1208" y="207"/>
                    <a:pt x="871" y="631"/>
                  </a:cubicBezTo>
                  <a:cubicBezTo>
                    <a:pt x="838" y="675"/>
                    <a:pt x="1" y="1817"/>
                    <a:pt x="175" y="2785"/>
                  </a:cubicBezTo>
                  <a:cubicBezTo>
                    <a:pt x="240" y="3155"/>
                    <a:pt x="436" y="3449"/>
                    <a:pt x="751" y="3666"/>
                  </a:cubicBezTo>
                  <a:cubicBezTo>
                    <a:pt x="914" y="3764"/>
                    <a:pt x="1078" y="3819"/>
                    <a:pt x="1252" y="3819"/>
                  </a:cubicBezTo>
                  <a:cubicBezTo>
                    <a:pt x="1785" y="3819"/>
                    <a:pt x="2198" y="3264"/>
                    <a:pt x="2405" y="2622"/>
                  </a:cubicBezTo>
                  <a:cubicBezTo>
                    <a:pt x="2666" y="2851"/>
                    <a:pt x="3047" y="3112"/>
                    <a:pt x="3482" y="3112"/>
                  </a:cubicBezTo>
                  <a:cubicBezTo>
                    <a:pt x="3667" y="3112"/>
                    <a:pt x="3841" y="3057"/>
                    <a:pt x="3993" y="2959"/>
                  </a:cubicBezTo>
                  <a:cubicBezTo>
                    <a:pt x="4276" y="2774"/>
                    <a:pt x="4352" y="2394"/>
                    <a:pt x="4211" y="1926"/>
                  </a:cubicBezTo>
                  <a:cubicBezTo>
                    <a:pt x="3982" y="1132"/>
                    <a:pt x="3068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6" name="Google Shape;1686;p56"/>
            <p:cNvSpPr/>
            <p:nvPr/>
          </p:nvSpPr>
          <p:spPr>
            <a:xfrm rot="4988147">
              <a:off x="3415166" y="4034987"/>
              <a:ext cx="256890" cy="194757"/>
            </a:xfrm>
            <a:custGeom>
              <a:avLst/>
              <a:gdLst/>
              <a:ahLst/>
              <a:cxnLst/>
              <a:rect l="l" t="t" r="r" b="b"/>
              <a:pathLst>
                <a:path w="4610" h="3495" extrusionOk="0">
                  <a:moveTo>
                    <a:pt x="3223" y="0"/>
                  </a:moveTo>
                  <a:cubicBezTo>
                    <a:pt x="3204" y="0"/>
                    <a:pt x="3186" y="2"/>
                    <a:pt x="3167" y="4"/>
                  </a:cubicBezTo>
                  <a:cubicBezTo>
                    <a:pt x="2569" y="87"/>
                    <a:pt x="2335" y="810"/>
                    <a:pt x="2319" y="1437"/>
                  </a:cubicBezTo>
                  <a:lnTo>
                    <a:pt x="2319" y="1437"/>
                  </a:lnTo>
                  <a:cubicBezTo>
                    <a:pt x="1957" y="1172"/>
                    <a:pt x="1484" y="956"/>
                    <a:pt x="1094" y="956"/>
                  </a:cubicBezTo>
                  <a:cubicBezTo>
                    <a:pt x="777" y="956"/>
                    <a:pt x="516" y="1098"/>
                    <a:pt x="414" y="1473"/>
                  </a:cubicBezTo>
                  <a:cubicBezTo>
                    <a:pt x="1" y="2941"/>
                    <a:pt x="2351" y="3463"/>
                    <a:pt x="2351" y="3463"/>
                  </a:cubicBezTo>
                  <a:cubicBezTo>
                    <a:pt x="2468" y="3485"/>
                    <a:pt x="2578" y="3495"/>
                    <a:pt x="2682" y="3495"/>
                  </a:cubicBezTo>
                  <a:cubicBezTo>
                    <a:pt x="4610" y="3495"/>
                    <a:pt x="4225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7" name="Google Shape;1687;p56"/>
            <p:cNvSpPr/>
            <p:nvPr/>
          </p:nvSpPr>
          <p:spPr>
            <a:xfrm rot="4988147">
              <a:off x="3428844" y="4018679"/>
              <a:ext cx="227969" cy="214372"/>
            </a:xfrm>
            <a:custGeom>
              <a:avLst/>
              <a:gdLst/>
              <a:ahLst/>
              <a:cxnLst/>
              <a:rect l="l" t="t" r="r" b="b"/>
              <a:pathLst>
                <a:path w="4091" h="3847" extrusionOk="0">
                  <a:moveTo>
                    <a:pt x="2383" y="2019"/>
                  </a:moveTo>
                  <a:cubicBezTo>
                    <a:pt x="2524" y="2171"/>
                    <a:pt x="2579" y="2291"/>
                    <a:pt x="2568" y="2334"/>
                  </a:cubicBezTo>
                  <a:cubicBezTo>
                    <a:pt x="2568" y="2334"/>
                    <a:pt x="2546" y="2356"/>
                    <a:pt x="2513" y="2378"/>
                  </a:cubicBezTo>
                  <a:cubicBezTo>
                    <a:pt x="2481" y="2356"/>
                    <a:pt x="2415" y="2236"/>
                    <a:pt x="2383" y="2019"/>
                  </a:cubicBezTo>
                  <a:close/>
                  <a:moveTo>
                    <a:pt x="3090" y="354"/>
                  </a:moveTo>
                  <a:cubicBezTo>
                    <a:pt x="3427" y="354"/>
                    <a:pt x="3732" y="1072"/>
                    <a:pt x="3732" y="1855"/>
                  </a:cubicBezTo>
                  <a:cubicBezTo>
                    <a:pt x="3732" y="2650"/>
                    <a:pt x="3416" y="3498"/>
                    <a:pt x="2535" y="3498"/>
                  </a:cubicBezTo>
                  <a:cubicBezTo>
                    <a:pt x="2448" y="3498"/>
                    <a:pt x="2350" y="3487"/>
                    <a:pt x="2252" y="3465"/>
                  </a:cubicBezTo>
                  <a:cubicBezTo>
                    <a:pt x="2241" y="3465"/>
                    <a:pt x="958" y="3172"/>
                    <a:pt x="533" y="2465"/>
                  </a:cubicBezTo>
                  <a:cubicBezTo>
                    <a:pt x="392" y="2225"/>
                    <a:pt x="359" y="1975"/>
                    <a:pt x="435" y="1692"/>
                  </a:cubicBezTo>
                  <a:cubicBezTo>
                    <a:pt x="512" y="1431"/>
                    <a:pt x="675" y="1311"/>
                    <a:pt x="947" y="1311"/>
                  </a:cubicBezTo>
                  <a:cubicBezTo>
                    <a:pt x="1251" y="1311"/>
                    <a:pt x="1643" y="1464"/>
                    <a:pt x="2002" y="1703"/>
                  </a:cubicBezTo>
                  <a:cubicBezTo>
                    <a:pt x="2002" y="2040"/>
                    <a:pt x="2067" y="2443"/>
                    <a:pt x="2252" y="2617"/>
                  </a:cubicBezTo>
                  <a:cubicBezTo>
                    <a:pt x="2339" y="2704"/>
                    <a:pt x="2426" y="2726"/>
                    <a:pt x="2491" y="2726"/>
                  </a:cubicBezTo>
                  <a:cubicBezTo>
                    <a:pt x="2502" y="2726"/>
                    <a:pt x="2546" y="2726"/>
                    <a:pt x="2557" y="2715"/>
                  </a:cubicBezTo>
                  <a:cubicBezTo>
                    <a:pt x="2829" y="2660"/>
                    <a:pt x="2894" y="2497"/>
                    <a:pt x="2916" y="2410"/>
                  </a:cubicBezTo>
                  <a:cubicBezTo>
                    <a:pt x="2981" y="2073"/>
                    <a:pt x="2600" y="1714"/>
                    <a:pt x="2361" y="1529"/>
                  </a:cubicBezTo>
                  <a:cubicBezTo>
                    <a:pt x="2394" y="1007"/>
                    <a:pt x="2589" y="419"/>
                    <a:pt x="3090" y="354"/>
                  </a:cubicBezTo>
                  <a:close/>
                  <a:moveTo>
                    <a:pt x="3085" y="1"/>
                  </a:moveTo>
                  <a:cubicBezTo>
                    <a:pt x="3058" y="1"/>
                    <a:pt x="3031" y="2"/>
                    <a:pt x="3003" y="6"/>
                  </a:cubicBezTo>
                  <a:cubicBezTo>
                    <a:pt x="2394" y="93"/>
                    <a:pt x="2111" y="680"/>
                    <a:pt x="2024" y="1301"/>
                  </a:cubicBezTo>
                  <a:cubicBezTo>
                    <a:pt x="1654" y="1083"/>
                    <a:pt x="1273" y="952"/>
                    <a:pt x="947" y="952"/>
                  </a:cubicBezTo>
                  <a:cubicBezTo>
                    <a:pt x="512" y="952"/>
                    <a:pt x="218" y="1181"/>
                    <a:pt x="98" y="1605"/>
                  </a:cubicBezTo>
                  <a:cubicBezTo>
                    <a:pt x="0" y="1975"/>
                    <a:pt x="44" y="2323"/>
                    <a:pt x="229" y="2639"/>
                  </a:cubicBezTo>
                  <a:cubicBezTo>
                    <a:pt x="740" y="3487"/>
                    <a:pt x="2122" y="3803"/>
                    <a:pt x="2187" y="3814"/>
                  </a:cubicBezTo>
                  <a:cubicBezTo>
                    <a:pt x="2307" y="3835"/>
                    <a:pt x="2426" y="3846"/>
                    <a:pt x="2535" y="3846"/>
                  </a:cubicBezTo>
                  <a:cubicBezTo>
                    <a:pt x="3688" y="3846"/>
                    <a:pt x="4091" y="2769"/>
                    <a:pt x="4091" y="1855"/>
                  </a:cubicBezTo>
                  <a:cubicBezTo>
                    <a:pt x="4091" y="948"/>
                    <a:pt x="3711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8" name="Google Shape;1688;p56"/>
            <p:cNvSpPr/>
            <p:nvPr/>
          </p:nvSpPr>
          <p:spPr>
            <a:xfrm rot="4988147">
              <a:off x="3420127" y="4270116"/>
              <a:ext cx="235213" cy="175532"/>
            </a:xfrm>
            <a:custGeom>
              <a:avLst/>
              <a:gdLst/>
              <a:ahLst/>
              <a:cxnLst/>
              <a:rect l="l" t="t" r="r" b="b"/>
              <a:pathLst>
                <a:path w="4221" h="3150" extrusionOk="0">
                  <a:moveTo>
                    <a:pt x="2200" y="0"/>
                  </a:moveTo>
                  <a:cubicBezTo>
                    <a:pt x="1685" y="0"/>
                    <a:pt x="1157" y="180"/>
                    <a:pt x="772" y="636"/>
                  </a:cubicBezTo>
                  <a:cubicBezTo>
                    <a:pt x="0" y="1538"/>
                    <a:pt x="239" y="2605"/>
                    <a:pt x="609" y="2790"/>
                  </a:cubicBezTo>
                  <a:cubicBezTo>
                    <a:pt x="609" y="2790"/>
                    <a:pt x="1147" y="3149"/>
                    <a:pt x="1782" y="3149"/>
                  </a:cubicBezTo>
                  <a:cubicBezTo>
                    <a:pt x="2077" y="3149"/>
                    <a:pt x="2394" y="3072"/>
                    <a:pt x="2687" y="2844"/>
                  </a:cubicBezTo>
                  <a:cubicBezTo>
                    <a:pt x="3601" y="2126"/>
                    <a:pt x="4221" y="984"/>
                    <a:pt x="3557" y="451"/>
                  </a:cubicBezTo>
                  <a:cubicBezTo>
                    <a:pt x="3224" y="183"/>
                    <a:pt x="271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9" name="Google Shape;1689;p56"/>
            <p:cNvSpPr/>
            <p:nvPr/>
          </p:nvSpPr>
          <p:spPr>
            <a:xfrm rot="4988147">
              <a:off x="3468290" y="4247973"/>
              <a:ext cx="69767" cy="118860"/>
            </a:xfrm>
            <a:custGeom>
              <a:avLst/>
              <a:gdLst/>
              <a:ahLst/>
              <a:cxnLst/>
              <a:rect l="l" t="t" r="r" b="b"/>
              <a:pathLst>
                <a:path w="1252" h="2133" extrusionOk="0">
                  <a:moveTo>
                    <a:pt x="0" y="0"/>
                  </a:moveTo>
                  <a:lnTo>
                    <a:pt x="1251" y="2132"/>
                  </a:lnTo>
                  <a:cubicBezTo>
                    <a:pt x="1251" y="2132"/>
                    <a:pt x="338" y="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0" name="Google Shape;1690;p56"/>
            <p:cNvSpPr/>
            <p:nvPr/>
          </p:nvSpPr>
          <p:spPr>
            <a:xfrm rot="4988147">
              <a:off x="3456893" y="4238121"/>
              <a:ext cx="92837" cy="138531"/>
            </a:xfrm>
            <a:custGeom>
              <a:avLst/>
              <a:gdLst/>
              <a:ahLst/>
              <a:cxnLst/>
              <a:rect l="l" t="t" r="r" b="b"/>
              <a:pathLst>
                <a:path w="1666" h="2486" extrusionOk="0">
                  <a:moveTo>
                    <a:pt x="203" y="0"/>
                  </a:moveTo>
                  <a:cubicBezTo>
                    <a:pt x="142" y="0"/>
                    <a:pt x="84" y="34"/>
                    <a:pt x="55" y="92"/>
                  </a:cubicBezTo>
                  <a:cubicBezTo>
                    <a:pt x="1" y="179"/>
                    <a:pt x="33" y="288"/>
                    <a:pt x="120" y="332"/>
                  </a:cubicBezTo>
                  <a:cubicBezTo>
                    <a:pt x="305" y="429"/>
                    <a:pt x="871" y="1474"/>
                    <a:pt x="1306" y="2388"/>
                  </a:cubicBezTo>
                  <a:cubicBezTo>
                    <a:pt x="1328" y="2453"/>
                    <a:pt x="1393" y="2486"/>
                    <a:pt x="1458" y="2486"/>
                  </a:cubicBezTo>
                  <a:cubicBezTo>
                    <a:pt x="1491" y="2486"/>
                    <a:pt x="1513" y="2486"/>
                    <a:pt x="1535" y="2464"/>
                  </a:cubicBezTo>
                  <a:cubicBezTo>
                    <a:pt x="1622" y="2431"/>
                    <a:pt x="1665" y="2322"/>
                    <a:pt x="1622" y="2235"/>
                  </a:cubicBezTo>
                  <a:cubicBezTo>
                    <a:pt x="1404" y="1768"/>
                    <a:pt x="653" y="223"/>
                    <a:pt x="294" y="27"/>
                  </a:cubicBezTo>
                  <a:cubicBezTo>
                    <a:pt x="265" y="9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1" name="Google Shape;1691;p56"/>
            <p:cNvSpPr/>
            <p:nvPr/>
          </p:nvSpPr>
          <p:spPr>
            <a:xfrm rot="4988147">
              <a:off x="3496572" y="4280197"/>
              <a:ext cx="87376" cy="137639"/>
            </a:xfrm>
            <a:custGeom>
              <a:avLst/>
              <a:gdLst/>
              <a:ahLst/>
              <a:cxnLst/>
              <a:rect l="l" t="t" r="r" b="b"/>
              <a:pathLst>
                <a:path w="1568" h="2470" extrusionOk="0">
                  <a:moveTo>
                    <a:pt x="1" y="1"/>
                  </a:moveTo>
                  <a:lnTo>
                    <a:pt x="1567" y="2470"/>
                  </a:lnTo>
                  <a:cubicBezTo>
                    <a:pt x="1567" y="2470"/>
                    <a:pt x="436" y="2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2" name="Google Shape;1692;p56"/>
            <p:cNvSpPr/>
            <p:nvPr/>
          </p:nvSpPr>
          <p:spPr>
            <a:xfrm rot="4988147">
              <a:off x="3485178" y="4270348"/>
              <a:ext cx="110390" cy="157366"/>
            </a:xfrm>
            <a:custGeom>
              <a:avLst/>
              <a:gdLst/>
              <a:ahLst/>
              <a:cxnLst/>
              <a:rect l="l" t="t" r="r" b="b"/>
              <a:pathLst>
                <a:path w="1981" h="2824" extrusionOk="0">
                  <a:moveTo>
                    <a:pt x="194" y="1"/>
                  </a:moveTo>
                  <a:cubicBezTo>
                    <a:pt x="136" y="1"/>
                    <a:pt x="80" y="34"/>
                    <a:pt x="44" y="93"/>
                  </a:cubicBezTo>
                  <a:cubicBezTo>
                    <a:pt x="0" y="180"/>
                    <a:pt x="33" y="288"/>
                    <a:pt x="120" y="332"/>
                  </a:cubicBezTo>
                  <a:cubicBezTo>
                    <a:pt x="381" y="484"/>
                    <a:pt x="1153" y="1822"/>
                    <a:pt x="1621" y="2725"/>
                  </a:cubicBezTo>
                  <a:cubicBezTo>
                    <a:pt x="1643" y="2790"/>
                    <a:pt x="1708" y="2823"/>
                    <a:pt x="1773" y="2823"/>
                  </a:cubicBezTo>
                  <a:cubicBezTo>
                    <a:pt x="1806" y="2823"/>
                    <a:pt x="1828" y="2823"/>
                    <a:pt x="1850" y="2801"/>
                  </a:cubicBezTo>
                  <a:cubicBezTo>
                    <a:pt x="1937" y="2758"/>
                    <a:pt x="1980" y="2660"/>
                    <a:pt x="1937" y="2573"/>
                  </a:cubicBezTo>
                  <a:cubicBezTo>
                    <a:pt x="1741" y="2192"/>
                    <a:pt x="751" y="277"/>
                    <a:pt x="283" y="27"/>
                  </a:cubicBezTo>
                  <a:cubicBezTo>
                    <a:pt x="254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3" name="Google Shape;1693;p56"/>
            <p:cNvSpPr/>
            <p:nvPr/>
          </p:nvSpPr>
          <p:spPr>
            <a:xfrm rot="4988147">
              <a:off x="3539652" y="4330671"/>
              <a:ext cx="69154" cy="109164"/>
            </a:xfrm>
            <a:custGeom>
              <a:avLst/>
              <a:gdLst/>
              <a:ahLst/>
              <a:cxnLst/>
              <a:rect l="l" t="t" r="r" b="b"/>
              <a:pathLst>
                <a:path w="1241" h="1959" extrusionOk="0">
                  <a:moveTo>
                    <a:pt x="0" y="1"/>
                  </a:moveTo>
                  <a:lnTo>
                    <a:pt x="1240" y="1959"/>
                  </a:lnTo>
                  <a:cubicBezTo>
                    <a:pt x="1240" y="1959"/>
                    <a:pt x="533" y="2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4" name="Google Shape;1694;p56"/>
            <p:cNvSpPr/>
            <p:nvPr/>
          </p:nvSpPr>
          <p:spPr>
            <a:xfrm rot="4988147">
              <a:off x="3528304" y="4320764"/>
              <a:ext cx="91611" cy="128389"/>
            </a:xfrm>
            <a:custGeom>
              <a:avLst/>
              <a:gdLst/>
              <a:ahLst/>
              <a:cxnLst/>
              <a:rect l="l" t="t" r="r" b="b"/>
              <a:pathLst>
                <a:path w="1644" h="2304" extrusionOk="0">
                  <a:moveTo>
                    <a:pt x="197" y="0"/>
                  </a:moveTo>
                  <a:cubicBezTo>
                    <a:pt x="132" y="0"/>
                    <a:pt x="74" y="34"/>
                    <a:pt x="44" y="95"/>
                  </a:cubicBezTo>
                  <a:cubicBezTo>
                    <a:pt x="0" y="182"/>
                    <a:pt x="33" y="291"/>
                    <a:pt x="131" y="335"/>
                  </a:cubicBezTo>
                  <a:cubicBezTo>
                    <a:pt x="479" y="498"/>
                    <a:pt x="1023" y="1564"/>
                    <a:pt x="1284" y="2195"/>
                  </a:cubicBezTo>
                  <a:cubicBezTo>
                    <a:pt x="1306" y="2260"/>
                    <a:pt x="1371" y="2304"/>
                    <a:pt x="1447" y="2304"/>
                  </a:cubicBezTo>
                  <a:cubicBezTo>
                    <a:pt x="1469" y="2304"/>
                    <a:pt x="1491" y="2293"/>
                    <a:pt x="1513" y="2293"/>
                  </a:cubicBezTo>
                  <a:cubicBezTo>
                    <a:pt x="1600" y="2249"/>
                    <a:pt x="1643" y="2151"/>
                    <a:pt x="1610" y="2054"/>
                  </a:cubicBezTo>
                  <a:cubicBezTo>
                    <a:pt x="1534" y="1880"/>
                    <a:pt x="860" y="291"/>
                    <a:pt x="283" y="19"/>
                  </a:cubicBezTo>
                  <a:cubicBezTo>
                    <a:pt x="254" y="6"/>
                    <a:pt x="22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5" name="Google Shape;1695;p56"/>
          <p:cNvSpPr/>
          <p:nvPr/>
        </p:nvSpPr>
        <p:spPr>
          <a:xfrm rot="-1660787">
            <a:off x="628625" y="898474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6" name="Google Shape;1696;p56"/>
          <p:cNvSpPr/>
          <p:nvPr/>
        </p:nvSpPr>
        <p:spPr>
          <a:xfrm>
            <a:off x="1994250" y="92885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7" name="Google Shape;1697;p56"/>
          <p:cNvSpPr/>
          <p:nvPr/>
        </p:nvSpPr>
        <p:spPr>
          <a:xfrm rot="-1245271">
            <a:off x="2120325" y="29738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98" name="Google Shape;1698;p56"/>
          <p:cNvGrpSpPr/>
          <p:nvPr/>
        </p:nvGrpSpPr>
        <p:grpSpPr>
          <a:xfrm>
            <a:off x="4838007" y="669646"/>
            <a:ext cx="188384" cy="195256"/>
            <a:chOff x="8487708" y="4150383"/>
            <a:chExt cx="188384" cy="195256"/>
          </a:xfrm>
        </p:grpSpPr>
        <p:sp>
          <p:nvSpPr>
            <p:cNvPr id="1699" name="Google Shape;1699;p56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0" name="Google Shape;1700;p56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1" name="Google Shape;1701;p56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2" name="Google Shape;1702;p56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03" name="Google Shape;1703;p56"/>
          <p:cNvSpPr/>
          <p:nvPr/>
        </p:nvSpPr>
        <p:spPr>
          <a:xfrm>
            <a:off x="7847673" y="3069084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04" name="Google Shape;1704;p56"/>
          <p:cNvSpPr/>
          <p:nvPr/>
        </p:nvSpPr>
        <p:spPr>
          <a:xfrm>
            <a:off x="8131775" y="3428425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09" name="Google Shape;1709;p57"/>
          <p:cNvGrpSpPr/>
          <p:nvPr/>
        </p:nvGrpSpPr>
        <p:grpSpPr>
          <a:xfrm>
            <a:off x="2279855" y="1282681"/>
            <a:ext cx="4584288" cy="2441837"/>
            <a:chOff x="233350" y="949250"/>
            <a:chExt cx="7137300" cy="3802300"/>
          </a:xfrm>
        </p:grpSpPr>
        <p:sp>
          <p:nvSpPr>
            <p:cNvPr id="1710" name="Google Shape;1710;p57"/>
            <p:cNvSpPr/>
            <p:nvPr/>
          </p:nvSpPr>
          <p:spPr>
            <a:xfrm>
              <a:off x="4428450" y="2808675"/>
              <a:ext cx="1478900" cy="330100"/>
            </a:xfrm>
            <a:custGeom>
              <a:avLst/>
              <a:gdLst/>
              <a:ahLst/>
              <a:cxnLst/>
              <a:rect l="l" t="t" r="r" b="b"/>
              <a:pathLst>
                <a:path w="59156" h="13204" extrusionOk="0">
                  <a:moveTo>
                    <a:pt x="1" y="0"/>
                  </a:moveTo>
                  <a:lnTo>
                    <a:pt x="1" y="0"/>
                  </a:lnTo>
                  <a:close/>
                  <a:moveTo>
                    <a:pt x="59155" y="13203"/>
                  </a:move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1" name="Google Shape;1711;p57"/>
            <p:cNvSpPr/>
            <p:nvPr/>
          </p:nvSpPr>
          <p:spPr>
            <a:xfrm>
              <a:off x="2909400" y="1076125"/>
              <a:ext cx="4118650" cy="3109225"/>
            </a:xfrm>
            <a:custGeom>
              <a:avLst/>
              <a:gdLst/>
              <a:ahLst/>
              <a:cxnLst/>
              <a:rect l="l" t="t" r="r" b="b"/>
              <a:pathLst>
                <a:path w="164746" h="124369" extrusionOk="0">
                  <a:moveTo>
                    <a:pt x="49520" y="11070"/>
                  </a:moveTo>
                  <a:cubicBezTo>
                    <a:pt x="49737" y="11070"/>
                    <a:pt x="49861" y="11136"/>
                    <a:pt x="49875" y="11358"/>
                  </a:cubicBezTo>
                  <a:cubicBezTo>
                    <a:pt x="49875" y="11575"/>
                    <a:pt x="49818" y="11698"/>
                    <a:pt x="49684" y="11698"/>
                  </a:cubicBezTo>
                  <a:cubicBezTo>
                    <a:pt x="49636" y="11698"/>
                    <a:pt x="49580" y="11683"/>
                    <a:pt x="49512" y="11651"/>
                  </a:cubicBezTo>
                  <a:cubicBezTo>
                    <a:pt x="49305" y="11565"/>
                    <a:pt x="49115" y="11444"/>
                    <a:pt x="48925" y="11323"/>
                  </a:cubicBezTo>
                  <a:lnTo>
                    <a:pt x="49339" y="11081"/>
                  </a:lnTo>
                  <a:cubicBezTo>
                    <a:pt x="49405" y="11074"/>
                    <a:pt x="49465" y="11070"/>
                    <a:pt x="49520" y="11070"/>
                  </a:cubicBezTo>
                  <a:close/>
                  <a:moveTo>
                    <a:pt x="46983" y="11081"/>
                  </a:moveTo>
                  <a:cubicBezTo>
                    <a:pt x="47014" y="11081"/>
                    <a:pt x="47051" y="11087"/>
                    <a:pt x="47093" y="11098"/>
                  </a:cubicBezTo>
                  <a:cubicBezTo>
                    <a:pt x="47369" y="11185"/>
                    <a:pt x="47870" y="11168"/>
                    <a:pt x="47767" y="11686"/>
                  </a:cubicBezTo>
                  <a:cubicBezTo>
                    <a:pt x="47732" y="11893"/>
                    <a:pt x="47888" y="12274"/>
                    <a:pt x="47490" y="12343"/>
                  </a:cubicBezTo>
                  <a:cubicBezTo>
                    <a:pt x="47110" y="12222"/>
                    <a:pt x="46834" y="11893"/>
                    <a:pt x="46799" y="11496"/>
                  </a:cubicBezTo>
                  <a:cubicBezTo>
                    <a:pt x="46784" y="11302"/>
                    <a:pt x="46782" y="11081"/>
                    <a:pt x="46983" y="11081"/>
                  </a:cubicBezTo>
                  <a:close/>
                  <a:moveTo>
                    <a:pt x="38158" y="11530"/>
                  </a:moveTo>
                  <a:cubicBezTo>
                    <a:pt x="38279" y="11530"/>
                    <a:pt x="38417" y="11703"/>
                    <a:pt x="38642" y="11876"/>
                  </a:cubicBezTo>
                  <a:cubicBezTo>
                    <a:pt x="38366" y="12118"/>
                    <a:pt x="38089" y="12360"/>
                    <a:pt x="37778" y="12585"/>
                  </a:cubicBezTo>
                  <a:cubicBezTo>
                    <a:pt x="35549" y="13967"/>
                    <a:pt x="35514" y="15903"/>
                    <a:pt x="37692" y="17268"/>
                  </a:cubicBezTo>
                  <a:cubicBezTo>
                    <a:pt x="38003" y="17458"/>
                    <a:pt x="38227" y="17631"/>
                    <a:pt x="38158" y="18080"/>
                  </a:cubicBezTo>
                  <a:cubicBezTo>
                    <a:pt x="38106" y="18529"/>
                    <a:pt x="37951" y="18599"/>
                    <a:pt x="37553" y="18737"/>
                  </a:cubicBezTo>
                  <a:cubicBezTo>
                    <a:pt x="36568" y="19117"/>
                    <a:pt x="36309" y="19981"/>
                    <a:pt x="36378" y="20949"/>
                  </a:cubicBezTo>
                  <a:cubicBezTo>
                    <a:pt x="36427" y="21679"/>
                    <a:pt x="36279" y="22143"/>
                    <a:pt x="35819" y="22143"/>
                  </a:cubicBezTo>
                  <a:cubicBezTo>
                    <a:pt x="35625" y="22143"/>
                    <a:pt x="35377" y="22061"/>
                    <a:pt x="35065" y="21882"/>
                  </a:cubicBezTo>
                  <a:cubicBezTo>
                    <a:pt x="34913" y="21798"/>
                    <a:pt x="34745" y="21754"/>
                    <a:pt x="34578" y="21754"/>
                  </a:cubicBezTo>
                  <a:cubicBezTo>
                    <a:pt x="34403" y="21754"/>
                    <a:pt x="34230" y="21802"/>
                    <a:pt x="34080" y="21899"/>
                  </a:cubicBezTo>
                  <a:cubicBezTo>
                    <a:pt x="33134" y="22372"/>
                    <a:pt x="32094" y="22613"/>
                    <a:pt x="31041" y="22613"/>
                  </a:cubicBezTo>
                  <a:cubicBezTo>
                    <a:pt x="30747" y="22613"/>
                    <a:pt x="30451" y="22594"/>
                    <a:pt x="30157" y="22556"/>
                  </a:cubicBezTo>
                  <a:cubicBezTo>
                    <a:pt x="29915" y="22521"/>
                    <a:pt x="29759" y="22608"/>
                    <a:pt x="29829" y="22262"/>
                  </a:cubicBezTo>
                  <a:lnTo>
                    <a:pt x="29829" y="22262"/>
                  </a:lnTo>
                  <a:lnTo>
                    <a:pt x="29829" y="22279"/>
                  </a:lnTo>
                  <a:cubicBezTo>
                    <a:pt x="29898" y="21986"/>
                    <a:pt x="29984" y="21882"/>
                    <a:pt x="30364" y="21830"/>
                  </a:cubicBezTo>
                  <a:cubicBezTo>
                    <a:pt x="31505" y="21675"/>
                    <a:pt x="32836" y="21467"/>
                    <a:pt x="33354" y="20361"/>
                  </a:cubicBezTo>
                  <a:cubicBezTo>
                    <a:pt x="33821" y="19342"/>
                    <a:pt x="33872" y="18184"/>
                    <a:pt x="34927" y="17458"/>
                  </a:cubicBezTo>
                  <a:cubicBezTo>
                    <a:pt x="35238" y="17216"/>
                    <a:pt x="34978" y="16836"/>
                    <a:pt x="34667" y="16594"/>
                  </a:cubicBezTo>
                  <a:cubicBezTo>
                    <a:pt x="33216" y="15436"/>
                    <a:pt x="33907" y="14572"/>
                    <a:pt x="35099" y="13846"/>
                  </a:cubicBezTo>
                  <a:cubicBezTo>
                    <a:pt x="35860" y="13380"/>
                    <a:pt x="36724" y="13086"/>
                    <a:pt x="37018" y="12066"/>
                  </a:cubicBezTo>
                  <a:cubicBezTo>
                    <a:pt x="37156" y="11582"/>
                    <a:pt x="37709" y="11548"/>
                    <a:pt x="38158" y="11530"/>
                  </a:cubicBezTo>
                  <a:close/>
                  <a:moveTo>
                    <a:pt x="46802" y="32066"/>
                  </a:moveTo>
                  <a:cubicBezTo>
                    <a:pt x="47245" y="32066"/>
                    <a:pt x="47720" y="32469"/>
                    <a:pt x="47888" y="33080"/>
                  </a:cubicBezTo>
                  <a:cubicBezTo>
                    <a:pt x="48059" y="33754"/>
                    <a:pt x="48393" y="34225"/>
                    <a:pt x="48918" y="34225"/>
                  </a:cubicBezTo>
                  <a:cubicBezTo>
                    <a:pt x="49080" y="34225"/>
                    <a:pt x="49261" y="34181"/>
                    <a:pt x="49460" y="34083"/>
                  </a:cubicBezTo>
                  <a:cubicBezTo>
                    <a:pt x="50103" y="33764"/>
                    <a:pt x="50701" y="33627"/>
                    <a:pt x="51269" y="33627"/>
                  </a:cubicBezTo>
                  <a:cubicBezTo>
                    <a:pt x="52489" y="33627"/>
                    <a:pt x="53566" y="34260"/>
                    <a:pt x="54628" y="35085"/>
                  </a:cubicBezTo>
                  <a:cubicBezTo>
                    <a:pt x="54818" y="35223"/>
                    <a:pt x="55008" y="35396"/>
                    <a:pt x="55163" y="35586"/>
                  </a:cubicBezTo>
                  <a:cubicBezTo>
                    <a:pt x="55543" y="36053"/>
                    <a:pt x="56684" y="36070"/>
                    <a:pt x="56321" y="36917"/>
                  </a:cubicBezTo>
                  <a:lnTo>
                    <a:pt x="56321" y="36934"/>
                  </a:lnTo>
                  <a:cubicBezTo>
                    <a:pt x="56149" y="37350"/>
                    <a:pt x="55751" y="37415"/>
                    <a:pt x="55318" y="37415"/>
                  </a:cubicBezTo>
                  <a:cubicBezTo>
                    <a:pt x="55122" y="37415"/>
                    <a:pt x="54919" y="37401"/>
                    <a:pt x="54727" y="37401"/>
                  </a:cubicBezTo>
                  <a:cubicBezTo>
                    <a:pt x="54620" y="37401"/>
                    <a:pt x="54517" y="37405"/>
                    <a:pt x="54420" y="37418"/>
                  </a:cubicBezTo>
                  <a:cubicBezTo>
                    <a:pt x="54278" y="37432"/>
                    <a:pt x="54136" y="37440"/>
                    <a:pt x="53995" y="37440"/>
                  </a:cubicBezTo>
                  <a:cubicBezTo>
                    <a:pt x="53292" y="37440"/>
                    <a:pt x="52602" y="37262"/>
                    <a:pt x="51983" y="36917"/>
                  </a:cubicBezTo>
                  <a:cubicBezTo>
                    <a:pt x="51332" y="36539"/>
                    <a:pt x="50680" y="36418"/>
                    <a:pt x="50028" y="36418"/>
                  </a:cubicBezTo>
                  <a:cubicBezTo>
                    <a:pt x="48867" y="36418"/>
                    <a:pt x="47706" y="36802"/>
                    <a:pt x="46545" y="36802"/>
                  </a:cubicBezTo>
                  <a:cubicBezTo>
                    <a:pt x="46302" y="36802"/>
                    <a:pt x="46058" y="36785"/>
                    <a:pt x="45814" y="36744"/>
                  </a:cubicBezTo>
                  <a:cubicBezTo>
                    <a:pt x="44881" y="36588"/>
                    <a:pt x="44552" y="36105"/>
                    <a:pt x="44673" y="35241"/>
                  </a:cubicBezTo>
                  <a:cubicBezTo>
                    <a:pt x="44846" y="34083"/>
                    <a:pt x="45537" y="33115"/>
                    <a:pt x="46263" y="32320"/>
                  </a:cubicBezTo>
                  <a:cubicBezTo>
                    <a:pt x="46417" y="32145"/>
                    <a:pt x="46607" y="32066"/>
                    <a:pt x="46802" y="32066"/>
                  </a:cubicBezTo>
                  <a:close/>
                  <a:moveTo>
                    <a:pt x="64554" y="31370"/>
                  </a:moveTo>
                  <a:cubicBezTo>
                    <a:pt x="64860" y="31370"/>
                    <a:pt x="65185" y="31437"/>
                    <a:pt x="65532" y="31594"/>
                  </a:cubicBezTo>
                  <a:cubicBezTo>
                    <a:pt x="65878" y="31767"/>
                    <a:pt x="65930" y="32251"/>
                    <a:pt x="65636" y="32493"/>
                  </a:cubicBezTo>
                  <a:cubicBezTo>
                    <a:pt x="64063" y="34065"/>
                    <a:pt x="64184" y="35085"/>
                    <a:pt x="65895" y="36588"/>
                  </a:cubicBezTo>
                  <a:cubicBezTo>
                    <a:pt x="67243" y="37815"/>
                    <a:pt x="67762" y="39544"/>
                    <a:pt x="68211" y="41237"/>
                  </a:cubicBezTo>
                  <a:cubicBezTo>
                    <a:pt x="68364" y="41802"/>
                    <a:pt x="68057" y="41990"/>
                    <a:pt x="67435" y="41990"/>
                  </a:cubicBezTo>
                  <a:cubicBezTo>
                    <a:pt x="67353" y="41990"/>
                    <a:pt x="67266" y="41986"/>
                    <a:pt x="67174" y="41980"/>
                  </a:cubicBezTo>
                  <a:cubicBezTo>
                    <a:pt x="66517" y="41064"/>
                    <a:pt x="64271" y="41825"/>
                    <a:pt x="64547" y="39146"/>
                  </a:cubicBezTo>
                  <a:lnTo>
                    <a:pt x="64547" y="39146"/>
                  </a:lnTo>
                  <a:lnTo>
                    <a:pt x="64547" y="39181"/>
                  </a:lnTo>
                  <a:cubicBezTo>
                    <a:pt x="64685" y="37885"/>
                    <a:pt x="63113" y="36295"/>
                    <a:pt x="62076" y="35050"/>
                  </a:cubicBezTo>
                  <a:cubicBezTo>
                    <a:pt x="61281" y="34100"/>
                    <a:pt x="61385" y="33288"/>
                    <a:pt x="62076" y="32683"/>
                  </a:cubicBezTo>
                  <a:cubicBezTo>
                    <a:pt x="62786" y="32052"/>
                    <a:pt x="63577" y="31370"/>
                    <a:pt x="64554" y="31370"/>
                  </a:cubicBezTo>
                  <a:close/>
                  <a:moveTo>
                    <a:pt x="30705" y="33465"/>
                  </a:moveTo>
                  <a:cubicBezTo>
                    <a:pt x="30874" y="33465"/>
                    <a:pt x="31043" y="33637"/>
                    <a:pt x="31090" y="33720"/>
                  </a:cubicBezTo>
                  <a:cubicBezTo>
                    <a:pt x="31920" y="35120"/>
                    <a:pt x="33579" y="35258"/>
                    <a:pt x="34719" y="36226"/>
                  </a:cubicBezTo>
                  <a:cubicBezTo>
                    <a:pt x="36205" y="37487"/>
                    <a:pt x="36275" y="39354"/>
                    <a:pt x="37191" y="40822"/>
                  </a:cubicBezTo>
                  <a:cubicBezTo>
                    <a:pt x="37484" y="41289"/>
                    <a:pt x="37571" y="41980"/>
                    <a:pt x="37968" y="42274"/>
                  </a:cubicBezTo>
                  <a:cubicBezTo>
                    <a:pt x="38403" y="42594"/>
                    <a:pt x="39075" y="43217"/>
                    <a:pt x="39556" y="43217"/>
                  </a:cubicBezTo>
                  <a:cubicBezTo>
                    <a:pt x="39725" y="43217"/>
                    <a:pt x="39870" y="43141"/>
                    <a:pt x="39973" y="42948"/>
                  </a:cubicBezTo>
                  <a:cubicBezTo>
                    <a:pt x="40336" y="42274"/>
                    <a:pt x="41234" y="41289"/>
                    <a:pt x="40543" y="40183"/>
                  </a:cubicBezTo>
                  <a:cubicBezTo>
                    <a:pt x="40301" y="39803"/>
                    <a:pt x="39610" y="39215"/>
                    <a:pt x="40284" y="38904"/>
                  </a:cubicBezTo>
                  <a:cubicBezTo>
                    <a:pt x="40592" y="38765"/>
                    <a:pt x="41024" y="38302"/>
                    <a:pt x="41439" y="38302"/>
                  </a:cubicBezTo>
                  <a:cubicBezTo>
                    <a:pt x="41746" y="38302"/>
                    <a:pt x="42043" y="38557"/>
                    <a:pt x="42271" y="39388"/>
                  </a:cubicBezTo>
                  <a:cubicBezTo>
                    <a:pt x="42782" y="41200"/>
                    <a:pt x="43748" y="43327"/>
                    <a:pt x="46038" y="43327"/>
                  </a:cubicBezTo>
                  <a:cubicBezTo>
                    <a:pt x="46150" y="43327"/>
                    <a:pt x="46266" y="43321"/>
                    <a:pt x="46384" y="43311"/>
                  </a:cubicBezTo>
                  <a:cubicBezTo>
                    <a:pt x="46463" y="43304"/>
                    <a:pt x="46542" y="43300"/>
                    <a:pt x="46620" y="43300"/>
                  </a:cubicBezTo>
                  <a:cubicBezTo>
                    <a:pt x="47585" y="43300"/>
                    <a:pt x="48526" y="43802"/>
                    <a:pt x="49487" y="43802"/>
                  </a:cubicBezTo>
                  <a:cubicBezTo>
                    <a:pt x="49955" y="43802"/>
                    <a:pt x="50429" y="43683"/>
                    <a:pt x="50912" y="43328"/>
                  </a:cubicBezTo>
                  <a:cubicBezTo>
                    <a:pt x="51106" y="43191"/>
                    <a:pt x="51242" y="43135"/>
                    <a:pt x="51336" y="43135"/>
                  </a:cubicBezTo>
                  <a:cubicBezTo>
                    <a:pt x="51643" y="43135"/>
                    <a:pt x="51508" y="43736"/>
                    <a:pt x="51534" y="44054"/>
                  </a:cubicBezTo>
                  <a:cubicBezTo>
                    <a:pt x="51845" y="45488"/>
                    <a:pt x="50843" y="46629"/>
                    <a:pt x="50618" y="47942"/>
                  </a:cubicBezTo>
                  <a:cubicBezTo>
                    <a:pt x="50585" y="48144"/>
                    <a:pt x="50240" y="48444"/>
                    <a:pt x="50046" y="48444"/>
                  </a:cubicBezTo>
                  <a:cubicBezTo>
                    <a:pt x="50041" y="48444"/>
                    <a:pt x="50036" y="48444"/>
                    <a:pt x="50031" y="48444"/>
                  </a:cubicBezTo>
                  <a:cubicBezTo>
                    <a:pt x="49523" y="48389"/>
                    <a:pt x="49010" y="48372"/>
                    <a:pt x="48494" y="48372"/>
                  </a:cubicBezTo>
                  <a:cubicBezTo>
                    <a:pt x="47534" y="48372"/>
                    <a:pt x="46564" y="48433"/>
                    <a:pt x="45600" y="48433"/>
                  </a:cubicBezTo>
                  <a:cubicBezTo>
                    <a:pt x="43779" y="48433"/>
                    <a:pt x="41984" y="48215"/>
                    <a:pt x="40336" y="46957"/>
                  </a:cubicBezTo>
                  <a:cubicBezTo>
                    <a:pt x="40033" y="46726"/>
                    <a:pt x="39675" y="46623"/>
                    <a:pt x="39308" y="46623"/>
                  </a:cubicBezTo>
                  <a:cubicBezTo>
                    <a:pt x="38250" y="46623"/>
                    <a:pt x="37116" y="47478"/>
                    <a:pt x="37000" y="48582"/>
                  </a:cubicBezTo>
                  <a:cubicBezTo>
                    <a:pt x="36972" y="48947"/>
                    <a:pt x="36796" y="49426"/>
                    <a:pt x="36527" y="49426"/>
                  </a:cubicBezTo>
                  <a:cubicBezTo>
                    <a:pt x="36465" y="49426"/>
                    <a:pt x="36398" y="49400"/>
                    <a:pt x="36326" y="49342"/>
                  </a:cubicBezTo>
                  <a:cubicBezTo>
                    <a:pt x="35376" y="48582"/>
                    <a:pt x="34045" y="48772"/>
                    <a:pt x="33147" y="47752"/>
                  </a:cubicBezTo>
                  <a:cubicBezTo>
                    <a:pt x="32334" y="46819"/>
                    <a:pt x="30900" y="46785"/>
                    <a:pt x="29673" y="46525"/>
                  </a:cubicBezTo>
                  <a:cubicBezTo>
                    <a:pt x="28913" y="46370"/>
                    <a:pt x="27807" y="46422"/>
                    <a:pt x="28567" y="44953"/>
                  </a:cubicBezTo>
                  <a:cubicBezTo>
                    <a:pt x="28982" y="44158"/>
                    <a:pt x="29034" y="43000"/>
                    <a:pt x="28515" y="42257"/>
                  </a:cubicBezTo>
                  <a:cubicBezTo>
                    <a:pt x="28230" y="41853"/>
                    <a:pt x="27848" y="41722"/>
                    <a:pt x="27412" y="41722"/>
                  </a:cubicBezTo>
                  <a:cubicBezTo>
                    <a:pt x="27028" y="41722"/>
                    <a:pt x="26602" y="41823"/>
                    <a:pt x="26165" y="41928"/>
                  </a:cubicBezTo>
                  <a:cubicBezTo>
                    <a:pt x="25497" y="42091"/>
                    <a:pt x="24818" y="42128"/>
                    <a:pt x="24133" y="42128"/>
                  </a:cubicBezTo>
                  <a:cubicBezTo>
                    <a:pt x="23569" y="42128"/>
                    <a:pt x="23001" y="42103"/>
                    <a:pt x="22432" y="42103"/>
                  </a:cubicBezTo>
                  <a:cubicBezTo>
                    <a:pt x="21707" y="42103"/>
                    <a:pt x="20980" y="42143"/>
                    <a:pt x="20255" y="42326"/>
                  </a:cubicBezTo>
                  <a:cubicBezTo>
                    <a:pt x="19287" y="42585"/>
                    <a:pt x="18319" y="42862"/>
                    <a:pt x="17559" y="43380"/>
                  </a:cubicBezTo>
                  <a:cubicBezTo>
                    <a:pt x="17082" y="43705"/>
                    <a:pt x="16613" y="43798"/>
                    <a:pt x="16149" y="43798"/>
                  </a:cubicBezTo>
                  <a:cubicBezTo>
                    <a:pt x="15538" y="43798"/>
                    <a:pt x="14935" y="43638"/>
                    <a:pt x="14326" y="43638"/>
                  </a:cubicBezTo>
                  <a:cubicBezTo>
                    <a:pt x="14292" y="43638"/>
                    <a:pt x="14258" y="43638"/>
                    <a:pt x="14223" y="43639"/>
                  </a:cubicBezTo>
                  <a:cubicBezTo>
                    <a:pt x="14120" y="43622"/>
                    <a:pt x="14016" y="43570"/>
                    <a:pt x="13930" y="43466"/>
                  </a:cubicBezTo>
                  <a:cubicBezTo>
                    <a:pt x="14043" y="43169"/>
                    <a:pt x="14308" y="43115"/>
                    <a:pt x="14562" y="43115"/>
                  </a:cubicBezTo>
                  <a:cubicBezTo>
                    <a:pt x="14617" y="43115"/>
                    <a:pt x="14672" y="43118"/>
                    <a:pt x="14725" y="43121"/>
                  </a:cubicBezTo>
                  <a:cubicBezTo>
                    <a:pt x="14838" y="43129"/>
                    <a:pt x="14949" y="43134"/>
                    <a:pt x="15058" y="43134"/>
                  </a:cubicBezTo>
                  <a:cubicBezTo>
                    <a:pt x="16723" y="43134"/>
                    <a:pt x="17967" y="42165"/>
                    <a:pt x="18388" y="40771"/>
                  </a:cubicBezTo>
                  <a:cubicBezTo>
                    <a:pt x="18976" y="38921"/>
                    <a:pt x="20808" y="38282"/>
                    <a:pt x="21482" y="37090"/>
                  </a:cubicBezTo>
                  <a:cubicBezTo>
                    <a:pt x="22174" y="35865"/>
                    <a:pt x="22770" y="35535"/>
                    <a:pt x="23579" y="35535"/>
                  </a:cubicBezTo>
                  <a:cubicBezTo>
                    <a:pt x="23899" y="35535"/>
                    <a:pt x="24254" y="35587"/>
                    <a:pt x="24661" y="35655"/>
                  </a:cubicBezTo>
                  <a:cubicBezTo>
                    <a:pt x="24682" y="35658"/>
                    <a:pt x="24703" y="35660"/>
                    <a:pt x="24725" y="35660"/>
                  </a:cubicBezTo>
                  <a:cubicBezTo>
                    <a:pt x="25065" y="35660"/>
                    <a:pt x="25513" y="35293"/>
                    <a:pt x="25854" y="35033"/>
                  </a:cubicBezTo>
                  <a:cubicBezTo>
                    <a:pt x="26267" y="34730"/>
                    <a:pt x="26584" y="34570"/>
                    <a:pt x="26849" y="34570"/>
                  </a:cubicBezTo>
                  <a:cubicBezTo>
                    <a:pt x="27249" y="34570"/>
                    <a:pt x="27529" y="34935"/>
                    <a:pt x="27841" y="35724"/>
                  </a:cubicBezTo>
                  <a:cubicBezTo>
                    <a:pt x="28325" y="36969"/>
                    <a:pt x="29742" y="37574"/>
                    <a:pt x="30952" y="38161"/>
                  </a:cubicBezTo>
                  <a:cubicBezTo>
                    <a:pt x="31712" y="38524"/>
                    <a:pt x="32732" y="38852"/>
                    <a:pt x="32680" y="39716"/>
                  </a:cubicBezTo>
                  <a:cubicBezTo>
                    <a:pt x="32594" y="40753"/>
                    <a:pt x="31488" y="40546"/>
                    <a:pt x="30710" y="40615"/>
                  </a:cubicBezTo>
                  <a:cubicBezTo>
                    <a:pt x="30312" y="40650"/>
                    <a:pt x="29794" y="40598"/>
                    <a:pt x="29673" y="41134"/>
                  </a:cubicBezTo>
                  <a:cubicBezTo>
                    <a:pt x="29552" y="41669"/>
                    <a:pt x="30036" y="41825"/>
                    <a:pt x="30382" y="42032"/>
                  </a:cubicBezTo>
                  <a:cubicBezTo>
                    <a:pt x="30898" y="42336"/>
                    <a:pt x="31474" y="42934"/>
                    <a:pt x="32011" y="42934"/>
                  </a:cubicBezTo>
                  <a:cubicBezTo>
                    <a:pt x="32175" y="42934"/>
                    <a:pt x="32336" y="42878"/>
                    <a:pt x="32490" y="42741"/>
                  </a:cubicBezTo>
                  <a:cubicBezTo>
                    <a:pt x="33354" y="41963"/>
                    <a:pt x="33890" y="40788"/>
                    <a:pt x="34512" y="39751"/>
                  </a:cubicBezTo>
                  <a:cubicBezTo>
                    <a:pt x="34586" y="39617"/>
                    <a:pt x="34289" y="39329"/>
                    <a:pt x="34602" y="39329"/>
                  </a:cubicBezTo>
                  <a:cubicBezTo>
                    <a:pt x="34653" y="39329"/>
                    <a:pt x="34719" y="39337"/>
                    <a:pt x="34806" y="39354"/>
                  </a:cubicBezTo>
                  <a:cubicBezTo>
                    <a:pt x="34890" y="39373"/>
                    <a:pt x="34965" y="39381"/>
                    <a:pt x="35031" y="39381"/>
                  </a:cubicBezTo>
                  <a:cubicBezTo>
                    <a:pt x="35567" y="39381"/>
                    <a:pt x="35557" y="38814"/>
                    <a:pt x="35341" y="38507"/>
                  </a:cubicBezTo>
                  <a:cubicBezTo>
                    <a:pt x="34806" y="37781"/>
                    <a:pt x="34546" y="36658"/>
                    <a:pt x="33561" y="36468"/>
                  </a:cubicBezTo>
                  <a:cubicBezTo>
                    <a:pt x="32248" y="36208"/>
                    <a:pt x="31591" y="35206"/>
                    <a:pt x="30727" y="34411"/>
                  </a:cubicBezTo>
                  <a:cubicBezTo>
                    <a:pt x="30468" y="34169"/>
                    <a:pt x="30278" y="33910"/>
                    <a:pt x="30485" y="33599"/>
                  </a:cubicBezTo>
                  <a:cubicBezTo>
                    <a:pt x="30551" y="33501"/>
                    <a:pt x="30628" y="33465"/>
                    <a:pt x="30705" y="33465"/>
                  </a:cubicBezTo>
                  <a:close/>
                  <a:moveTo>
                    <a:pt x="65829" y="50622"/>
                  </a:moveTo>
                  <a:cubicBezTo>
                    <a:pt x="66138" y="50622"/>
                    <a:pt x="66376" y="50877"/>
                    <a:pt x="66569" y="51209"/>
                  </a:cubicBezTo>
                  <a:cubicBezTo>
                    <a:pt x="67601" y="52923"/>
                    <a:pt x="68767" y="54401"/>
                    <a:pt x="70703" y="54401"/>
                  </a:cubicBezTo>
                  <a:cubicBezTo>
                    <a:pt x="71167" y="54401"/>
                    <a:pt x="71676" y="54316"/>
                    <a:pt x="72237" y="54129"/>
                  </a:cubicBezTo>
                  <a:cubicBezTo>
                    <a:pt x="72263" y="54119"/>
                    <a:pt x="72291" y="54114"/>
                    <a:pt x="72320" y="54114"/>
                  </a:cubicBezTo>
                  <a:cubicBezTo>
                    <a:pt x="72487" y="54114"/>
                    <a:pt x="72701" y="54260"/>
                    <a:pt x="72877" y="54319"/>
                  </a:cubicBezTo>
                  <a:cubicBezTo>
                    <a:pt x="72687" y="54406"/>
                    <a:pt x="72514" y="54527"/>
                    <a:pt x="72358" y="54665"/>
                  </a:cubicBezTo>
                  <a:lnTo>
                    <a:pt x="72358" y="54682"/>
                  </a:lnTo>
                  <a:cubicBezTo>
                    <a:pt x="71675" y="55659"/>
                    <a:pt x="71022" y="56681"/>
                    <a:pt x="69648" y="56681"/>
                  </a:cubicBezTo>
                  <a:cubicBezTo>
                    <a:pt x="69564" y="56681"/>
                    <a:pt x="69476" y="56678"/>
                    <a:pt x="69386" y="56669"/>
                  </a:cubicBezTo>
                  <a:cubicBezTo>
                    <a:pt x="69196" y="56600"/>
                    <a:pt x="68850" y="56549"/>
                    <a:pt x="68850" y="56445"/>
                  </a:cubicBezTo>
                  <a:cubicBezTo>
                    <a:pt x="68660" y="54216"/>
                    <a:pt x="66258" y="53559"/>
                    <a:pt x="65532" y="51727"/>
                  </a:cubicBezTo>
                  <a:cubicBezTo>
                    <a:pt x="65394" y="51381"/>
                    <a:pt x="64945" y="50932"/>
                    <a:pt x="65584" y="50673"/>
                  </a:cubicBezTo>
                  <a:cubicBezTo>
                    <a:pt x="65670" y="50638"/>
                    <a:pt x="65752" y="50622"/>
                    <a:pt x="65829" y="50622"/>
                  </a:cubicBezTo>
                  <a:close/>
                  <a:moveTo>
                    <a:pt x="50497" y="52695"/>
                  </a:moveTo>
                  <a:lnTo>
                    <a:pt x="50497" y="52695"/>
                  </a:lnTo>
                  <a:cubicBezTo>
                    <a:pt x="51016" y="52885"/>
                    <a:pt x="51863" y="52937"/>
                    <a:pt x="52001" y="53265"/>
                  </a:cubicBezTo>
                  <a:cubicBezTo>
                    <a:pt x="53055" y="55840"/>
                    <a:pt x="55734" y="57464"/>
                    <a:pt x="56114" y="60420"/>
                  </a:cubicBezTo>
                  <a:cubicBezTo>
                    <a:pt x="56252" y="61439"/>
                    <a:pt x="57323" y="61802"/>
                    <a:pt x="57859" y="62580"/>
                  </a:cubicBezTo>
                  <a:cubicBezTo>
                    <a:pt x="59294" y="64654"/>
                    <a:pt x="60106" y="66952"/>
                    <a:pt x="60763" y="69337"/>
                  </a:cubicBezTo>
                  <a:cubicBezTo>
                    <a:pt x="58533" y="67643"/>
                    <a:pt x="56615" y="65656"/>
                    <a:pt x="55336" y="63133"/>
                  </a:cubicBezTo>
                  <a:cubicBezTo>
                    <a:pt x="55198" y="62874"/>
                    <a:pt x="55008" y="62614"/>
                    <a:pt x="55008" y="62355"/>
                  </a:cubicBezTo>
                  <a:cubicBezTo>
                    <a:pt x="54990" y="58916"/>
                    <a:pt x="52139" y="56739"/>
                    <a:pt x="51189" y="53697"/>
                  </a:cubicBezTo>
                  <a:cubicBezTo>
                    <a:pt x="51085" y="53334"/>
                    <a:pt x="50739" y="53040"/>
                    <a:pt x="50497" y="52695"/>
                  </a:cubicBezTo>
                  <a:close/>
                  <a:moveTo>
                    <a:pt x="87976" y="1"/>
                  </a:moveTo>
                  <a:cubicBezTo>
                    <a:pt x="87018" y="1"/>
                    <a:pt x="85745" y="1010"/>
                    <a:pt x="84455" y="1127"/>
                  </a:cubicBezTo>
                  <a:cubicBezTo>
                    <a:pt x="83776" y="1176"/>
                    <a:pt x="83111" y="1512"/>
                    <a:pt x="82448" y="1512"/>
                  </a:cubicBezTo>
                  <a:cubicBezTo>
                    <a:pt x="82403" y="1512"/>
                    <a:pt x="82358" y="1511"/>
                    <a:pt x="82313" y="1507"/>
                  </a:cubicBezTo>
                  <a:cubicBezTo>
                    <a:pt x="82281" y="1506"/>
                    <a:pt x="82250" y="1506"/>
                    <a:pt x="82218" y="1506"/>
                  </a:cubicBezTo>
                  <a:cubicBezTo>
                    <a:pt x="80376" y="1506"/>
                    <a:pt x="79245" y="3375"/>
                    <a:pt x="77443" y="3375"/>
                  </a:cubicBezTo>
                  <a:cubicBezTo>
                    <a:pt x="77340" y="3375"/>
                    <a:pt x="77235" y="3369"/>
                    <a:pt x="77128" y="3356"/>
                  </a:cubicBezTo>
                  <a:cubicBezTo>
                    <a:pt x="77026" y="3344"/>
                    <a:pt x="76928" y="3335"/>
                    <a:pt x="76837" y="3335"/>
                  </a:cubicBezTo>
                  <a:cubicBezTo>
                    <a:pt x="76434" y="3335"/>
                    <a:pt x="76136" y="3491"/>
                    <a:pt x="75953" y="4082"/>
                  </a:cubicBezTo>
                  <a:cubicBezTo>
                    <a:pt x="75843" y="4459"/>
                    <a:pt x="75132" y="4980"/>
                    <a:pt x="74758" y="4980"/>
                  </a:cubicBezTo>
                  <a:cubicBezTo>
                    <a:pt x="74720" y="4980"/>
                    <a:pt x="74687" y="4974"/>
                    <a:pt x="74657" y="4964"/>
                  </a:cubicBezTo>
                  <a:cubicBezTo>
                    <a:pt x="73910" y="4715"/>
                    <a:pt x="73366" y="4590"/>
                    <a:pt x="73013" y="4590"/>
                  </a:cubicBezTo>
                  <a:cubicBezTo>
                    <a:pt x="72190" y="4590"/>
                    <a:pt x="72409" y="5268"/>
                    <a:pt x="73534" y="6623"/>
                  </a:cubicBezTo>
                  <a:cubicBezTo>
                    <a:pt x="73585" y="6692"/>
                    <a:pt x="73499" y="6882"/>
                    <a:pt x="73482" y="7003"/>
                  </a:cubicBezTo>
                  <a:cubicBezTo>
                    <a:pt x="73413" y="6968"/>
                    <a:pt x="73292" y="6951"/>
                    <a:pt x="73240" y="6882"/>
                  </a:cubicBezTo>
                  <a:cubicBezTo>
                    <a:pt x="72877" y="6381"/>
                    <a:pt x="72324" y="5914"/>
                    <a:pt x="72220" y="5344"/>
                  </a:cubicBezTo>
                  <a:cubicBezTo>
                    <a:pt x="72065" y="4531"/>
                    <a:pt x="71961" y="3840"/>
                    <a:pt x="71010" y="3650"/>
                  </a:cubicBezTo>
                  <a:cubicBezTo>
                    <a:pt x="70839" y="3615"/>
                    <a:pt x="70680" y="3599"/>
                    <a:pt x="70533" y="3599"/>
                  </a:cubicBezTo>
                  <a:cubicBezTo>
                    <a:pt x="69359" y="3599"/>
                    <a:pt x="68898" y="4626"/>
                    <a:pt x="68315" y="5517"/>
                  </a:cubicBezTo>
                  <a:cubicBezTo>
                    <a:pt x="67865" y="6208"/>
                    <a:pt x="68349" y="6536"/>
                    <a:pt x="68729" y="6934"/>
                  </a:cubicBezTo>
                  <a:cubicBezTo>
                    <a:pt x="68798" y="7003"/>
                    <a:pt x="68850" y="7089"/>
                    <a:pt x="68902" y="7176"/>
                  </a:cubicBezTo>
                  <a:cubicBezTo>
                    <a:pt x="68817" y="7188"/>
                    <a:pt x="68731" y="7200"/>
                    <a:pt x="68645" y="7200"/>
                  </a:cubicBezTo>
                  <a:cubicBezTo>
                    <a:pt x="68610" y="7200"/>
                    <a:pt x="68575" y="7198"/>
                    <a:pt x="68539" y="7193"/>
                  </a:cubicBezTo>
                  <a:cubicBezTo>
                    <a:pt x="67376" y="7024"/>
                    <a:pt x="66212" y="6691"/>
                    <a:pt x="65033" y="6691"/>
                  </a:cubicBezTo>
                  <a:cubicBezTo>
                    <a:pt x="65003" y="6691"/>
                    <a:pt x="64974" y="6691"/>
                    <a:pt x="64945" y="6692"/>
                  </a:cubicBezTo>
                  <a:cubicBezTo>
                    <a:pt x="64584" y="6692"/>
                    <a:pt x="63909" y="6196"/>
                    <a:pt x="63437" y="6196"/>
                  </a:cubicBezTo>
                  <a:cubicBezTo>
                    <a:pt x="63072" y="6196"/>
                    <a:pt x="62827" y="6492"/>
                    <a:pt x="62940" y="7538"/>
                  </a:cubicBezTo>
                  <a:cubicBezTo>
                    <a:pt x="62940" y="7608"/>
                    <a:pt x="62525" y="7711"/>
                    <a:pt x="62283" y="7798"/>
                  </a:cubicBezTo>
                  <a:cubicBezTo>
                    <a:pt x="61879" y="7955"/>
                    <a:pt x="61464" y="8005"/>
                    <a:pt x="61043" y="8005"/>
                  </a:cubicBezTo>
                  <a:cubicBezTo>
                    <a:pt x="60325" y="8005"/>
                    <a:pt x="59591" y="7860"/>
                    <a:pt x="58870" y="7860"/>
                  </a:cubicBezTo>
                  <a:cubicBezTo>
                    <a:pt x="58295" y="7860"/>
                    <a:pt x="57729" y="7952"/>
                    <a:pt x="57185" y="8282"/>
                  </a:cubicBezTo>
                  <a:cubicBezTo>
                    <a:pt x="56736" y="8610"/>
                    <a:pt x="56304" y="8938"/>
                    <a:pt x="55837" y="9267"/>
                  </a:cubicBezTo>
                  <a:cubicBezTo>
                    <a:pt x="55671" y="9381"/>
                    <a:pt x="55417" y="9527"/>
                    <a:pt x="55226" y="9527"/>
                  </a:cubicBezTo>
                  <a:cubicBezTo>
                    <a:pt x="55100" y="9527"/>
                    <a:pt x="55001" y="9463"/>
                    <a:pt x="54973" y="9284"/>
                  </a:cubicBezTo>
                  <a:cubicBezTo>
                    <a:pt x="54819" y="8258"/>
                    <a:pt x="54209" y="8003"/>
                    <a:pt x="53545" y="8003"/>
                  </a:cubicBezTo>
                  <a:cubicBezTo>
                    <a:pt x="53313" y="8003"/>
                    <a:pt x="53075" y="8034"/>
                    <a:pt x="52848" y="8074"/>
                  </a:cubicBezTo>
                  <a:cubicBezTo>
                    <a:pt x="51897" y="8264"/>
                    <a:pt x="52416" y="9232"/>
                    <a:pt x="52295" y="9854"/>
                  </a:cubicBezTo>
                  <a:cubicBezTo>
                    <a:pt x="52156" y="10615"/>
                    <a:pt x="51344" y="10096"/>
                    <a:pt x="50998" y="10545"/>
                  </a:cubicBezTo>
                  <a:cubicBezTo>
                    <a:pt x="50949" y="10609"/>
                    <a:pt x="50910" y="10635"/>
                    <a:pt x="50880" y="10635"/>
                  </a:cubicBezTo>
                  <a:cubicBezTo>
                    <a:pt x="50805" y="10635"/>
                    <a:pt x="50789" y="10469"/>
                    <a:pt x="50826" y="10321"/>
                  </a:cubicBezTo>
                  <a:cubicBezTo>
                    <a:pt x="51033" y="8990"/>
                    <a:pt x="50221" y="8541"/>
                    <a:pt x="49115" y="8161"/>
                  </a:cubicBezTo>
                  <a:cubicBezTo>
                    <a:pt x="46903" y="7400"/>
                    <a:pt x="44535" y="7176"/>
                    <a:pt x="42392" y="6070"/>
                  </a:cubicBezTo>
                  <a:cubicBezTo>
                    <a:pt x="41667" y="5697"/>
                    <a:pt x="40852" y="5536"/>
                    <a:pt x="40032" y="5536"/>
                  </a:cubicBezTo>
                  <a:cubicBezTo>
                    <a:pt x="39367" y="5536"/>
                    <a:pt x="38699" y="5642"/>
                    <a:pt x="38072" y="5828"/>
                  </a:cubicBezTo>
                  <a:cubicBezTo>
                    <a:pt x="36033" y="6432"/>
                    <a:pt x="33838" y="6502"/>
                    <a:pt x="31989" y="7642"/>
                  </a:cubicBezTo>
                  <a:cubicBezTo>
                    <a:pt x="31263" y="8074"/>
                    <a:pt x="29206" y="7296"/>
                    <a:pt x="30226" y="9457"/>
                  </a:cubicBezTo>
                  <a:cubicBezTo>
                    <a:pt x="30278" y="9578"/>
                    <a:pt x="29984" y="9854"/>
                    <a:pt x="29863" y="10079"/>
                  </a:cubicBezTo>
                  <a:cubicBezTo>
                    <a:pt x="28653" y="12412"/>
                    <a:pt x="26234" y="13224"/>
                    <a:pt x="24229" y="14555"/>
                  </a:cubicBezTo>
                  <a:cubicBezTo>
                    <a:pt x="22536" y="15661"/>
                    <a:pt x="23486" y="17112"/>
                    <a:pt x="24022" y="18236"/>
                  </a:cubicBezTo>
                  <a:cubicBezTo>
                    <a:pt x="24328" y="18880"/>
                    <a:pt x="24972" y="19241"/>
                    <a:pt x="25627" y="19241"/>
                  </a:cubicBezTo>
                  <a:cubicBezTo>
                    <a:pt x="26008" y="19241"/>
                    <a:pt x="26393" y="19119"/>
                    <a:pt x="26718" y="18858"/>
                  </a:cubicBezTo>
                  <a:cubicBezTo>
                    <a:pt x="27228" y="18470"/>
                    <a:pt x="27609" y="18306"/>
                    <a:pt x="27903" y="18306"/>
                  </a:cubicBezTo>
                  <a:cubicBezTo>
                    <a:pt x="28524" y="18306"/>
                    <a:pt x="28748" y="19042"/>
                    <a:pt x="28947" y="19946"/>
                  </a:cubicBezTo>
                  <a:cubicBezTo>
                    <a:pt x="28982" y="20223"/>
                    <a:pt x="28999" y="20499"/>
                    <a:pt x="28982" y="20776"/>
                  </a:cubicBezTo>
                  <a:cubicBezTo>
                    <a:pt x="28774" y="20551"/>
                    <a:pt x="28446" y="20396"/>
                    <a:pt x="28342" y="20119"/>
                  </a:cubicBezTo>
                  <a:cubicBezTo>
                    <a:pt x="28124" y="19474"/>
                    <a:pt x="27849" y="19234"/>
                    <a:pt x="27528" y="19234"/>
                  </a:cubicBezTo>
                  <a:cubicBezTo>
                    <a:pt x="27212" y="19234"/>
                    <a:pt x="26853" y="19465"/>
                    <a:pt x="26459" y="19774"/>
                  </a:cubicBezTo>
                  <a:cubicBezTo>
                    <a:pt x="25646" y="20379"/>
                    <a:pt x="25958" y="21260"/>
                    <a:pt x="26130" y="21899"/>
                  </a:cubicBezTo>
                  <a:cubicBezTo>
                    <a:pt x="26459" y="23092"/>
                    <a:pt x="25802" y="23420"/>
                    <a:pt x="24938" y="23627"/>
                  </a:cubicBezTo>
                  <a:cubicBezTo>
                    <a:pt x="23901" y="23852"/>
                    <a:pt x="23072" y="24267"/>
                    <a:pt x="22553" y="25269"/>
                  </a:cubicBezTo>
                  <a:cubicBezTo>
                    <a:pt x="22273" y="25790"/>
                    <a:pt x="21682" y="26043"/>
                    <a:pt x="21157" y="26043"/>
                  </a:cubicBezTo>
                  <a:cubicBezTo>
                    <a:pt x="21003" y="26043"/>
                    <a:pt x="20855" y="26021"/>
                    <a:pt x="20721" y="25978"/>
                  </a:cubicBezTo>
                  <a:cubicBezTo>
                    <a:pt x="20116" y="25788"/>
                    <a:pt x="20963" y="25390"/>
                    <a:pt x="20946" y="24993"/>
                  </a:cubicBezTo>
                  <a:cubicBezTo>
                    <a:pt x="20929" y="24543"/>
                    <a:pt x="20738" y="24129"/>
                    <a:pt x="20410" y="23835"/>
                  </a:cubicBezTo>
                  <a:cubicBezTo>
                    <a:pt x="19477" y="22798"/>
                    <a:pt x="18354" y="21709"/>
                    <a:pt x="18215" y="20327"/>
                  </a:cubicBezTo>
                  <a:cubicBezTo>
                    <a:pt x="18098" y="19205"/>
                    <a:pt x="17332" y="17921"/>
                    <a:pt x="16200" y="17921"/>
                  </a:cubicBezTo>
                  <a:cubicBezTo>
                    <a:pt x="16163" y="17921"/>
                    <a:pt x="16127" y="17922"/>
                    <a:pt x="16090" y="17925"/>
                  </a:cubicBezTo>
                  <a:cubicBezTo>
                    <a:pt x="15105" y="17976"/>
                    <a:pt x="14068" y="18391"/>
                    <a:pt x="13930" y="19221"/>
                  </a:cubicBezTo>
                  <a:cubicBezTo>
                    <a:pt x="13670" y="20430"/>
                    <a:pt x="14137" y="21709"/>
                    <a:pt x="15122" y="22470"/>
                  </a:cubicBezTo>
                  <a:cubicBezTo>
                    <a:pt x="15952" y="23109"/>
                    <a:pt x="15952" y="23161"/>
                    <a:pt x="15589" y="23489"/>
                  </a:cubicBezTo>
                  <a:cubicBezTo>
                    <a:pt x="14448" y="24526"/>
                    <a:pt x="14915" y="26116"/>
                    <a:pt x="14292" y="27377"/>
                  </a:cubicBezTo>
                  <a:cubicBezTo>
                    <a:pt x="14143" y="27687"/>
                    <a:pt x="14420" y="27822"/>
                    <a:pt x="14760" y="27822"/>
                  </a:cubicBezTo>
                  <a:cubicBezTo>
                    <a:pt x="14932" y="27822"/>
                    <a:pt x="15121" y="27787"/>
                    <a:pt x="15278" y="27723"/>
                  </a:cubicBezTo>
                  <a:cubicBezTo>
                    <a:pt x="16510" y="27249"/>
                    <a:pt x="17772" y="26919"/>
                    <a:pt x="19089" y="26919"/>
                  </a:cubicBezTo>
                  <a:cubicBezTo>
                    <a:pt x="19212" y="26919"/>
                    <a:pt x="19336" y="26922"/>
                    <a:pt x="19460" y="26928"/>
                  </a:cubicBezTo>
                  <a:lnTo>
                    <a:pt x="19874" y="26928"/>
                  </a:lnTo>
                  <a:cubicBezTo>
                    <a:pt x="19840" y="26997"/>
                    <a:pt x="19823" y="27136"/>
                    <a:pt x="19753" y="27153"/>
                  </a:cubicBezTo>
                  <a:cubicBezTo>
                    <a:pt x="18630" y="27585"/>
                    <a:pt x="17507" y="28138"/>
                    <a:pt x="16349" y="28414"/>
                  </a:cubicBezTo>
                  <a:cubicBezTo>
                    <a:pt x="15692" y="28570"/>
                    <a:pt x="14915" y="28432"/>
                    <a:pt x="14707" y="29209"/>
                  </a:cubicBezTo>
                  <a:cubicBezTo>
                    <a:pt x="14500" y="30004"/>
                    <a:pt x="15260" y="30194"/>
                    <a:pt x="15813" y="30505"/>
                  </a:cubicBezTo>
                  <a:cubicBezTo>
                    <a:pt x="17161" y="31318"/>
                    <a:pt x="17369" y="32493"/>
                    <a:pt x="16867" y="33910"/>
                  </a:cubicBezTo>
                  <a:cubicBezTo>
                    <a:pt x="16664" y="34503"/>
                    <a:pt x="16349" y="34660"/>
                    <a:pt x="15995" y="34660"/>
                  </a:cubicBezTo>
                  <a:cubicBezTo>
                    <a:pt x="15626" y="34660"/>
                    <a:pt x="15216" y="34489"/>
                    <a:pt x="14846" y="34463"/>
                  </a:cubicBezTo>
                  <a:cubicBezTo>
                    <a:pt x="13916" y="34396"/>
                    <a:pt x="12987" y="34203"/>
                    <a:pt x="12042" y="34203"/>
                  </a:cubicBezTo>
                  <a:cubicBezTo>
                    <a:pt x="12003" y="34203"/>
                    <a:pt x="11964" y="34203"/>
                    <a:pt x="11925" y="34204"/>
                  </a:cubicBezTo>
                  <a:cubicBezTo>
                    <a:pt x="10957" y="34221"/>
                    <a:pt x="9834" y="34446"/>
                    <a:pt x="9989" y="35759"/>
                  </a:cubicBezTo>
                  <a:cubicBezTo>
                    <a:pt x="10128" y="37072"/>
                    <a:pt x="9834" y="38196"/>
                    <a:pt x="9592" y="39440"/>
                  </a:cubicBezTo>
                  <a:cubicBezTo>
                    <a:pt x="9385" y="40425"/>
                    <a:pt x="8693" y="42136"/>
                    <a:pt x="10542" y="42464"/>
                  </a:cubicBezTo>
                  <a:cubicBezTo>
                    <a:pt x="12305" y="42758"/>
                    <a:pt x="12668" y="43173"/>
                    <a:pt x="11735" y="44693"/>
                  </a:cubicBezTo>
                  <a:cubicBezTo>
                    <a:pt x="11389" y="45298"/>
                    <a:pt x="10888" y="45817"/>
                    <a:pt x="10300" y="46180"/>
                  </a:cubicBezTo>
                  <a:cubicBezTo>
                    <a:pt x="9108" y="46871"/>
                    <a:pt x="8175" y="47752"/>
                    <a:pt x="8313" y="49342"/>
                  </a:cubicBezTo>
                  <a:cubicBezTo>
                    <a:pt x="8365" y="49964"/>
                    <a:pt x="8140" y="50707"/>
                    <a:pt x="7535" y="50967"/>
                  </a:cubicBezTo>
                  <a:cubicBezTo>
                    <a:pt x="5168" y="52021"/>
                    <a:pt x="3768" y="53991"/>
                    <a:pt x="2662" y="56168"/>
                  </a:cubicBezTo>
                  <a:cubicBezTo>
                    <a:pt x="1781" y="57931"/>
                    <a:pt x="122" y="59469"/>
                    <a:pt x="1279" y="61888"/>
                  </a:cubicBezTo>
                  <a:cubicBezTo>
                    <a:pt x="1936" y="63236"/>
                    <a:pt x="1573" y="64792"/>
                    <a:pt x="830" y="66209"/>
                  </a:cubicBezTo>
                  <a:cubicBezTo>
                    <a:pt x="1" y="67781"/>
                    <a:pt x="744" y="70477"/>
                    <a:pt x="2126" y="71687"/>
                  </a:cubicBezTo>
                  <a:cubicBezTo>
                    <a:pt x="2420" y="71946"/>
                    <a:pt x="2662" y="72240"/>
                    <a:pt x="2818" y="72586"/>
                  </a:cubicBezTo>
                  <a:cubicBezTo>
                    <a:pt x="4027" y="75040"/>
                    <a:pt x="5462" y="77303"/>
                    <a:pt x="7881" y="78755"/>
                  </a:cubicBezTo>
                  <a:cubicBezTo>
                    <a:pt x="8455" y="79100"/>
                    <a:pt x="9053" y="79742"/>
                    <a:pt x="9645" y="79742"/>
                  </a:cubicBezTo>
                  <a:cubicBezTo>
                    <a:pt x="9766" y="79742"/>
                    <a:pt x="9887" y="79715"/>
                    <a:pt x="10007" y="79654"/>
                  </a:cubicBezTo>
                  <a:cubicBezTo>
                    <a:pt x="12824" y="78254"/>
                    <a:pt x="16142" y="79844"/>
                    <a:pt x="18889" y="77874"/>
                  </a:cubicBezTo>
                  <a:cubicBezTo>
                    <a:pt x="19326" y="77562"/>
                    <a:pt x="19938" y="77352"/>
                    <a:pt x="20558" y="77352"/>
                  </a:cubicBezTo>
                  <a:cubicBezTo>
                    <a:pt x="21313" y="77352"/>
                    <a:pt x="22079" y="77663"/>
                    <a:pt x="22553" y="78479"/>
                  </a:cubicBezTo>
                  <a:cubicBezTo>
                    <a:pt x="23034" y="79313"/>
                    <a:pt x="23538" y="79650"/>
                    <a:pt x="24283" y="79650"/>
                  </a:cubicBezTo>
                  <a:cubicBezTo>
                    <a:pt x="24448" y="79650"/>
                    <a:pt x="24626" y="79633"/>
                    <a:pt x="24817" y="79602"/>
                  </a:cubicBezTo>
                  <a:cubicBezTo>
                    <a:pt x="24994" y="79574"/>
                    <a:pt x="25161" y="79561"/>
                    <a:pt x="25317" y="79561"/>
                  </a:cubicBezTo>
                  <a:cubicBezTo>
                    <a:pt x="26715" y="79561"/>
                    <a:pt x="27271" y="80640"/>
                    <a:pt x="26960" y="82194"/>
                  </a:cubicBezTo>
                  <a:cubicBezTo>
                    <a:pt x="26683" y="83611"/>
                    <a:pt x="25750" y="85218"/>
                    <a:pt x="26545" y="86480"/>
                  </a:cubicBezTo>
                  <a:cubicBezTo>
                    <a:pt x="27461" y="87966"/>
                    <a:pt x="28515" y="89400"/>
                    <a:pt x="29206" y="90973"/>
                  </a:cubicBezTo>
                  <a:cubicBezTo>
                    <a:pt x="30416" y="93721"/>
                    <a:pt x="31298" y="96641"/>
                    <a:pt x="29777" y="99631"/>
                  </a:cubicBezTo>
                  <a:cubicBezTo>
                    <a:pt x="28809" y="101515"/>
                    <a:pt x="28619" y="103502"/>
                    <a:pt x="29535" y="105369"/>
                  </a:cubicBezTo>
                  <a:cubicBezTo>
                    <a:pt x="30503" y="107321"/>
                    <a:pt x="31228" y="109274"/>
                    <a:pt x="31488" y="111469"/>
                  </a:cubicBezTo>
                  <a:cubicBezTo>
                    <a:pt x="31712" y="113456"/>
                    <a:pt x="31695" y="115599"/>
                    <a:pt x="33371" y="117172"/>
                  </a:cubicBezTo>
                  <a:cubicBezTo>
                    <a:pt x="34322" y="118088"/>
                    <a:pt x="34581" y="119436"/>
                    <a:pt x="35013" y="120645"/>
                  </a:cubicBezTo>
                  <a:cubicBezTo>
                    <a:pt x="35393" y="121717"/>
                    <a:pt x="34546" y="123065"/>
                    <a:pt x="35843" y="123998"/>
                  </a:cubicBezTo>
                  <a:cubicBezTo>
                    <a:pt x="36206" y="124270"/>
                    <a:pt x="36549" y="124368"/>
                    <a:pt x="36881" y="124368"/>
                  </a:cubicBezTo>
                  <a:cubicBezTo>
                    <a:pt x="37735" y="124368"/>
                    <a:pt x="38515" y="123721"/>
                    <a:pt x="39372" y="123721"/>
                  </a:cubicBezTo>
                  <a:cubicBezTo>
                    <a:pt x="39388" y="123721"/>
                    <a:pt x="39404" y="123721"/>
                    <a:pt x="39420" y="123721"/>
                  </a:cubicBezTo>
                  <a:cubicBezTo>
                    <a:pt x="39526" y="123724"/>
                    <a:pt x="39630" y="123725"/>
                    <a:pt x="39734" y="123725"/>
                  </a:cubicBezTo>
                  <a:cubicBezTo>
                    <a:pt x="44937" y="123725"/>
                    <a:pt x="47636" y="120353"/>
                    <a:pt x="49754" y="116100"/>
                  </a:cubicBezTo>
                  <a:cubicBezTo>
                    <a:pt x="50186" y="115236"/>
                    <a:pt x="49720" y="113957"/>
                    <a:pt x="50826" y="113508"/>
                  </a:cubicBezTo>
                  <a:cubicBezTo>
                    <a:pt x="52761" y="112713"/>
                    <a:pt x="53193" y="111175"/>
                    <a:pt x="52692" y="109499"/>
                  </a:cubicBezTo>
                  <a:cubicBezTo>
                    <a:pt x="51949" y="107028"/>
                    <a:pt x="53297" y="106112"/>
                    <a:pt x="55181" y="105282"/>
                  </a:cubicBezTo>
                  <a:cubicBezTo>
                    <a:pt x="57773" y="104107"/>
                    <a:pt x="59449" y="98370"/>
                    <a:pt x="57963" y="96071"/>
                  </a:cubicBezTo>
                  <a:cubicBezTo>
                    <a:pt x="56770" y="94239"/>
                    <a:pt x="57099" y="92217"/>
                    <a:pt x="57444" y="90316"/>
                  </a:cubicBezTo>
                  <a:cubicBezTo>
                    <a:pt x="57911" y="87621"/>
                    <a:pt x="59933" y="85823"/>
                    <a:pt x="61851" y="84164"/>
                  </a:cubicBezTo>
                  <a:cubicBezTo>
                    <a:pt x="65601" y="80915"/>
                    <a:pt x="68055" y="76992"/>
                    <a:pt x="69109" y="72171"/>
                  </a:cubicBezTo>
                  <a:cubicBezTo>
                    <a:pt x="69271" y="71459"/>
                    <a:pt x="69266" y="70656"/>
                    <a:pt x="68371" y="70656"/>
                  </a:cubicBezTo>
                  <a:cubicBezTo>
                    <a:pt x="68311" y="70656"/>
                    <a:pt x="68246" y="70660"/>
                    <a:pt x="68176" y="70667"/>
                  </a:cubicBezTo>
                  <a:cubicBezTo>
                    <a:pt x="67157" y="70788"/>
                    <a:pt x="66154" y="71151"/>
                    <a:pt x="65152" y="71462"/>
                  </a:cubicBezTo>
                  <a:cubicBezTo>
                    <a:pt x="63960" y="71826"/>
                    <a:pt x="63201" y="72060"/>
                    <a:pt x="62664" y="72060"/>
                  </a:cubicBezTo>
                  <a:cubicBezTo>
                    <a:pt x="61727" y="72060"/>
                    <a:pt x="61469" y="71346"/>
                    <a:pt x="60772" y="69363"/>
                  </a:cubicBezTo>
                  <a:lnTo>
                    <a:pt x="60772" y="69363"/>
                  </a:lnTo>
                  <a:cubicBezTo>
                    <a:pt x="61180" y="69747"/>
                    <a:pt x="61467" y="70422"/>
                    <a:pt x="62074" y="70422"/>
                  </a:cubicBezTo>
                  <a:cubicBezTo>
                    <a:pt x="62180" y="70422"/>
                    <a:pt x="62295" y="70402"/>
                    <a:pt x="62422" y="70356"/>
                  </a:cubicBezTo>
                  <a:cubicBezTo>
                    <a:pt x="63925" y="69769"/>
                    <a:pt x="65359" y="68957"/>
                    <a:pt x="66897" y="68455"/>
                  </a:cubicBezTo>
                  <a:cubicBezTo>
                    <a:pt x="68660" y="67868"/>
                    <a:pt x="69732" y="66209"/>
                    <a:pt x="71391" y="65639"/>
                  </a:cubicBezTo>
                  <a:cubicBezTo>
                    <a:pt x="73706" y="64844"/>
                    <a:pt x="76713" y="61716"/>
                    <a:pt x="76852" y="59383"/>
                  </a:cubicBezTo>
                  <a:cubicBezTo>
                    <a:pt x="76834" y="59072"/>
                    <a:pt x="76713" y="58778"/>
                    <a:pt x="76506" y="58553"/>
                  </a:cubicBezTo>
                  <a:cubicBezTo>
                    <a:pt x="75918" y="57810"/>
                    <a:pt x="75279" y="57153"/>
                    <a:pt x="74294" y="56894"/>
                  </a:cubicBezTo>
                  <a:cubicBezTo>
                    <a:pt x="73724" y="56739"/>
                    <a:pt x="73378" y="56151"/>
                    <a:pt x="73516" y="55581"/>
                  </a:cubicBezTo>
                  <a:cubicBezTo>
                    <a:pt x="73547" y="55481"/>
                    <a:pt x="73596" y="55443"/>
                    <a:pt x="73658" y="55443"/>
                  </a:cubicBezTo>
                  <a:cubicBezTo>
                    <a:pt x="73842" y="55443"/>
                    <a:pt x="74139" y="55775"/>
                    <a:pt x="74398" y="55788"/>
                  </a:cubicBezTo>
                  <a:cubicBezTo>
                    <a:pt x="75366" y="55855"/>
                    <a:pt x="76333" y="56083"/>
                    <a:pt x="77301" y="56083"/>
                  </a:cubicBezTo>
                  <a:cubicBezTo>
                    <a:pt x="77336" y="56083"/>
                    <a:pt x="77370" y="56083"/>
                    <a:pt x="77405" y="56082"/>
                  </a:cubicBezTo>
                  <a:cubicBezTo>
                    <a:pt x="77727" y="56077"/>
                    <a:pt x="78047" y="56073"/>
                    <a:pt x="78365" y="56073"/>
                  </a:cubicBezTo>
                  <a:cubicBezTo>
                    <a:pt x="81373" y="56073"/>
                    <a:pt x="84145" y="56432"/>
                    <a:pt x="85786" y="59746"/>
                  </a:cubicBezTo>
                  <a:cubicBezTo>
                    <a:pt x="86136" y="60461"/>
                    <a:pt x="86996" y="61297"/>
                    <a:pt x="88011" y="61297"/>
                  </a:cubicBezTo>
                  <a:cubicBezTo>
                    <a:pt x="88148" y="61297"/>
                    <a:pt x="88288" y="61282"/>
                    <a:pt x="88430" y="61249"/>
                  </a:cubicBezTo>
                  <a:cubicBezTo>
                    <a:pt x="88585" y="61214"/>
                    <a:pt x="88707" y="61197"/>
                    <a:pt x="88805" y="61197"/>
                  </a:cubicBezTo>
                  <a:cubicBezTo>
                    <a:pt x="89186" y="61197"/>
                    <a:pt x="89184" y="61451"/>
                    <a:pt x="89225" y="61837"/>
                  </a:cubicBezTo>
                  <a:cubicBezTo>
                    <a:pt x="89830" y="66554"/>
                    <a:pt x="91990" y="70685"/>
                    <a:pt x="94133" y="74832"/>
                  </a:cubicBezTo>
                  <a:cubicBezTo>
                    <a:pt x="94475" y="75487"/>
                    <a:pt x="94875" y="75911"/>
                    <a:pt x="95290" y="75911"/>
                  </a:cubicBezTo>
                  <a:cubicBezTo>
                    <a:pt x="95652" y="75911"/>
                    <a:pt x="96025" y="75588"/>
                    <a:pt x="96380" y="74815"/>
                  </a:cubicBezTo>
                  <a:cubicBezTo>
                    <a:pt x="96622" y="74297"/>
                    <a:pt x="97036" y="73847"/>
                    <a:pt x="97382" y="73381"/>
                  </a:cubicBezTo>
                  <a:lnTo>
                    <a:pt x="97538" y="73225"/>
                  </a:lnTo>
                  <a:cubicBezTo>
                    <a:pt x="98212" y="71618"/>
                    <a:pt x="98056" y="69993"/>
                    <a:pt x="97831" y="68317"/>
                  </a:cubicBezTo>
                  <a:cubicBezTo>
                    <a:pt x="97762" y="67833"/>
                    <a:pt x="97589" y="67211"/>
                    <a:pt x="98194" y="67073"/>
                  </a:cubicBezTo>
                  <a:cubicBezTo>
                    <a:pt x="99784" y="66693"/>
                    <a:pt x="100268" y="65258"/>
                    <a:pt x="101149" y="64187"/>
                  </a:cubicBezTo>
                  <a:cubicBezTo>
                    <a:pt x="102117" y="63029"/>
                    <a:pt x="103137" y="61629"/>
                    <a:pt x="104243" y="60903"/>
                  </a:cubicBezTo>
                  <a:cubicBezTo>
                    <a:pt x="104825" y="60515"/>
                    <a:pt x="105739" y="59942"/>
                    <a:pt x="106690" y="59942"/>
                  </a:cubicBezTo>
                  <a:cubicBezTo>
                    <a:pt x="107432" y="59942"/>
                    <a:pt x="108196" y="60292"/>
                    <a:pt x="108840" y="61353"/>
                  </a:cubicBezTo>
                  <a:cubicBezTo>
                    <a:pt x="109600" y="62632"/>
                    <a:pt x="110965" y="63565"/>
                    <a:pt x="111017" y="65258"/>
                  </a:cubicBezTo>
                  <a:cubicBezTo>
                    <a:pt x="111034" y="65777"/>
                    <a:pt x="110793" y="66433"/>
                    <a:pt x="111536" y="66693"/>
                  </a:cubicBezTo>
                  <a:cubicBezTo>
                    <a:pt x="111822" y="66788"/>
                    <a:pt x="112112" y="66862"/>
                    <a:pt x="112391" y="66862"/>
                  </a:cubicBezTo>
                  <a:cubicBezTo>
                    <a:pt x="112769" y="66862"/>
                    <a:pt x="113129" y="66727"/>
                    <a:pt x="113437" y="66330"/>
                  </a:cubicBezTo>
                  <a:cubicBezTo>
                    <a:pt x="113540" y="66205"/>
                    <a:pt x="113700" y="66031"/>
                    <a:pt x="113856" y="66031"/>
                  </a:cubicBezTo>
                  <a:cubicBezTo>
                    <a:pt x="113960" y="66031"/>
                    <a:pt x="114062" y="66109"/>
                    <a:pt x="114145" y="66330"/>
                  </a:cubicBezTo>
                  <a:cubicBezTo>
                    <a:pt x="114543" y="67470"/>
                    <a:pt x="114802" y="68663"/>
                    <a:pt x="115286" y="69769"/>
                  </a:cubicBezTo>
                  <a:cubicBezTo>
                    <a:pt x="116271" y="72033"/>
                    <a:pt x="114940" y="74677"/>
                    <a:pt x="116858" y="76871"/>
                  </a:cubicBezTo>
                  <a:cubicBezTo>
                    <a:pt x="118241" y="78461"/>
                    <a:pt x="118362" y="80915"/>
                    <a:pt x="119900" y="82540"/>
                  </a:cubicBezTo>
                  <a:cubicBezTo>
                    <a:pt x="120401" y="82799"/>
                    <a:pt x="120885" y="83058"/>
                    <a:pt x="121386" y="83300"/>
                  </a:cubicBezTo>
                  <a:cubicBezTo>
                    <a:pt x="121538" y="83368"/>
                    <a:pt x="121699" y="83403"/>
                    <a:pt x="121846" y="83403"/>
                  </a:cubicBezTo>
                  <a:cubicBezTo>
                    <a:pt x="122184" y="83403"/>
                    <a:pt x="122445" y="83219"/>
                    <a:pt x="122337" y="82834"/>
                  </a:cubicBezTo>
                  <a:cubicBezTo>
                    <a:pt x="121818" y="80915"/>
                    <a:pt x="121991" y="78790"/>
                    <a:pt x="119969" y="77355"/>
                  </a:cubicBezTo>
                  <a:cubicBezTo>
                    <a:pt x="118414" y="76249"/>
                    <a:pt x="117239" y="74521"/>
                    <a:pt x="117463" y="72378"/>
                  </a:cubicBezTo>
                  <a:cubicBezTo>
                    <a:pt x="117528" y="71821"/>
                    <a:pt x="116912" y="70437"/>
                    <a:pt x="117695" y="70437"/>
                  </a:cubicBezTo>
                  <a:cubicBezTo>
                    <a:pt x="117955" y="70437"/>
                    <a:pt x="118371" y="70590"/>
                    <a:pt x="119019" y="70979"/>
                  </a:cubicBezTo>
                  <a:cubicBezTo>
                    <a:pt x="120194" y="71704"/>
                    <a:pt x="121386" y="72655"/>
                    <a:pt x="121749" y="73605"/>
                  </a:cubicBezTo>
                  <a:cubicBezTo>
                    <a:pt x="122096" y="74553"/>
                    <a:pt x="122434" y="74868"/>
                    <a:pt x="122776" y="74868"/>
                  </a:cubicBezTo>
                  <a:cubicBezTo>
                    <a:pt x="123251" y="74868"/>
                    <a:pt x="123732" y="74261"/>
                    <a:pt x="124255" y="73899"/>
                  </a:cubicBezTo>
                  <a:cubicBezTo>
                    <a:pt x="124531" y="73709"/>
                    <a:pt x="124721" y="73363"/>
                    <a:pt x="125015" y="73208"/>
                  </a:cubicBezTo>
                  <a:cubicBezTo>
                    <a:pt x="126743" y="72292"/>
                    <a:pt x="127210" y="70961"/>
                    <a:pt x="126743" y="69043"/>
                  </a:cubicBezTo>
                  <a:cubicBezTo>
                    <a:pt x="126294" y="67159"/>
                    <a:pt x="125292" y="65725"/>
                    <a:pt x="123892" y="64533"/>
                  </a:cubicBezTo>
                  <a:cubicBezTo>
                    <a:pt x="122596" y="63409"/>
                    <a:pt x="122285" y="62459"/>
                    <a:pt x="123546" y="61059"/>
                  </a:cubicBezTo>
                  <a:cubicBezTo>
                    <a:pt x="123952" y="60621"/>
                    <a:pt x="124332" y="60388"/>
                    <a:pt x="124705" y="60388"/>
                  </a:cubicBezTo>
                  <a:cubicBezTo>
                    <a:pt x="124936" y="60388"/>
                    <a:pt x="125164" y="60477"/>
                    <a:pt x="125395" y="60661"/>
                  </a:cubicBezTo>
                  <a:cubicBezTo>
                    <a:pt x="126000" y="61145"/>
                    <a:pt x="125810" y="61750"/>
                    <a:pt x="125119" y="62234"/>
                  </a:cubicBezTo>
                  <a:cubicBezTo>
                    <a:pt x="124618" y="62580"/>
                    <a:pt x="124445" y="63219"/>
                    <a:pt x="125050" y="63651"/>
                  </a:cubicBezTo>
                  <a:cubicBezTo>
                    <a:pt x="125442" y="63952"/>
                    <a:pt x="125858" y="64171"/>
                    <a:pt x="126268" y="64171"/>
                  </a:cubicBezTo>
                  <a:cubicBezTo>
                    <a:pt x="126635" y="64171"/>
                    <a:pt x="126996" y="63996"/>
                    <a:pt x="127331" y="63547"/>
                  </a:cubicBezTo>
                  <a:cubicBezTo>
                    <a:pt x="127694" y="63046"/>
                    <a:pt x="128247" y="62407"/>
                    <a:pt x="127469" y="61940"/>
                  </a:cubicBezTo>
                  <a:cubicBezTo>
                    <a:pt x="126398" y="61318"/>
                    <a:pt x="127037" y="61042"/>
                    <a:pt x="127590" y="60696"/>
                  </a:cubicBezTo>
                  <a:cubicBezTo>
                    <a:pt x="130061" y="59210"/>
                    <a:pt x="133449" y="59106"/>
                    <a:pt x="134693" y="55788"/>
                  </a:cubicBezTo>
                  <a:cubicBezTo>
                    <a:pt x="135298" y="54146"/>
                    <a:pt x="136093" y="52591"/>
                    <a:pt x="135851" y="50725"/>
                  </a:cubicBezTo>
                  <a:cubicBezTo>
                    <a:pt x="135522" y="48288"/>
                    <a:pt x="133932" y="46629"/>
                    <a:pt x="132498" y="44918"/>
                  </a:cubicBezTo>
                  <a:cubicBezTo>
                    <a:pt x="131772" y="44054"/>
                    <a:pt x="131859" y="43622"/>
                    <a:pt x="132775" y="43173"/>
                  </a:cubicBezTo>
                  <a:cubicBezTo>
                    <a:pt x="133120" y="43017"/>
                    <a:pt x="133397" y="42793"/>
                    <a:pt x="133362" y="42378"/>
                  </a:cubicBezTo>
                  <a:cubicBezTo>
                    <a:pt x="133345" y="41980"/>
                    <a:pt x="133051" y="41635"/>
                    <a:pt x="132671" y="41548"/>
                  </a:cubicBezTo>
                  <a:cubicBezTo>
                    <a:pt x="132227" y="41462"/>
                    <a:pt x="131713" y="41297"/>
                    <a:pt x="131292" y="41297"/>
                  </a:cubicBezTo>
                  <a:cubicBezTo>
                    <a:pt x="131122" y="41297"/>
                    <a:pt x="130968" y="41323"/>
                    <a:pt x="130839" y="41393"/>
                  </a:cubicBezTo>
                  <a:cubicBezTo>
                    <a:pt x="130667" y="41486"/>
                    <a:pt x="130517" y="41524"/>
                    <a:pt x="130385" y="41524"/>
                  </a:cubicBezTo>
                  <a:cubicBezTo>
                    <a:pt x="129751" y="41524"/>
                    <a:pt x="129496" y="40648"/>
                    <a:pt x="128935" y="40648"/>
                  </a:cubicBezTo>
                  <a:cubicBezTo>
                    <a:pt x="128871" y="40648"/>
                    <a:pt x="128804" y="40659"/>
                    <a:pt x="128731" y="40684"/>
                  </a:cubicBezTo>
                  <a:cubicBezTo>
                    <a:pt x="129025" y="40425"/>
                    <a:pt x="129336" y="40166"/>
                    <a:pt x="129612" y="39889"/>
                  </a:cubicBezTo>
                  <a:cubicBezTo>
                    <a:pt x="129699" y="39786"/>
                    <a:pt x="129768" y="39647"/>
                    <a:pt x="129802" y="39509"/>
                  </a:cubicBezTo>
                  <a:cubicBezTo>
                    <a:pt x="129896" y="39229"/>
                    <a:pt x="130059" y="38963"/>
                    <a:pt x="130355" y="38963"/>
                  </a:cubicBezTo>
                  <a:cubicBezTo>
                    <a:pt x="130388" y="38963"/>
                    <a:pt x="130423" y="38966"/>
                    <a:pt x="130459" y="38973"/>
                  </a:cubicBezTo>
                  <a:cubicBezTo>
                    <a:pt x="130822" y="39025"/>
                    <a:pt x="130718" y="39405"/>
                    <a:pt x="130753" y="39665"/>
                  </a:cubicBezTo>
                  <a:cubicBezTo>
                    <a:pt x="130885" y="40368"/>
                    <a:pt x="131150" y="40680"/>
                    <a:pt x="131522" y="40680"/>
                  </a:cubicBezTo>
                  <a:cubicBezTo>
                    <a:pt x="131781" y="40680"/>
                    <a:pt x="132092" y="40529"/>
                    <a:pt x="132446" y="40252"/>
                  </a:cubicBezTo>
                  <a:cubicBezTo>
                    <a:pt x="132816" y="39963"/>
                    <a:pt x="133198" y="39825"/>
                    <a:pt x="133552" y="39825"/>
                  </a:cubicBezTo>
                  <a:cubicBezTo>
                    <a:pt x="134190" y="39825"/>
                    <a:pt x="134735" y="40276"/>
                    <a:pt x="134935" y="41099"/>
                  </a:cubicBezTo>
                  <a:cubicBezTo>
                    <a:pt x="135004" y="41410"/>
                    <a:pt x="135246" y="41911"/>
                    <a:pt x="135436" y="41928"/>
                  </a:cubicBezTo>
                  <a:cubicBezTo>
                    <a:pt x="136836" y="42067"/>
                    <a:pt x="137130" y="43259"/>
                    <a:pt x="137441" y="44192"/>
                  </a:cubicBezTo>
                  <a:cubicBezTo>
                    <a:pt x="137757" y="45176"/>
                    <a:pt x="138205" y="45491"/>
                    <a:pt x="138710" y="45491"/>
                  </a:cubicBezTo>
                  <a:cubicBezTo>
                    <a:pt x="139226" y="45491"/>
                    <a:pt x="139803" y="45163"/>
                    <a:pt x="140361" y="44884"/>
                  </a:cubicBezTo>
                  <a:cubicBezTo>
                    <a:pt x="141813" y="44175"/>
                    <a:pt x="140586" y="43363"/>
                    <a:pt x="140327" y="42654"/>
                  </a:cubicBezTo>
                  <a:cubicBezTo>
                    <a:pt x="140188" y="42188"/>
                    <a:pt x="139739" y="41773"/>
                    <a:pt x="139324" y="41479"/>
                  </a:cubicBezTo>
                  <a:cubicBezTo>
                    <a:pt x="137717" y="40356"/>
                    <a:pt x="137648" y="38921"/>
                    <a:pt x="138305" y="37245"/>
                  </a:cubicBezTo>
                  <a:cubicBezTo>
                    <a:pt x="138533" y="36644"/>
                    <a:pt x="138753" y="36160"/>
                    <a:pt x="139216" y="36160"/>
                  </a:cubicBezTo>
                  <a:cubicBezTo>
                    <a:pt x="139418" y="36160"/>
                    <a:pt x="139666" y="36252"/>
                    <a:pt x="139981" y="36468"/>
                  </a:cubicBezTo>
                  <a:cubicBezTo>
                    <a:pt x="140121" y="36569"/>
                    <a:pt x="140268" y="36617"/>
                    <a:pt x="140413" y="36617"/>
                  </a:cubicBezTo>
                  <a:cubicBezTo>
                    <a:pt x="140661" y="36617"/>
                    <a:pt x="140902" y="36477"/>
                    <a:pt x="141087" y="36226"/>
                  </a:cubicBezTo>
                  <a:cubicBezTo>
                    <a:pt x="142573" y="34255"/>
                    <a:pt x="142850" y="29797"/>
                    <a:pt x="141640" y="27706"/>
                  </a:cubicBezTo>
                  <a:cubicBezTo>
                    <a:pt x="141485" y="27447"/>
                    <a:pt x="141104" y="27187"/>
                    <a:pt x="141398" y="26807"/>
                  </a:cubicBezTo>
                  <a:lnTo>
                    <a:pt x="141398" y="26807"/>
                  </a:lnTo>
                  <a:cubicBezTo>
                    <a:pt x="141623" y="26997"/>
                    <a:pt x="141917" y="27153"/>
                    <a:pt x="142072" y="27395"/>
                  </a:cubicBezTo>
                  <a:cubicBezTo>
                    <a:pt x="142988" y="28812"/>
                    <a:pt x="143869" y="30229"/>
                    <a:pt x="144733" y="31663"/>
                  </a:cubicBezTo>
                  <a:cubicBezTo>
                    <a:pt x="144984" y="32062"/>
                    <a:pt x="145261" y="32460"/>
                    <a:pt x="145713" y="32460"/>
                  </a:cubicBezTo>
                  <a:cubicBezTo>
                    <a:pt x="145790" y="32460"/>
                    <a:pt x="145872" y="32449"/>
                    <a:pt x="145960" y="32424"/>
                  </a:cubicBezTo>
                  <a:cubicBezTo>
                    <a:pt x="146323" y="32320"/>
                    <a:pt x="146825" y="32043"/>
                    <a:pt x="146928" y="31750"/>
                  </a:cubicBezTo>
                  <a:cubicBezTo>
                    <a:pt x="147118" y="31197"/>
                    <a:pt x="146496" y="30972"/>
                    <a:pt x="146151" y="30644"/>
                  </a:cubicBezTo>
                  <a:cubicBezTo>
                    <a:pt x="145805" y="30298"/>
                    <a:pt x="144889" y="29935"/>
                    <a:pt x="145511" y="29348"/>
                  </a:cubicBezTo>
                  <a:cubicBezTo>
                    <a:pt x="146220" y="28674"/>
                    <a:pt x="145701" y="28363"/>
                    <a:pt x="145373" y="27982"/>
                  </a:cubicBezTo>
                  <a:cubicBezTo>
                    <a:pt x="144924" y="27464"/>
                    <a:pt x="144353" y="27049"/>
                    <a:pt x="143904" y="26513"/>
                  </a:cubicBezTo>
                  <a:cubicBezTo>
                    <a:pt x="142452" y="24803"/>
                    <a:pt x="140309" y="24008"/>
                    <a:pt x="138927" y="23455"/>
                  </a:cubicBezTo>
                  <a:cubicBezTo>
                    <a:pt x="137233" y="22781"/>
                    <a:pt x="135350" y="23368"/>
                    <a:pt x="133794" y="22349"/>
                  </a:cubicBezTo>
                  <a:cubicBezTo>
                    <a:pt x="133621" y="22228"/>
                    <a:pt x="133120" y="22141"/>
                    <a:pt x="133379" y="21934"/>
                  </a:cubicBezTo>
                  <a:cubicBezTo>
                    <a:pt x="134416" y="21156"/>
                    <a:pt x="134192" y="19843"/>
                    <a:pt x="134814" y="18910"/>
                  </a:cubicBezTo>
                  <a:cubicBezTo>
                    <a:pt x="135183" y="18357"/>
                    <a:pt x="137525" y="17996"/>
                    <a:pt x="139389" y="17996"/>
                  </a:cubicBezTo>
                  <a:cubicBezTo>
                    <a:pt x="140321" y="17996"/>
                    <a:pt x="141133" y="18086"/>
                    <a:pt x="141519" y="18287"/>
                  </a:cubicBezTo>
                  <a:cubicBezTo>
                    <a:pt x="141913" y="18491"/>
                    <a:pt x="142318" y="18567"/>
                    <a:pt x="142722" y="18567"/>
                  </a:cubicBezTo>
                  <a:cubicBezTo>
                    <a:pt x="143310" y="18567"/>
                    <a:pt x="143896" y="18407"/>
                    <a:pt x="144440" y="18253"/>
                  </a:cubicBezTo>
                  <a:cubicBezTo>
                    <a:pt x="145183" y="18028"/>
                    <a:pt x="144301" y="17320"/>
                    <a:pt x="144440" y="16905"/>
                  </a:cubicBezTo>
                  <a:cubicBezTo>
                    <a:pt x="144595" y="16473"/>
                    <a:pt x="144232" y="15764"/>
                    <a:pt x="144803" y="15626"/>
                  </a:cubicBezTo>
                  <a:cubicBezTo>
                    <a:pt x="144894" y="15602"/>
                    <a:pt x="144986" y="15590"/>
                    <a:pt x="145078" y="15590"/>
                  </a:cubicBezTo>
                  <a:cubicBezTo>
                    <a:pt x="145503" y="15590"/>
                    <a:pt x="145922" y="15838"/>
                    <a:pt x="146306" y="16179"/>
                  </a:cubicBezTo>
                  <a:cubicBezTo>
                    <a:pt x="146709" y="16532"/>
                    <a:pt x="147171" y="16997"/>
                    <a:pt x="147617" y="16997"/>
                  </a:cubicBezTo>
                  <a:cubicBezTo>
                    <a:pt x="147935" y="16997"/>
                    <a:pt x="148244" y="16760"/>
                    <a:pt x="148518" y="16075"/>
                  </a:cubicBezTo>
                  <a:cubicBezTo>
                    <a:pt x="148584" y="15900"/>
                    <a:pt x="148692" y="15801"/>
                    <a:pt x="148828" y="15801"/>
                  </a:cubicBezTo>
                  <a:cubicBezTo>
                    <a:pt x="148906" y="15801"/>
                    <a:pt x="148994" y="15833"/>
                    <a:pt x="149088" y="15903"/>
                  </a:cubicBezTo>
                  <a:cubicBezTo>
                    <a:pt x="149348" y="16110"/>
                    <a:pt x="149348" y="16335"/>
                    <a:pt x="149192" y="16646"/>
                  </a:cubicBezTo>
                  <a:cubicBezTo>
                    <a:pt x="148743" y="17596"/>
                    <a:pt x="147965" y="18547"/>
                    <a:pt x="147965" y="19497"/>
                  </a:cubicBezTo>
                  <a:cubicBezTo>
                    <a:pt x="147931" y="21122"/>
                    <a:pt x="148708" y="22677"/>
                    <a:pt x="150022" y="23627"/>
                  </a:cubicBezTo>
                  <a:cubicBezTo>
                    <a:pt x="151231" y="24561"/>
                    <a:pt x="152631" y="25269"/>
                    <a:pt x="153582" y="26513"/>
                  </a:cubicBezTo>
                  <a:cubicBezTo>
                    <a:pt x="153835" y="26852"/>
                    <a:pt x="154112" y="27339"/>
                    <a:pt x="154580" y="27339"/>
                  </a:cubicBezTo>
                  <a:cubicBezTo>
                    <a:pt x="154686" y="27339"/>
                    <a:pt x="154802" y="27314"/>
                    <a:pt x="154930" y="27257"/>
                  </a:cubicBezTo>
                  <a:cubicBezTo>
                    <a:pt x="155621" y="26928"/>
                    <a:pt x="155673" y="26271"/>
                    <a:pt x="155604" y="25615"/>
                  </a:cubicBezTo>
                  <a:cubicBezTo>
                    <a:pt x="155448" y="24025"/>
                    <a:pt x="155863" y="22435"/>
                    <a:pt x="154739" y="20845"/>
                  </a:cubicBezTo>
                  <a:cubicBezTo>
                    <a:pt x="154065" y="19877"/>
                    <a:pt x="153772" y="18823"/>
                    <a:pt x="152406" y="18737"/>
                  </a:cubicBezTo>
                  <a:cubicBezTo>
                    <a:pt x="152044" y="18720"/>
                    <a:pt x="151940" y="18478"/>
                    <a:pt x="151888" y="18201"/>
                  </a:cubicBezTo>
                  <a:cubicBezTo>
                    <a:pt x="151820" y="17931"/>
                    <a:pt x="151918" y="17578"/>
                    <a:pt x="152229" y="17578"/>
                  </a:cubicBezTo>
                  <a:cubicBezTo>
                    <a:pt x="152236" y="17578"/>
                    <a:pt x="152243" y="17579"/>
                    <a:pt x="152251" y="17579"/>
                  </a:cubicBezTo>
                  <a:cubicBezTo>
                    <a:pt x="152284" y="17581"/>
                    <a:pt x="152317" y="17582"/>
                    <a:pt x="152350" y="17582"/>
                  </a:cubicBezTo>
                  <a:cubicBezTo>
                    <a:pt x="153000" y="17582"/>
                    <a:pt x="153628" y="17254"/>
                    <a:pt x="154277" y="17254"/>
                  </a:cubicBezTo>
                  <a:cubicBezTo>
                    <a:pt x="154558" y="17254"/>
                    <a:pt x="154844" y="17316"/>
                    <a:pt x="155137" y="17493"/>
                  </a:cubicBezTo>
                  <a:cubicBezTo>
                    <a:pt x="155393" y="17649"/>
                    <a:pt x="155627" y="17726"/>
                    <a:pt x="155836" y="17726"/>
                  </a:cubicBezTo>
                  <a:cubicBezTo>
                    <a:pt x="156249" y="17726"/>
                    <a:pt x="156566" y="17427"/>
                    <a:pt x="156761" y="16853"/>
                  </a:cubicBezTo>
                  <a:cubicBezTo>
                    <a:pt x="157072" y="15920"/>
                    <a:pt x="157954" y="15505"/>
                    <a:pt x="158662" y="15039"/>
                  </a:cubicBezTo>
                  <a:cubicBezTo>
                    <a:pt x="158771" y="14969"/>
                    <a:pt x="158912" y="14953"/>
                    <a:pt x="159064" y="14953"/>
                  </a:cubicBezTo>
                  <a:cubicBezTo>
                    <a:pt x="159192" y="14953"/>
                    <a:pt x="159327" y="14964"/>
                    <a:pt x="159458" y="14964"/>
                  </a:cubicBezTo>
                  <a:cubicBezTo>
                    <a:pt x="159792" y="14964"/>
                    <a:pt x="160100" y="14892"/>
                    <a:pt x="160183" y="14382"/>
                  </a:cubicBezTo>
                  <a:cubicBezTo>
                    <a:pt x="160304" y="13501"/>
                    <a:pt x="159475" y="13310"/>
                    <a:pt x="158887" y="12965"/>
                  </a:cubicBezTo>
                  <a:cubicBezTo>
                    <a:pt x="158662" y="12827"/>
                    <a:pt x="158334" y="12550"/>
                    <a:pt x="158351" y="12395"/>
                  </a:cubicBezTo>
                  <a:cubicBezTo>
                    <a:pt x="158404" y="12154"/>
                    <a:pt x="158582" y="12097"/>
                    <a:pt x="158776" y="12097"/>
                  </a:cubicBezTo>
                  <a:cubicBezTo>
                    <a:pt x="158903" y="12097"/>
                    <a:pt x="159037" y="12122"/>
                    <a:pt x="159146" y="12135"/>
                  </a:cubicBezTo>
                  <a:cubicBezTo>
                    <a:pt x="160460" y="12308"/>
                    <a:pt x="161652" y="12999"/>
                    <a:pt x="163017" y="12999"/>
                  </a:cubicBezTo>
                  <a:cubicBezTo>
                    <a:pt x="163570" y="12999"/>
                    <a:pt x="163795" y="12913"/>
                    <a:pt x="164002" y="12274"/>
                  </a:cubicBezTo>
                  <a:cubicBezTo>
                    <a:pt x="164745" y="10182"/>
                    <a:pt x="163311" y="10010"/>
                    <a:pt x="161998" y="9923"/>
                  </a:cubicBezTo>
                  <a:cubicBezTo>
                    <a:pt x="160218" y="9820"/>
                    <a:pt x="158438" y="9543"/>
                    <a:pt x="156710" y="9076"/>
                  </a:cubicBezTo>
                  <a:cubicBezTo>
                    <a:pt x="153313" y="8169"/>
                    <a:pt x="149984" y="6872"/>
                    <a:pt x="146431" y="6872"/>
                  </a:cubicBezTo>
                  <a:cubicBezTo>
                    <a:pt x="145249" y="6872"/>
                    <a:pt x="144041" y="7016"/>
                    <a:pt x="142798" y="7366"/>
                  </a:cubicBezTo>
                  <a:cubicBezTo>
                    <a:pt x="142441" y="7468"/>
                    <a:pt x="142044" y="7507"/>
                    <a:pt x="141624" y="7507"/>
                  </a:cubicBezTo>
                  <a:cubicBezTo>
                    <a:pt x="140475" y="7507"/>
                    <a:pt x="139148" y="7211"/>
                    <a:pt x="137959" y="7072"/>
                  </a:cubicBezTo>
                  <a:cubicBezTo>
                    <a:pt x="135760" y="6810"/>
                    <a:pt x="133765" y="5577"/>
                    <a:pt x="131513" y="5577"/>
                  </a:cubicBezTo>
                  <a:cubicBezTo>
                    <a:pt x="131235" y="5577"/>
                    <a:pt x="130953" y="5596"/>
                    <a:pt x="130666" y="5637"/>
                  </a:cubicBezTo>
                  <a:cubicBezTo>
                    <a:pt x="130197" y="5701"/>
                    <a:pt x="129713" y="5752"/>
                    <a:pt x="129231" y="5752"/>
                  </a:cubicBezTo>
                  <a:cubicBezTo>
                    <a:pt x="128525" y="5752"/>
                    <a:pt x="127823" y="5641"/>
                    <a:pt x="127175" y="5292"/>
                  </a:cubicBezTo>
                  <a:cubicBezTo>
                    <a:pt x="124583" y="3857"/>
                    <a:pt x="121352" y="4808"/>
                    <a:pt x="118811" y="3097"/>
                  </a:cubicBezTo>
                  <a:cubicBezTo>
                    <a:pt x="118623" y="2965"/>
                    <a:pt x="118385" y="2894"/>
                    <a:pt x="118144" y="2894"/>
                  </a:cubicBezTo>
                  <a:cubicBezTo>
                    <a:pt x="117786" y="2894"/>
                    <a:pt x="117421" y="3050"/>
                    <a:pt x="117204" y="3391"/>
                  </a:cubicBezTo>
                  <a:cubicBezTo>
                    <a:pt x="116737" y="4117"/>
                    <a:pt x="117601" y="4134"/>
                    <a:pt x="117930" y="4462"/>
                  </a:cubicBezTo>
                  <a:cubicBezTo>
                    <a:pt x="118103" y="4670"/>
                    <a:pt x="118154" y="4946"/>
                    <a:pt x="118068" y="5188"/>
                  </a:cubicBezTo>
                  <a:cubicBezTo>
                    <a:pt x="117958" y="5398"/>
                    <a:pt x="116241" y="5510"/>
                    <a:pt x="114740" y="5510"/>
                  </a:cubicBezTo>
                  <a:cubicBezTo>
                    <a:pt x="113645" y="5510"/>
                    <a:pt x="112664" y="5450"/>
                    <a:pt x="112503" y="5326"/>
                  </a:cubicBezTo>
                  <a:cubicBezTo>
                    <a:pt x="111242" y="4410"/>
                    <a:pt x="109825" y="3719"/>
                    <a:pt x="108321" y="3287"/>
                  </a:cubicBezTo>
                  <a:cubicBezTo>
                    <a:pt x="108108" y="3224"/>
                    <a:pt x="107902" y="3198"/>
                    <a:pt x="107703" y="3198"/>
                  </a:cubicBezTo>
                  <a:cubicBezTo>
                    <a:pt x="106742" y="3198"/>
                    <a:pt x="105934" y="3807"/>
                    <a:pt x="105084" y="3807"/>
                  </a:cubicBezTo>
                  <a:cubicBezTo>
                    <a:pt x="105000" y="3807"/>
                    <a:pt x="104915" y="3801"/>
                    <a:pt x="104830" y="3788"/>
                  </a:cubicBezTo>
                  <a:cubicBezTo>
                    <a:pt x="102083" y="3391"/>
                    <a:pt x="99266" y="3909"/>
                    <a:pt x="96760" y="1559"/>
                  </a:cubicBezTo>
                  <a:cubicBezTo>
                    <a:pt x="95295" y="185"/>
                    <a:pt x="93272" y="50"/>
                    <a:pt x="91223" y="50"/>
                  </a:cubicBezTo>
                  <a:cubicBezTo>
                    <a:pt x="90718" y="50"/>
                    <a:pt x="90212" y="58"/>
                    <a:pt x="89713" y="58"/>
                  </a:cubicBezTo>
                  <a:cubicBezTo>
                    <a:pt x="89152" y="58"/>
                    <a:pt x="88600" y="48"/>
                    <a:pt x="88067" y="4"/>
                  </a:cubicBezTo>
                  <a:cubicBezTo>
                    <a:pt x="88037" y="2"/>
                    <a:pt x="88007" y="1"/>
                    <a:pt x="879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2" name="Google Shape;1712;p57"/>
            <p:cNvSpPr/>
            <p:nvPr/>
          </p:nvSpPr>
          <p:spPr>
            <a:xfrm>
              <a:off x="5913800" y="3523050"/>
              <a:ext cx="1109075" cy="813875"/>
            </a:xfrm>
            <a:custGeom>
              <a:avLst/>
              <a:gdLst/>
              <a:ahLst/>
              <a:cxnLst/>
              <a:rect l="l" t="t" r="r" b="b"/>
              <a:pathLst>
                <a:path w="44363" h="32555" extrusionOk="0">
                  <a:moveTo>
                    <a:pt x="28245" y="1"/>
                  </a:moveTo>
                  <a:cubicBezTo>
                    <a:pt x="27747" y="1"/>
                    <a:pt x="27602" y="373"/>
                    <a:pt x="27634" y="804"/>
                  </a:cubicBezTo>
                  <a:cubicBezTo>
                    <a:pt x="27737" y="2117"/>
                    <a:pt x="27979" y="3482"/>
                    <a:pt x="27996" y="4778"/>
                  </a:cubicBezTo>
                  <a:cubicBezTo>
                    <a:pt x="28014" y="5660"/>
                    <a:pt x="28567" y="7094"/>
                    <a:pt x="27634" y="7267"/>
                  </a:cubicBezTo>
                  <a:cubicBezTo>
                    <a:pt x="27521" y="7286"/>
                    <a:pt x="27406" y="7295"/>
                    <a:pt x="27290" y="7295"/>
                  </a:cubicBezTo>
                  <a:cubicBezTo>
                    <a:pt x="25431" y="7295"/>
                    <a:pt x="23230" y="4918"/>
                    <a:pt x="23555" y="3275"/>
                  </a:cubicBezTo>
                  <a:cubicBezTo>
                    <a:pt x="23754" y="2264"/>
                    <a:pt x="23333" y="1317"/>
                    <a:pt x="22034" y="1317"/>
                  </a:cubicBezTo>
                  <a:cubicBezTo>
                    <a:pt x="21978" y="1317"/>
                    <a:pt x="21920" y="1318"/>
                    <a:pt x="21862" y="1322"/>
                  </a:cubicBezTo>
                  <a:cubicBezTo>
                    <a:pt x="21814" y="1325"/>
                    <a:pt x="21765" y="1327"/>
                    <a:pt x="21716" y="1327"/>
                  </a:cubicBezTo>
                  <a:cubicBezTo>
                    <a:pt x="20777" y="1327"/>
                    <a:pt x="19668" y="752"/>
                    <a:pt x="18692" y="752"/>
                  </a:cubicBezTo>
                  <a:cubicBezTo>
                    <a:pt x="18107" y="752"/>
                    <a:pt x="17570" y="958"/>
                    <a:pt x="17144" y="1616"/>
                  </a:cubicBezTo>
                  <a:cubicBezTo>
                    <a:pt x="16642" y="2376"/>
                    <a:pt x="15295" y="2826"/>
                    <a:pt x="15191" y="4035"/>
                  </a:cubicBezTo>
                  <a:cubicBezTo>
                    <a:pt x="15162" y="4430"/>
                    <a:pt x="15144" y="4616"/>
                    <a:pt x="15002" y="4616"/>
                  </a:cubicBezTo>
                  <a:cubicBezTo>
                    <a:pt x="14889" y="4616"/>
                    <a:pt x="14698" y="4499"/>
                    <a:pt x="14361" y="4277"/>
                  </a:cubicBezTo>
                  <a:cubicBezTo>
                    <a:pt x="13724" y="3844"/>
                    <a:pt x="13113" y="3612"/>
                    <a:pt x="12606" y="3612"/>
                  </a:cubicBezTo>
                  <a:cubicBezTo>
                    <a:pt x="12042" y="3612"/>
                    <a:pt x="11607" y="3900"/>
                    <a:pt x="11406" y="4519"/>
                  </a:cubicBezTo>
                  <a:cubicBezTo>
                    <a:pt x="10784" y="6334"/>
                    <a:pt x="8710" y="7215"/>
                    <a:pt x="8624" y="9392"/>
                  </a:cubicBezTo>
                  <a:cubicBezTo>
                    <a:pt x="8607" y="10153"/>
                    <a:pt x="7933" y="10619"/>
                    <a:pt x="7086" y="10879"/>
                  </a:cubicBezTo>
                  <a:cubicBezTo>
                    <a:pt x="5669" y="11311"/>
                    <a:pt x="4355" y="11864"/>
                    <a:pt x="3007" y="12382"/>
                  </a:cubicBezTo>
                  <a:cubicBezTo>
                    <a:pt x="1003" y="13160"/>
                    <a:pt x="0" y="16910"/>
                    <a:pt x="1538" y="19018"/>
                  </a:cubicBezTo>
                  <a:cubicBezTo>
                    <a:pt x="2835" y="20798"/>
                    <a:pt x="3128" y="22595"/>
                    <a:pt x="3992" y="24375"/>
                  </a:cubicBezTo>
                  <a:cubicBezTo>
                    <a:pt x="4494" y="25360"/>
                    <a:pt x="4424" y="26276"/>
                    <a:pt x="3750" y="26950"/>
                  </a:cubicBezTo>
                  <a:cubicBezTo>
                    <a:pt x="3353" y="27348"/>
                    <a:pt x="3509" y="27797"/>
                    <a:pt x="4148" y="28298"/>
                  </a:cubicBezTo>
                  <a:cubicBezTo>
                    <a:pt x="5020" y="28962"/>
                    <a:pt x="5824" y="29302"/>
                    <a:pt x="6549" y="29302"/>
                  </a:cubicBezTo>
                  <a:cubicBezTo>
                    <a:pt x="7089" y="29302"/>
                    <a:pt x="7586" y="29114"/>
                    <a:pt x="8036" y="28730"/>
                  </a:cubicBezTo>
                  <a:cubicBezTo>
                    <a:pt x="8740" y="28095"/>
                    <a:pt x="9643" y="27747"/>
                    <a:pt x="10576" y="27747"/>
                  </a:cubicBezTo>
                  <a:cubicBezTo>
                    <a:pt x="10811" y="27747"/>
                    <a:pt x="11049" y="27769"/>
                    <a:pt x="11285" y="27814"/>
                  </a:cubicBezTo>
                  <a:cubicBezTo>
                    <a:pt x="11420" y="27836"/>
                    <a:pt x="11551" y="27846"/>
                    <a:pt x="11676" y="27846"/>
                  </a:cubicBezTo>
                  <a:cubicBezTo>
                    <a:pt x="12065" y="27846"/>
                    <a:pt x="12402" y="27743"/>
                    <a:pt x="12650" y="27521"/>
                  </a:cubicBezTo>
                  <a:cubicBezTo>
                    <a:pt x="14551" y="25793"/>
                    <a:pt x="17368" y="25343"/>
                    <a:pt x="20047" y="24790"/>
                  </a:cubicBezTo>
                  <a:cubicBezTo>
                    <a:pt x="20247" y="24746"/>
                    <a:pt x="20464" y="24721"/>
                    <a:pt x="20691" y="24721"/>
                  </a:cubicBezTo>
                  <a:cubicBezTo>
                    <a:pt x="21623" y="24721"/>
                    <a:pt x="22712" y="25150"/>
                    <a:pt x="23365" y="26484"/>
                  </a:cubicBezTo>
                  <a:cubicBezTo>
                    <a:pt x="23667" y="27105"/>
                    <a:pt x="23855" y="28198"/>
                    <a:pt x="25083" y="28198"/>
                  </a:cubicBezTo>
                  <a:cubicBezTo>
                    <a:pt x="25120" y="28198"/>
                    <a:pt x="25158" y="28197"/>
                    <a:pt x="25197" y="28195"/>
                  </a:cubicBezTo>
                  <a:cubicBezTo>
                    <a:pt x="25345" y="28183"/>
                    <a:pt x="25455" y="28022"/>
                    <a:pt x="25593" y="28022"/>
                  </a:cubicBezTo>
                  <a:cubicBezTo>
                    <a:pt x="25664" y="28022"/>
                    <a:pt x="25742" y="28065"/>
                    <a:pt x="25836" y="28195"/>
                  </a:cubicBezTo>
                  <a:cubicBezTo>
                    <a:pt x="25923" y="28298"/>
                    <a:pt x="25767" y="28592"/>
                    <a:pt x="25612" y="28713"/>
                  </a:cubicBezTo>
                  <a:cubicBezTo>
                    <a:pt x="25318" y="28938"/>
                    <a:pt x="24903" y="29128"/>
                    <a:pt x="25283" y="29646"/>
                  </a:cubicBezTo>
                  <a:cubicBezTo>
                    <a:pt x="25508" y="29871"/>
                    <a:pt x="25802" y="30026"/>
                    <a:pt x="26113" y="30078"/>
                  </a:cubicBezTo>
                  <a:cubicBezTo>
                    <a:pt x="26172" y="30086"/>
                    <a:pt x="26229" y="30090"/>
                    <a:pt x="26283" y="30090"/>
                  </a:cubicBezTo>
                  <a:cubicBezTo>
                    <a:pt x="26710" y="30090"/>
                    <a:pt x="27006" y="29856"/>
                    <a:pt x="27098" y="29473"/>
                  </a:cubicBezTo>
                  <a:cubicBezTo>
                    <a:pt x="27115" y="29335"/>
                    <a:pt x="27098" y="29197"/>
                    <a:pt x="27029" y="29076"/>
                  </a:cubicBezTo>
                  <a:cubicBezTo>
                    <a:pt x="26976" y="28903"/>
                    <a:pt x="26992" y="28848"/>
                    <a:pt x="27041" y="28848"/>
                  </a:cubicBezTo>
                  <a:cubicBezTo>
                    <a:pt x="27105" y="28848"/>
                    <a:pt x="27225" y="28941"/>
                    <a:pt x="27322" y="28990"/>
                  </a:cubicBezTo>
                  <a:cubicBezTo>
                    <a:pt x="27824" y="29266"/>
                    <a:pt x="28463" y="29473"/>
                    <a:pt x="28169" y="30113"/>
                  </a:cubicBezTo>
                  <a:cubicBezTo>
                    <a:pt x="27945" y="30597"/>
                    <a:pt x="28117" y="31029"/>
                    <a:pt x="28809" y="31461"/>
                  </a:cubicBezTo>
                  <a:cubicBezTo>
                    <a:pt x="30199" y="32318"/>
                    <a:pt x="31628" y="32554"/>
                    <a:pt x="32898" y="32554"/>
                  </a:cubicBezTo>
                  <a:cubicBezTo>
                    <a:pt x="33522" y="32554"/>
                    <a:pt x="34108" y="32497"/>
                    <a:pt x="34633" y="32429"/>
                  </a:cubicBezTo>
                  <a:cubicBezTo>
                    <a:pt x="36672" y="32135"/>
                    <a:pt x="39299" y="31824"/>
                    <a:pt x="39299" y="29145"/>
                  </a:cubicBezTo>
                  <a:cubicBezTo>
                    <a:pt x="39299" y="28938"/>
                    <a:pt x="39541" y="28799"/>
                    <a:pt x="39592" y="28575"/>
                  </a:cubicBezTo>
                  <a:cubicBezTo>
                    <a:pt x="40024" y="26968"/>
                    <a:pt x="41804" y="26363"/>
                    <a:pt x="42496" y="24998"/>
                  </a:cubicBezTo>
                  <a:cubicBezTo>
                    <a:pt x="44224" y="21559"/>
                    <a:pt x="44362" y="17722"/>
                    <a:pt x="40232" y="13661"/>
                  </a:cubicBezTo>
                  <a:cubicBezTo>
                    <a:pt x="38953" y="12399"/>
                    <a:pt x="38037" y="10671"/>
                    <a:pt x="36309" y="9859"/>
                  </a:cubicBezTo>
                  <a:cubicBezTo>
                    <a:pt x="34494" y="9012"/>
                    <a:pt x="34080" y="7716"/>
                    <a:pt x="33509" y="6472"/>
                  </a:cubicBezTo>
                  <a:cubicBezTo>
                    <a:pt x="33388" y="5608"/>
                    <a:pt x="33008" y="4761"/>
                    <a:pt x="32213" y="4346"/>
                  </a:cubicBezTo>
                  <a:cubicBezTo>
                    <a:pt x="30658" y="3465"/>
                    <a:pt x="30278" y="2100"/>
                    <a:pt x="29414" y="942"/>
                  </a:cubicBezTo>
                  <a:cubicBezTo>
                    <a:pt x="29120" y="544"/>
                    <a:pt x="28947" y="78"/>
                    <a:pt x="28377" y="9"/>
                  </a:cubicBezTo>
                  <a:cubicBezTo>
                    <a:pt x="28330" y="3"/>
                    <a:pt x="28287" y="1"/>
                    <a:pt x="282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3" name="Google Shape;1713;p57"/>
            <p:cNvSpPr/>
            <p:nvPr/>
          </p:nvSpPr>
          <p:spPr>
            <a:xfrm>
              <a:off x="6442175" y="3238700"/>
              <a:ext cx="571625" cy="311800"/>
            </a:xfrm>
            <a:custGeom>
              <a:avLst/>
              <a:gdLst/>
              <a:ahLst/>
              <a:cxnLst/>
              <a:rect l="l" t="t" r="r" b="b"/>
              <a:pathLst>
                <a:path w="22865" h="12472" extrusionOk="0">
                  <a:moveTo>
                    <a:pt x="3070" y="1"/>
                  </a:moveTo>
                  <a:cubicBezTo>
                    <a:pt x="2939" y="1"/>
                    <a:pt x="2792" y="15"/>
                    <a:pt x="2627" y="46"/>
                  </a:cubicBezTo>
                  <a:cubicBezTo>
                    <a:pt x="1833" y="202"/>
                    <a:pt x="830" y="29"/>
                    <a:pt x="415" y="927"/>
                  </a:cubicBezTo>
                  <a:cubicBezTo>
                    <a:pt x="1" y="1826"/>
                    <a:pt x="934" y="1861"/>
                    <a:pt x="1400" y="2189"/>
                  </a:cubicBezTo>
                  <a:cubicBezTo>
                    <a:pt x="1504" y="2258"/>
                    <a:pt x="1366" y="2569"/>
                    <a:pt x="1435" y="2742"/>
                  </a:cubicBezTo>
                  <a:cubicBezTo>
                    <a:pt x="1757" y="3623"/>
                    <a:pt x="1963" y="4886"/>
                    <a:pt x="3062" y="4886"/>
                  </a:cubicBezTo>
                  <a:cubicBezTo>
                    <a:pt x="3084" y="4886"/>
                    <a:pt x="3106" y="4886"/>
                    <a:pt x="3129" y="4885"/>
                  </a:cubicBezTo>
                  <a:cubicBezTo>
                    <a:pt x="3207" y="4880"/>
                    <a:pt x="3284" y="4878"/>
                    <a:pt x="3360" y="4878"/>
                  </a:cubicBezTo>
                  <a:cubicBezTo>
                    <a:pt x="4698" y="4878"/>
                    <a:pt x="5731" y="5570"/>
                    <a:pt x="6810" y="6077"/>
                  </a:cubicBezTo>
                  <a:cubicBezTo>
                    <a:pt x="7328" y="6319"/>
                    <a:pt x="8019" y="7322"/>
                    <a:pt x="7207" y="8203"/>
                  </a:cubicBezTo>
                  <a:cubicBezTo>
                    <a:pt x="6913" y="8531"/>
                    <a:pt x="6948" y="8911"/>
                    <a:pt x="7121" y="9292"/>
                  </a:cubicBezTo>
                  <a:cubicBezTo>
                    <a:pt x="7274" y="9613"/>
                    <a:pt x="7597" y="9810"/>
                    <a:pt x="7934" y="9810"/>
                  </a:cubicBezTo>
                  <a:cubicBezTo>
                    <a:pt x="8014" y="9810"/>
                    <a:pt x="8095" y="9799"/>
                    <a:pt x="8175" y="9775"/>
                  </a:cubicBezTo>
                  <a:cubicBezTo>
                    <a:pt x="8275" y="9755"/>
                    <a:pt x="8368" y="9745"/>
                    <a:pt x="8457" y="9745"/>
                  </a:cubicBezTo>
                  <a:cubicBezTo>
                    <a:pt x="8811" y="9745"/>
                    <a:pt x="9087" y="9900"/>
                    <a:pt x="9419" y="10121"/>
                  </a:cubicBezTo>
                  <a:cubicBezTo>
                    <a:pt x="10079" y="10569"/>
                    <a:pt x="10930" y="10787"/>
                    <a:pt x="11688" y="10787"/>
                  </a:cubicBezTo>
                  <a:cubicBezTo>
                    <a:pt x="12538" y="10787"/>
                    <a:pt x="13270" y="10513"/>
                    <a:pt x="13480" y="9983"/>
                  </a:cubicBezTo>
                  <a:cubicBezTo>
                    <a:pt x="13648" y="9563"/>
                    <a:pt x="13555" y="9014"/>
                    <a:pt x="14230" y="9014"/>
                  </a:cubicBezTo>
                  <a:cubicBezTo>
                    <a:pt x="14250" y="9014"/>
                    <a:pt x="14271" y="9014"/>
                    <a:pt x="14293" y="9015"/>
                  </a:cubicBezTo>
                  <a:cubicBezTo>
                    <a:pt x="15036" y="9050"/>
                    <a:pt x="15381" y="9516"/>
                    <a:pt x="15450" y="10138"/>
                  </a:cubicBezTo>
                  <a:cubicBezTo>
                    <a:pt x="15640" y="11486"/>
                    <a:pt x="16522" y="11953"/>
                    <a:pt x="17697" y="11988"/>
                  </a:cubicBezTo>
                  <a:cubicBezTo>
                    <a:pt x="18224" y="11988"/>
                    <a:pt x="18870" y="12472"/>
                    <a:pt x="19366" y="12472"/>
                  </a:cubicBezTo>
                  <a:cubicBezTo>
                    <a:pt x="19602" y="12472"/>
                    <a:pt x="19804" y="12362"/>
                    <a:pt x="19944" y="12039"/>
                  </a:cubicBezTo>
                  <a:cubicBezTo>
                    <a:pt x="20289" y="11210"/>
                    <a:pt x="19287" y="10398"/>
                    <a:pt x="18596" y="9758"/>
                  </a:cubicBezTo>
                  <a:cubicBezTo>
                    <a:pt x="18164" y="9361"/>
                    <a:pt x="17420" y="8825"/>
                    <a:pt x="17749" y="8272"/>
                  </a:cubicBezTo>
                  <a:cubicBezTo>
                    <a:pt x="17984" y="7884"/>
                    <a:pt x="18253" y="7197"/>
                    <a:pt x="18937" y="7197"/>
                  </a:cubicBezTo>
                  <a:cubicBezTo>
                    <a:pt x="19107" y="7197"/>
                    <a:pt x="19302" y="7239"/>
                    <a:pt x="19529" y="7339"/>
                  </a:cubicBezTo>
                  <a:cubicBezTo>
                    <a:pt x="19732" y="7429"/>
                    <a:pt x="19935" y="7468"/>
                    <a:pt x="20135" y="7468"/>
                  </a:cubicBezTo>
                  <a:cubicBezTo>
                    <a:pt x="20854" y="7468"/>
                    <a:pt x="21544" y="6970"/>
                    <a:pt x="22138" y="6578"/>
                  </a:cubicBezTo>
                  <a:cubicBezTo>
                    <a:pt x="22795" y="6146"/>
                    <a:pt x="22864" y="5248"/>
                    <a:pt x="22311" y="4643"/>
                  </a:cubicBezTo>
                  <a:cubicBezTo>
                    <a:pt x="22115" y="4425"/>
                    <a:pt x="21948" y="4340"/>
                    <a:pt x="21799" y="4340"/>
                  </a:cubicBezTo>
                  <a:cubicBezTo>
                    <a:pt x="21465" y="4340"/>
                    <a:pt x="21227" y="4774"/>
                    <a:pt x="20963" y="5110"/>
                  </a:cubicBezTo>
                  <a:cubicBezTo>
                    <a:pt x="20756" y="5334"/>
                    <a:pt x="20479" y="5472"/>
                    <a:pt x="20168" y="5507"/>
                  </a:cubicBezTo>
                  <a:cubicBezTo>
                    <a:pt x="20112" y="5512"/>
                    <a:pt x="20051" y="5514"/>
                    <a:pt x="19986" y="5514"/>
                  </a:cubicBezTo>
                  <a:cubicBezTo>
                    <a:pt x="18639" y="5514"/>
                    <a:pt x="15548" y="4518"/>
                    <a:pt x="14344" y="3727"/>
                  </a:cubicBezTo>
                  <a:cubicBezTo>
                    <a:pt x="13999" y="3485"/>
                    <a:pt x="13636" y="3295"/>
                    <a:pt x="13238" y="3139"/>
                  </a:cubicBezTo>
                  <a:cubicBezTo>
                    <a:pt x="11925" y="2690"/>
                    <a:pt x="10473" y="2465"/>
                    <a:pt x="9298" y="1774"/>
                  </a:cubicBezTo>
                  <a:cubicBezTo>
                    <a:pt x="8770" y="1458"/>
                    <a:pt x="8301" y="1322"/>
                    <a:pt x="7877" y="1322"/>
                  </a:cubicBezTo>
                  <a:cubicBezTo>
                    <a:pt x="7093" y="1322"/>
                    <a:pt x="6459" y="1787"/>
                    <a:pt x="5876" y="2448"/>
                  </a:cubicBezTo>
                  <a:cubicBezTo>
                    <a:pt x="5497" y="2886"/>
                    <a:pt x="5240" y="3062"/>
                    <a:pt x="5050" y="3062"/>
                  </a:cubicBezTo>
                  <a:cubicBezTo>
                    <a:pt x="4739" y="3062"/>
                    <a:pt x="4614" y="2586"/>
                    <a:pt x="4442" y="2016"/>
                  </a:cubicBezTo>
                  <a:cubicBezTo>
                    <a:pt x="4193" y="1191"/>
                    <a:pt x="4266" y="1"/>
                    <a:pt x="30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4" name="Google Shape;1714;p57"/>
            <p:cNvSpPr/>
            <p:nvPr/>
          </p:nvSpPr>
          <p:spPr>
            <a:xfrm>
              <a:off x="5898675" y="3029225"/>
              <a:ext cx="282150" cy="318450"/>
            </a:xfrm>
            <a:custGeom>
              <a:avLst/>
              <a:gdLst/>
              <a:ahLst/>
              <a:cxnLst/>
              <a:rect l="l" t="t" r="r" b="b"/>
              <a:pathLst>
                <a:path w="11286" h="12738" extrusionOk="0">
                  <a:moveTo>
                    <a:pt x="8163" y="0"/>
                  </a:moveTo>
                  <a:cubicBezTo>
                    <a:pt x="7646" y="0"/>
                    <a:pt x="7307" y="634"/>
                    <a:pt x="7121" y="1115"/>
                  </a:cubicBezTo>
                  <a:cubicBezTo>
                    <a:pt x="6498" y="2618"/>
                    <a:pt x="5081" y="3362"/>
                    <a:pt x="4027" y="4450"/>
                  </a:cubicBezTo>
                  <a:cubicBezTo>
                    <a:pt x="3562" y="4916"/>
                    <a:pt x="2753" y="5709"/>
                    <a:pt x="2170" y="5709"/>
                  </a:cubicBezTo>
                  <a:cubicBezTo>
                    <a:pt x="2125" y="5709"/>
                    <a:pt x="2082" y="5704"/>
                    <a:pt x="2040" y="5695"/>
                  </a:cubicBezTo>
                  <a:cubicBezTo>
                    <a:pt x="1767" y="5631"/>
                    <a:pt x="1536" y="5602"/>
                    <a:pt x="1339" y="5602"/>
                  </a:cubicBezTo>
                  <a:cubicBezTo>
                    <a:pt x="150" y="5602"/>
                    <a:pt x="215" y="6659"/>
                    <a:pt x="52" y="7475"/>
                  </a:cubicBezTo>
                  <a:cubicBezTo>
                    <a:pt x="1" y="9410"/>
                    <a:pt x="1625" y="11518"/>
                    <a:pt x="3267" y="12123"/>
                  </a:cubicBezTo>
                  <a:cubicBezTo>
                    <a:pt x="3638" y="12262"/>
                    <a:pt x="4019" y="12277"/>
                    <a:pt x="4389" y="12277"/>
                  </a:cubicBezTo>
                  <a:cubicBezTo>
                    <a:pt x="4488" y="12277"/>
                    <a:pt x="4586" y="12276"/>
                    <a:pt x="4683" y="12276"/>
                  </a:cubicBezTo>
                  <a:cubicBezTo>
                    <a:pt x="5034" y="12276"/>
                    <a:pt x="5369" y="12290"/>
                    <a:pt x="5669" y="12417"/>
                  </a:cubicBezTo>
                  <a:cubicBezTo>
                    <a:pt x="6156" y="12630"/>
                    <a:pt x="6559" y="12738"/>
                    <a:pt x="6895" y="12738"/>
                  </a:cubicBezTo>
                  <a:cubicBezTo>
                    <a:pt x="7678" y="12738"/>
                    <a:pt x="8093" y="12148"/>
                    <a:pt x="8348" y="10914"/>
                  </a:cubicBezTo>
                  <a:cubicBezTo>
                    <a:pt x="8572" y="9773"/>
                    <a:pt x="9073" y="8235"/>
                    <a:pt x="9937" y="7786"/>
                  </a:cubicBezTo>
                  <a:cubicBezTo>
                    <a:pt x="11268" y="7094"/>
                    <a:pt x="10577" y="6697"/>
                    <a:pt x="10231" y="6023"/>
                  </a:cubicBezTo>
                  <a:cubicBezTo>
                    <a:pt x="9782" y="5124"/>
                    <a:pt x="8797" y="4278"/>
                    <a:pt x="10058" y="3189"/>
                  </a:cubicBezTo>
                  <a:cubicBezTo>
                    <a:pt x="10404" y="2895"/>
                    <a:pt x="11285" y="2618"/>
                    <a:pt x="10853" y="1945"/>
                  </a:cubicBezTo>
                  <a:cubicBezTo>
                    <a:pt x="10266" y="1063"/>
                    <a:pt x="9402" y="286"/>
                    <a:pt x="8348" y="26"/>
                  </a:cubicBezTo>
                  <a:cubicBezTo>
                    <a:pt x="8284" y="9"/>
                    <a:pt x="8222" y="0"/>
                    <a:pt x="816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5" name="Google Shape;1715;p57"/>
            <p:cNvSpPr/>
            <p:nvPr/>
          </p:nvSpPr>
          <p:spPr>
            <a:xfrm>
              <a:off x="5544400" y="3065225"/>
              <a:ext cx="541800" cy="430700"/>
            </a:xfrm>
            <a:custGeom>
              <a:avLst/>
              <a:gdLst/>
              <a:ahLst/>
              <a:cxnLst/>
              <a:rect l="l" t="t" r="r" b="b"/>
              <a:pathLst>
                <a:path w="21672" h="17228" extrusionOk="0">
                  <a:moveTo>
                    <a:pt x="7484" y="4583"/>
                  </a:moveTo>
                  <a:lnTo>
                    <a:pt x="7484" y="4583"/>
                  </a:lnTo>
                  <a:cubicBezTo>
                    <a:pt x="7486" y="4586"/>
                    <a:pt x="7488" y="4589"/>
                    <a:pt x="7491" y="4592"/>
                  </a:cubicBezTo>
                  <a:lnTo>
                    <a:pt x="7491" y="4592"/>
                  </a:lnTo>
                  <a:cubicBezTo>
                    <a:pt x="7494" y="4595"/>
                    <a:pt x="7498" y="4597"/>
                    <a:pt x="7501" y="4600"/>
                  </a:cubicBezTo>
                  <a:lnTo>
                    <a:pt x="7484" y="4583"/>
                  </a:lnTo>
                  <a:close/>
                  <a:moveTo>
                    <a:pt x="1210" y="0"/>
                  </a:moveTo>
                  <a:cubicBezTo>
                    <a:pt x="910" y="0"/>
                    <a:pt x="646" y="84"/>
                    <a:pt x="415" y="314"/>
                  </a:cubicBezTo>
                  <a:cubicBezTo>
                    <a:pt x="1" y="712"/>
                    <a:pt x="260" y="1127"/>
                    <a:pt x="571" y="1403"/>
                  </a:cubicBezTo>
                  <a:cubicBezTo>
                    <a:pt x="1833" y="2561"/>
                    <a:pt x="2939" y="3874"/>
                    <a:pt x="3872" y="5309"/>
                  </a:cubicBezTo>
                  <a:cubicBezTo>
                    <a:pt x="5894" y="8264"/>
                    <a:pt x="6948" y="12014"/>
                    <a:pt x="10663" y="13552"/>
                  </a:cubicBezTo>
                  <a:cubicBezTo>
                    <a:pt x="10715" y="13587"/>
                    <a:pt x="10733" y="13656"/>
                    <a:pt x="10733" y="13725"/>
                  </a:cubicBezTo>
                  <a:cubicBezTo>
                    <a:pt x="10007" y="15522"/>
                    <a:pt x="11579" y="15401"/>
                    <a:pt x="12478" y="15660"/>
                  </a:cubicBezTo>
                  <a:cubicBezTo>
                    <a:pt x="14932" y="16334"/>
                    <a:pt x="17420" y="16801"/>
                    <a:pt x="19961" y="17043"/>
                  </a:cubicBezTo>
                  <a:cubicBezTo>
                    <a:pt x="20276" y="17079"/>
                    <a:pt x="20618" y="17227"/>
                    <a:pt x="20904" y="17227"/>
                  </a:cubicBezTo>
                  <a:cubicBezTo>
                    <a:pt x="21167" y="17227"/>
                    <a:pt x="21382" y="17101"/>
                    <a:pt x="21482" y="16645"/>
                  </a:cubicBezTo>
                  <a:cubicBezTo>
                    <a:pt x="21672" y="15816"/>
                    <a:pt x="20842" y="15626"/>
                    <a:pt x="20306" y="15280"/>
                  </a:cubicBezTo>
                  <a:cubicBezTo>
                    <a:pt x="18129" y="13932"/>
                    <a:pt x="15502" y="14347"/>
                    <a:pt x="13204" y="13448"/>
                  </a:cubicBezTo>
                  <a:cubicBezTo>
                    <a:pt x="13103" y="13410"/>
                    <a:pt x="12986" y="13400"/>
                    <a:pt x="12863" y="13400"/>
                  </a:cubicBezTo>
                  <a:cubicBezTo>
                    <a:pt x="12726" y="13400"/>
                    <a:pt x="12582" y="13412"/>
                    <a:pt x="12448" y="13412"/>
                  </a:cubicBezTo>
                  <a:cubicBezTo>
                    <a:pt x="12162" y="13412"/>
                    <a:pt x="11919" y="13355"/>
                    <a:pt x="11873" y="12999"/>
                  </a:cubicBezTo>
                  <a:cubicBezTo>
                    <a:pt x="11769" y="12221"/>
                    <a:pt x="11614" y="11288"/>
                    <a:pt x="12409" y="10666"/>
                  </a:cubicBezTo>
                  <a:cubicBezTo>
                    <a:pt x="12979" y="10199"/>
                    <a:pt x="12806" y="9836"/>
                    <a:pt x="12478" y="9249"/>
                  </a:cubicBezTo>
                  <a:cubicBezTo>
                    <a:pt x="11908" y="8195"/>
                    <a:pt x="10352" y="8558"/>
                    <a:pt x="10076" y="7849"/>
                  </a:cubicBezTo>
                  <a:cubicBezTo>
                    <a:pt x="9542" y="6419"/>
                    <a:pt x="8354" y="5659"/>
                    <a:pt x="7491" y="4592"/>
                  </a:cubicBezTo>
                  <a:lnTo>
                    <a:pt x="7491" y="4592"/>
                  </a:lnTo>
                  <a:cubicBezTo>
                    <a:pt x="6993" y="4179"/>
                    <a:pt x="6512" y="3733"/>
                    <a:pt x="5980" y="3339"/>
                  </a:cubicBezTo>
                  <a:cubicBezTo>
                    <a:pt x="4563" y="2285"/>
                    <a:pt x="3682" y="522"/>
                    <a:pt x="1763" y="72"/>
                  </a:cubicBezTo>
                  <a:cubicBezTo>
                    <a:pt x="1567" y="28"/>
                    <a:pt x="1383" y="0"/>
                    <a:pt x="121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6" name="Google Shape;1716;p57"/>
            <p:cNvSpPr/>
            <p:nvPr/>
          </p:nvSpPr>
          <p:spPr>
            <a:xfrm>
              <a:off x="4388700" y="3530600"/>
              <a:ext cx="227275" cy="395425"/>
            </a:xfrm>
            <a:custGeom>
              <a:avLst/>
              <a:gdLst/>
              <a:ahLst/>
              <a:cxnLst/>
              <a:rect l="l" t="t" r="r" b="b"/>
              <a:pathLst>
                <a:path w="9091" h="15817" extrusionOk="0">
                  <a:moveTo>
                    <a:pt x="7622" y="0"/>
                  </a:moveTo>
                  <a:cubicBezTo>
                    <a:pt x="7155" y="0"/>
                    <a:pt x="6965" y="363"/>
                    <a:pt x="6740" y="761"/>
                  </a:cubicBezTo>
                  <a:cubicBezTo>
                    <a:pt x="5963" y="2212"/>
                    <a:pt x="5323" y="3802"/>
                    <a:pt x="3405" y="4200"/>
                  </a:cubicBezTo>
                  <a:cubicBezTo>
                    <a:pt x="2645" y="4338"/>
                    <a:pt x="2247" y="4891"/>
                    <a:pt x="2109" y="5738"/>
                  </a:cubicBezTo>
                  <a:cubicBezTo>
                    <a:pt x="1781" y="7587"/>
                    <a:pt x="1971" y="9471"/>
                    <a:pt x="917" y="11285"/>
                  </a:cubicBezTo>
                  <a:cubicBezTo>
                    <a:pt x="1" y="12910"/>
                    <a:pt x="1660" y="15813"/>
                    <a:pt x="3077" y="15813"/>
                  </a:cubicBezTo>
                  <a:cubicBezTo>
                    <a:pt x="3125" y="15815"/>
                    <a:pt x="3172" y="15816"/>
                    <a:pt x="3219" y="15816"/>
                  </a:cubicBezTo>
                  <a:cubicBezTo>
                    <a:pt x="4640" y="15816"/>
                    <a:pt x="5279" y="14808"/>
                    <a:pt x="5496" y="13670"/>
                  </a:cubicBezTo>
                  <a:cubicBezTo>
                    <a:pt x="6049" y="11095"/>
                    <a:pt x="7034" y="8676"/>
                    <a:pt x="8002" y="6256"/>
                  </a:cubicBezTo>
                  <a:cubicBezTo>
                    <a:pt x="8745" y="4373"/>
                    <a:pt x="9091" y="2645"/>
                    <a:pt x="8192" y="778"/>
                  </a:cubicBezTo>
                  <a:cubicBezTo>
                    <a:pt x="8054" y="467"/>
                    <a:pt x="8106" y="18"/>
                    <a:pt x="762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7" name="Google Shape;1717;p57"/>
            <p:cNvSpPr/>
            <p:nvPr/>
          </p:nvSpPr>
          <p:spPr>
            <a:xfrm>
              <a:off x="6438300" y="1893850"/>
              <a:ext cx="267450" cy="418275"/>
            </a:xfrm>
            <a:custGeom>
              <a:avLst/>
              <a:gdLst/>
              <a:ahLst/>
              <a:cxnLst/>
              <a:rect l="l" t="t" r="r" b="b"/>
              <a:pathLst>
                <a:path w="10698" h="16731" extrusionOk="0">
                  <a:moveTo>
                    <a:pt x="4909" y="1"/>
                  </a:moveTo>
                  <a:cubicBezTo>
                    <a:pt x="4667" y="1"/>
                    <a:pt x="4504" y="61"/>
                    <a:pt x="4562" y="216"/>
                  </a:cubicBezTo>
                  <a:cubicBezTo>
                    <a:pt x="5064" y="1633"/>
                    <a:pt x="3992" y="3465"/>
                    <a:pt x="5444" y="4502"/>
                  </a:cubicBezTo>
                  <a:cubicBezTo>
                    <a:pt x="6654" y="5366"/>
                    <a:pt x="6515" y="6627"/>
                    <a:pt x="6913" y="7647"/>
                  </a:cubicBezTo>
                  <a:cubicBezTo>
                    <a:pt x="6804" y="8207"/>
                    <a:pt x="6835" y="9062"/>
                    <a:pt x="6426" y="9062"/>
                  </a:cubicBezTo>
                  <a:cubicBezTo>
                    <a:pt x="6380" y="9062"/>
                    <a:pt x="6330" y="9052"/>
                    <a:pt x="6273" y="9029"/>
                  </a:cubicBezTo>
                  <a:cubicBezTo>
                    <a:pt x="6019" y="8928"/>
                    <a:pt x="5817" y="8884"/>
                    <a:pt x="5657" y="8884"/>
                  </a:cubicBezTo>
                  <a:cubicBezTo>
                    <a:pt x="5131" y="8884"/>
                    <a:pt x="5047" y="9360"/>
                    <a:pt x="4995" y="9876"/>
                  </a:cubicBezTo>
                  <a:cubicBezTo>
                    <a:pt x="4925" y="10533"/>
                    <a:pt x="4614" y="10757"/>
                    <a:pt x="4044" y="10896"/>
                  </a:cubicBezTo>
                  <a:cubicBezTo>
                    <a:pt x="726" y="11673"/>
                    <a:pt x="0" y="13229"/>
                    <a:pt x="1659" y="16028"/>
                  </a:cubicBezTo>
                  <a:cubicBezTo>
                    <a:pt x="1834" y="16314"/>
                    <a:pt x="1935" y="16730"/>
                    <a:pt x="2351" y="16730"/>
                  </a:cubicBezTo>
                  <a:cubicBezTo>
                    <a:pt x="2389" y="16730"/>
                    <a:pt x="2429" y="16727"/>
                    <a:pt x="2471" y="16720"/>
                  </a:cubicBezTo>
                  <a:cubicBezTo>
                    <a:pt x="3007" y="16633"/>
                    <a:pt x="3197" y="16236"/>
                    <a:pt x="3301" y="15752"/>
                  </a:cubicBezTo>
                  <a:cubicBezTo>
                    <a:pt x="3405" y="15251"/>
                    <a:pt x="3301" y="14784"/>
                    <a:pt x="4009" y="14542"/>
                  </a:cubicBezTo>
                  <a:cubicBezTo>
                    <a:pt x="5651" y="13955"/>
                    <a:pt x="7241" y="13194"/>
                    <a:pt x="8866" y="12555"/>
                  </a:cubicBezTo>
                  <a:cubicBezTo>
                    <a:pt x="9298" y="12399"/>
                    <a:pt x="9643" y="12261"/>
                    <a:pt x="9799" y="11829"/>
                  </a:cubicBezTo>
                  <a:cubicBezTo>
                    <a:pt x="10300" y="10308"/>
                    <a:pt x="8866" y="5746"/>
                    <a:pt x="7604" y="4709"/>
                  </a:cubicBezTo>
                  <a:cubicBezTo>
                    <a:pt x="7397" y="4536"/>
                    <a:pt x="6809" y="4571"/>
                    <a:pt x="7016" y="4139"/>
                  </a:cubicBezTo>
                  <a:cubicBezTo>
                    <a:pt x="7082" y="4008"/>
                    <a:pt x="7166" y="3963"/>
                    <a:pt x="7262" y="3963"/>
                  </a:cubicBezTo>
                  <a:cubicBezTo>
                    <a:pt x="7468" y="3963"/>
                    <a:pt x="7725" y="4173"/>
                    <a:pt x="7950" y="4173"/>
                  </a:cubicBezTo>
                  <a:cubicBezTo>
                    <a:pt x="7979" y="4174"/>
                    <a:pt x="8009" y="4175"/>
                    <a:pt x="8039" y="4175"/>
                  </a:cubicBezTo>
                  <a:cubicBezTo>
                    <a:pt x="9008" y="4175"/>
                    <a:pt x="9913" y="3634"/>
                    <a:pt x="10265" y="2946"/>
                  </a:cubicBezTo>
                  <a:cubicBezTo>
                    <a:pt x="10697" y="2117"/>
                    <a:pt x="9695" y="1667"/>
                    <a:pt x="8987" y="1581"/>
                  </a:cubicBezTo>
                  <a:cubicBezTo>
                    <a:pt x="7811" y="1443"/>
                    <a:pt x="6930" y="786"/>
                    <a:pt x="5962" y="250"/>
                  </a:cubicBezTo>
                  <a:cubicBezTo>
                    <a:pt x="5704" y="111"/>
                    <a:pt x="5235" y="1"/>
                    <a:pt x="490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8" name="Google Shape;1718;p57"/>
            <p:cNvSpPr/>
            <p:nvPr/>
          </p:nvSpPr>
          <p:spPr>
            <a:xfrm>
              <a:off x="6901875" y="4220725"/>
              <a:ext cx="468775" cy="354550"/>
            </a:xfrm>
            <a:custGeom>
              <a:avLst/>
              <a:gdLst/>
              <a:ahLst/>
              <a:cxnLst/>
              <a:rect l="l" t="t" r="r" b="b"/>
              <a:pathLst>
                <a:path w="18751" h="14182" extrusionOk="0">
                  <a:moveTo>
                    <a:pt x="15666" y="0"/>
                  </a:moveTo>
                  <a:cubicBezTo>
                    <a:pt x="15588" y="0"/>
                    <a:pt x="15504" y="9"/>
                    <a:pt x="15415" y="28"/>
                  </a:cubicBezTo>
                  <a:cubicBezTo>
                    <a:pt x="14690" y="184"/>
                    <a:pt x="14759" y="772"/>
                    <a:pt x="14897" y="1290"/>
                  </a:cubicBezTo>
                  <a:cubicBezTo>
                    <a:pt x="15294" y="2845"/>
                    <a:pt x="14880" y="4038"/>
                    <a:pt x="13463" y="4850"/>
                  </a:cubicBezTo>
                  <a:cubicBezTo>
                    <a:pt x="13013" y="5109"/>
                    <a:pt x="12823" y="5472"/>
                    <a:pt x="13065" y="5991"/>
                  </a:cubicBezTo>
                  <a:cubicBezTo>
                    <a:pt x="13324" y="6578"/>
                    <a:pt x="12823" y="6803"/>
                    <a:pt x="12512" y="7097"/>
                  </a:cubicBezTo>
                  <a:cubicBezTo>
                    <a:pt x="12410" y="7191"/>
                    <a:pt x="12303" y="7233"/>
                    <a:pt x="12200" y="7233"/>
                  </a:cubicBezTo>
                  <a:cubicBezTo>
                    <a:pt x="12041" y="7233"/>
                    <a:pt x="11891" y="7133"/>
                    <a:pt x="11786" y="6976"/>
                  </a:cubicBezTo>
                  <a:cubicBezTo>
                    <a:pt x="11531" y="6610"/>
                    <a:pt x="11284" y="6477"/>
                    <a:pt x="11039" y="6477"/>
                  </a:cubicBezTo>
                  <a:cubicBezTo>
                    <a:pt x="10705" y="6477"/>
                    <a:pt x="10373" y="6726"/>
                    <a:pt x="10024" y="6976"/>
                  </a:cubicBezTo>
                  <a:cubicBezTo>
                    <a:pt x="8797" y="7891"/>
                    <a:pt x="7811" y="9188"/>
                    <a:pt x="6308" y="9637"/>
                  </a:cubicBezTo>
                  <a:cubicBezTo>
                    <a:pt x="4303" y="10242"/>
                    <a:pt x="2696" y="11572"/>
                    <a:pt x="812" y="12385"/>
                  </a:cubicBezTo>
                  <a:cubicBezTo>
                    <a:pt x="242" y="12627"/>
                    <a:pt x="0" y="13214"/>
                    <a:pt x="692" y="13577"/>
                  </a:cubicBezTo>
                  <a:cubicBezTo>
                    <a:pt x="1262" y="13888"/>
                    <a:pt x="1936" y="13992"/>
                    <a:pt x="2610" y="14182"/>
                  </a:cubicBezTo>
                  <a:cubicBezTo>
                    <a:pt x="3819" y="13854"/>
                    <a:pt x="4943" y="13249"/>
                    <a:pt x="5893" y="12436"/>
                  </a:cubicBezTo>
                  <a:cubicBezTo>
                    <a:pt x="7829" y="10743"/>
                    <a:pt x="10144" y="9447"/>
                    <a:pt x="12357" y="8496"/>
                  </a:cubicBezTo>
                  <a:cubicBezTo>
                    <a:pt x="14396" y="7615"/>
                    <a:pt x="15847" y="6042"/>
                    <a:pt x="17817" y="5213"/>
                  </a:cubicBezTo>
                  <a:cubicBezTo>
                    <a:pt x="18301" y="4988"/>
                    <a:pt x="18751" y="4452"/>
                    <a:pt x="18612" y="3848"/>
                  </a:cubicBezTo>
                  <a:cubicBezTo>
                    <a:pt x="18539" y="3538"/>
                    <a:pt x="18402" y="3442"/>
                    <a:pt x="18239" y="3442"/>
                  </a:cubicBezTo>
                  <a:cubicBezTo>
                    <a:pt x="18019" y="3442"/>
                    <a:pt x="17752" y="3615"/>
                    <a:pt x="17524" y="3675"/>
                  </a:cubicBezTo>
                  <a:cubicBezTo>
                    <a:pt x="17487" y="3682"/>
                    <a:pt x="17451" y="3686"/>
                    <a:pt x="17417" y="3686"/>
                  </a:cubicBezTo>
                  <a:cubicBezTo>
                    <a:pt x="17207" y="3686"/>
                    <a:pt x="17050" y="3554"/>
                    <a:pt x="17109" y="3346"/>
                  </a:cubicBezTo>
                  <a:cubicBezTo>
                    <a:pt x="17385" y="2431"/>
                    <a:pt x="16625" y="1791"/>
                    <a:pt x="16556" y="962"/>
                  </a:cubicBezTo>
                  <a:cubicBezTo>
                    <a:pt x="16526" y="461"/>
                    <a:pt x="16229" y="0"/>
                    <a:pt x="156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9" name="Google Shape;1719;p57"/>
            <p:cNvSpPr/>
            <p:nvPr/>
          </p:nvSpPr>
          <p:spPr>
            <a:xfrm>
              <a:off x="6306100" y="2654825"/>
              <a:ext cx="232875" cy="385425"/>
            </a:xfrm>
            <a:custGeom>
              <a:avLst/>
              <a:gdLst/>
              <a:ahLst/>
              <a:cxnLst/>
              <a:rect l="l" t="t" r="r" b="b"/>
              <a:pathLst>
                <a:path w="9315" h="15417" extrusionOk="0">
                  <a:moveTo>
                    <a:pt x="6907" y="9941"/>
                  </a:moveTo>
                  <a:cubicBezTo>
                    <a:pt x="6738" y="10523"/>
                    <a:pt x="6645" y="11167"/>
                    <a:pt x="5910" y="11304"/>
                  </a:cubicBezTo>
                  <a:cubicBezTo>
                    <a:pt x="5905" y="11305"/>
                    <a:pt x="5899" y="11305"/>
                    <a:pt x="5892" y="11305"/>
                  </a:cubicBezTo>
                  <a:cubicBezTo>
                    <a:pt x="5767" y="11305"/>
                    <a:pt x="5547" y="11146"/>
                    <a:pt x="5547" y="11097"/>
                  </a:cubicBezTo>
                  <a:cubicBezTo>
                    <a:pt x="5616" y="10270"/>
                    <a:pt x="6304" y="10147"/>
                    <a:pt x="6907" y="9941"/>
                  </a:cubicBezTo>
                  <a:close/>
                  <a:moveTo>
                    <a:pt x="2345" y="1"/>
                  </a:moveTo>
                  <a:cubicBezTo>
                    <a:pt x="2049" y="1"/>
                    <a:pt x="1708" y="93"/>
                    <a:pt x="1419" y="93"/>
                  </a:cubicBezTo>
                  <a:cubicBezTo>
                    <a:pt x="1383" y="93"/>
                    <a:pt x="1348" y="92"/>
                    <a:pt x="1313" y="88"/>
                  </a:cubicBezTo>
                  <a:cubicBezTo>
                    <a:pt x="1306" y="88"/>
                    <a:pt x="1299" y="88"/>
                    <a:pt x="1292" y="88"/>
                  </a:cubicBezTo>
                  <a:cubicBezTo>
                    <a:pt x="885" y="88"/>
                    <a:pt x="504" y="561"/>
                    <a:pt x="639" y="883"/>
                  </a:cubicBezTo>
                  <a:cubicBezTo>
                    <a:pt x="1244" y="2283"/>
                    <a:pt x="0" y="3977"/>
                    <a:pt x="1348" y="5273"/>
                  </a:cubicBezTo>
                  <a:cubicBezTo>
                    <a:pt x="1538" y="5446"/>
                    <a:pt x="1383" y="5964"/>
                    <a:pt x="1538" y="6241"/>
                  </a:cubicBezTo>
                  <a:cubicBezTo>
                    <a:pt x="1851" y="6738"/>
                    <a:pt x="1941" y="7889"/>
                    <a:pt x="2501" y="7889"/>
                  </a:cubicBezTo>
                  <a:cubicBezTo>
                    <a:pt x="2623" y="7889"/>
                    <a:pt x="2766" y="7836"/>
                    <a:pt x="2938" y="7710"/>
                  </a:cubicBezTo>
                  <a:cubicBezTo>
                    <a:pt x="3345" y="7411"/>
                    <a:pt x="3664" y="7306"/>
                    <a:pt x="3951" y="7306"/>
                  </a:cubicBezTo>
                  <a:cubicBezTo>
                    <a:pt x="4345" y="7306"/>
                    <a:pt x="4678" y="7505"/>
                    <a:pt x="5098" y="7675"/>
                  </a:cubicBezTo>
                  <a:cubicBezTo>
                    <a:pt x="5375" y="7796"/>
                    <a:pt x="5651" y="7848"/>
                    <a:pt x="5668" y="8176"/>
                  </a:cubicBezTo>
                  <a:cubicBezTo>
                    <a:pt x="5668" y="8297"/>
                    <a:pt x="5547" y="8401"/>
                    <a:pt x="5478" y="8504"/>
                  </a:cubicBezTo>
                  <a:cubicBezTo>
                    <a:pt x="5288" y="8384"/>
                    <a:pt x="5098" y="8263"/>
                    <a:pt x="4908" y="8107"/>
                  </a:cubicBezTo>
                  <a:cubicBezTo>
                    <a:pt x="4670" y="7869"/>
                    <a:pt x="4349" y="7740"/>
                    <a:pt x="4020" y="7740"/>
                  </a:cubicBezTo>
                  <a:cubicBezTo>
                    <a:pt x="3895" y="7740"/>
                    <a:pt x="3770" y="7758"/>
                    <a:pt x="3646" y="7796"/>
                  </a:cubicBezTo>
                  <a:cubicBezTo>
                    <a:pt x="3059" y="7951"/>
                    <a:pt x="3284" y="8470"/>
                    <a:pt x="3249" y="8850"/>
                  </a:cubicBezTo>
                  <a:cubicBezTo>
                    <a:pt x="3180" y="10008"/>
                    <a:pt x="4701" y="11270"/>
                    <a:pt x="4580" y="11408"/>
                  </a:cubicBezTo>
                  <a:cubicBezTo>
                    <a:pt x="3042" y="13170"/>
                    <a:pt x="4251" y="13205"/>
                    <a:pt x="5599" y="13758"/>
                  </a:cubicBezTo>
                  <a:cubicBezTo>
                    <a:pt x="6014" y="13948"/>
                    <a:pt x="6429" y="15244"/>
                    <a:pt x="7379" y="15400"/>
                  </a:cubicBezTo>
                  <a:cubicBezTo>
                    <a:pt x="7454" y="15411"/>
                    <a:pt x="7523" y="15417"/>
                    <a:pt x="7586" y="15417"/>
                  </a:cubicBezTo>
                  <a:cubicBezTo>
                    <a:pt x="8462" y="15417"/>
                    <a:pt x="8316" y="14362"/>
                    <a:pt x="8606" y="13879"/>
                  </a:cubicBezTo>
                  <a:cubicBezTo>
                    <a:pt x="9315" y="12687"/>
                    <a:pt x="8554" y="11529"/>
                    <a:pt x="8105" y="10423"/>
                  </a:cubicBezTo>
                  <a:cubicBezTo>
                    <a:pt x="7967" y="10058"/>
                    <a:pt x="7709" y="9812"/>
                    <a:pt x="7353" y="9812"/>
                  </a:cubicBezTo>
                  <a:cubicBezTo>
                    <a:pt x="7222" y="9812"/>
                    <a:pt x="7078" y="9845"/>
                    <a:pt x="6922" y="9917"/>
                  </a:cubicBezTo>
                  <a:lnTo>
                    <a:pt x="6922" y="9917"/>
                  </a:lnTo>
                  <a:cubicBezTo>
                    <a:pt x="7290" y="9072"/>
                    <a:pt x="8114" y="7913"/>
                    <a:pt x="7103" y="7433"/>
                  </a:cubicBezTo>
                  <a:cubicBezTo>
                    <a:pt x="5789" y="6828"/>
                    <a:pt x="5530" y="5048"/>
                    <a:pt x="3854" y="4927"/>
                  </a:cubicBezTo>
                  <a:cubicBezTo>
                    <a:pt x="3335" y="4893"/>
                    <a:pt x="2886" y="4167"/>
                    <a:pt x="3318" y="3424"/>
                  </a:cubicBezTo>
                  <a:cubicBezTo>
                    <a:pt x="3975" y="2318"/>
                    <a:pt x="3353" y="1298"/>
                    <a:pt x="2955" y="348"/>
                  </a:cubicBezTo>
                  <a:cubicBezTo>
                    <a:pt x="2833" y="73"/>
                    <a:pt x="2607" y="1"/>
                    <a:pt x="234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0" name="Google Shape;1720;p57"/>
            <p:cNvSpPr/>
            <p:nvPr/>
          </p:nvSpPr>
          <p:spPr>
            <a:xfrm>
              <a:off x="6139750" y="3178550"/>
              <a:ext cx="185375" cy="227425"/>
            </a:xfrm>
            <a:custGeom>
              <a:avLst/>
              <a:gdLst/>
              <a:ahLst/>
              <a:cxnLst/>
              <a:rect l="l" t="t" r="r" b="b"/>
              <a:pathLst>
                <a:path w="7415" h="9097" extrusionOk="0">
                  <a:moveTo>
                    <a:pt x="6576" y="0"/>
                  </a:moveTo>
                  <a:cubicBezTo>
                    <a:pt x="6440" y="0"/>
                    <a:pt x="6314" y="46"/>
                    <a:pt x="6222" y="154"/>
                  </a:cubicBezTo>
                  <a:cubicBezTo>
                    <a:pt x="5928" y="483"/>
                    <a:pt x="5611" y="592"/>
                    <a:pt x="5290" y="592"/>
                  </a:cubicBezTo>
                  <a:cubicBezTo>
                    <a:pt x="4988" y="592"/>
                    <a:pt x="4683" y="496"/>
                    <a:pt x="4390" y="396"/>
                  </a:cubicBezTo>
                  <a:cubicBezTo>
                    <a:pt x="3964" y="242"/>
                    <a:pt x="3597" y="173"/>
                    <a:pt x="3279" y="173"/>
                  </a:cubicBezTo>
                  <a:cubicBezTo>
                    <a:pt x="1986" y="173"/>
                    <a:pt x="1492" y="1318"/>
                    <a:pt x="1020" y="2608"/>
                  </a:cubicBezTo>
                  <a:cubicBezTo>
                    <a:pt x="364" y="4353"/>
                    <a:pt x="1" y="6064"/>
                    <a:pt x="796" y="7360"/>
                  </a:cubicBezTo>
                  <a:cubicBezTo>
                    <a:pt x="847" y="8362"/>
                    <a:pt x="761" y="8984"/>
                    <a:pt x="1470" y="9088"/>
                  </a:cubicBezTo>
                  <a:cubicBezTo>
                    <a:pt x="1519" y="9094"/>
                    <a:pt x="1568" y="9097"/>
                    <a:pt x="1614" y="9097"/>
                  </a:cubicBezTo>
                  <a:cubicBezTo>
                    <a:pt x="2117" y="9097"/>
                    <a:pt x="2435" y="8762"/>
                    <a:pt x="2593" y="8224"/>
                  </a:cubicBezTo>
                  <a:cubicBezTo>
                    <a:pt x="2634" y="8075"/>
                    <a:pt x="2578" y="7743"/>
                    <a:pt x="2746" y="7743"/>
                  </a:cubicBezTo>
                  <a:cubicBezTo>
                    <a:pt x="2792" y="7743"/>
                    <a:pt x="2854" y="7768"/>
                    <a:pt x="2938" y="7827"/>
                  </a:cubicBezTo>
                  <a:cubicBezTo>
                    <a:pt x="3173" y="7995"/>
                    <a:pt x="3380" y="8062"/>
                    <a:pt x="3567" y="8062"/>
                  </a:cubicBezTo>
                  <a:cubicBezTo>
                    <a:pt x="4013" y="8062"/>
                    <a:pt x="4340" y="7677"/>
                    <a:pt x="4632" y="7360"/>
                  </a:cubicBezTo>
                  <a:cubicBezTo>
                    <a:pt x="5116" y="6842"/>
                    <a:pt x="4563" y="6358"/>
                    <a:pt x="4373" y="5839"/>
                  </a:cubicBezTo>
                  <a:cubicBezTo>
                    <a:pt x="4183" y="5321"/>
                    <a:pt x="3491" y="4750"/>
                    <a:pt x="4442" y="4249"/>
                  </a:cubicBezTo>
                  <a:cubicBezTo>
                    <a:pt x="4943" y="3990"/>
                    <a:pt x="5790" y="3852"/>
                    <a:pt x="5427" y="3057"/>
                  </a:cubicBezTo>
                  <a:cubicBezTo>
                    <a:pt x="5274" y="2713"/>
                    <a:pt x="5030" y="2616"/>
                    <a:pt x="4752" y="2616"/>
                  </a:cubicBezTo>
                  <a:cubicBezTo>
                    <a:pt x="4400" y="2616"/>
                    <a:pt x="3994" y="2771"/>
                    <a:pt x="3647" y="2780"/>
                  </a:cubicBezTo>
                  <a:cubicBezTo>
                    <a:pt x="3388" y="2815"/>
                    <a:pt x="3129" y="2850"/>
                    <a:pt x="2887" y="2919"/>
                  </a:cubicBezTo>
                  <a:cubicBezTo>
                    <a:pt x="2887" y="2746"/>
                    <a:pt x="2800" y="2487"/>
                    <a:pt x="2887" y="2435"/>
                  </a:cubicBezTo>
                  <a:cubicBezTo>
                    <a:pt x="3111" y="2262"/>
                    <a:pt x="3405" y="2037"/>
                    <a:pt x="3664" y="2037"/>
                  </a:cubicBezTo>
                  <a:cubicBezTo>
                    <a:pt x="4321" y="2055"/>
                    <a:pt x="4995" y="2262"/>
                    <a:pt x="5634" y="2262"/>
                  </a:cubicBezTo>
                  <a:cubicBezTo>
                    <a:pt x="6481" y="2262"/>
                    <a:pt x="6861" y="1553"/>
                    <a:pt x="7242" y="931"/>
                  </a:cubicBezTo>
                  <a:cubicBezTo>
                    <a:pt x="7414" y="689"/>
                    <a:pt x="7328" y="344"/>
                    <a:pt x="7086" y="188"/>
                  </a:cubicBezTo>
                  <a:cubicBezTo>
                    <a:pt x="6932" y="73"/>
                    <a:pt x="6746" y="0"/>
                    <a:pt x="65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1" name="Google Shape;1721;p57"/>
            <p:cNvSpPr/>
            <p:nvPr/>
          </p:nvSpPr>
          <p:spPr>
            <a:xfrm>
              <a:off x="4320000" y="1079225"/>
              <a:ext cx="260125" cy="163000"/>
            </a:xfrm>
            <a:custGeom>
              <a:avLst/>
              <a:gdLst/>
              <a:ahLst/>
              <a:cxnLst/>
              <a:rect l="l" t="t" r="r" b="b"/>
              <a:pathLst>
                <a:path w="10405" h="6520" extrusionOk="0">
                  <a:moveTo>
                    <a:pt x="8970" y="1"/>
                  </a:moveTo>
                  <a:cubicBezTo>
                    <a:pt x="6620" y="778"/>
                    <a:pt x="3786" y="294"/>
                    <a:pt x="1764" y="2576"/>
                  </a:cubicBezTo>
                  <a:cubicBezTo>
                    <a:pt x="502" y="3993"/>
                    <a:pt x="1" y="5410"/>
                    <a:pt x="1038" y="5876"/>
                  </a:cubicBezTo>
                  <a:cubicBezTo>
                    <a:pt x="2057" y="6274"/>
                    <a:pt x="3146" y="6499"/>
                    <a:pt x="4252" y="6516"/>
                  </a:cubicBezTo>
                  <a:cubicBezTo>
                    <a:pt x="4303" y="6518"/>
                    <a:pt x="4355" y="6520"/>
                    <a:pt x="4406" y="6520"/>
                  </a:cubicBezTo>
                  <a:cubicBezTo>
                    <a:pt x="4717" y="6520"/>
                    <a:pt x="5012" y="6455"/>
                    <a:pt x="5116" y="6084"/>
                  </a:cubicBezTo>
                  <a:cubicBezTo>
                    <a:pt x="5237" y="5652"/>
                    <a:pt x="4892" y="5479"/>
                    <a:pt x="4563" y="5323"/>
                  </a:cubicBezTo>
                  <a:cubicBezTo>
                    <a:pt x="3094" y="4598"/>
                    <a:pt x="3630" y="3924"/>
                    <a:pt x="4598" y="3198"/>
                  </a:cubicBezTo>
                  <a:cubicBezTo>
                    <a:pt x="5980" y="2144"/>
                    <a:pt x="7726" y="2126"/>
                    <a:pt x="9264" y="1487"/>
                  </a:cubicBezTo>
                  <a:cubicBezTo>
                    <a:pt x="9696" y="1331"/>
                    <a:pt x="10404" y="1556"/>
                    <a:pt x="10352" y="796"/>
                  </a:cubicBezTo>
                  <a:cubicBezTo>
                    <a:pt x="10301" y="35"/>
                    <a:pt x="9627" y="70"/>
                    <a:pt x="897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2" name="Google Shape;1722;p57"/>
            <p:cNvSpPr/>
            <p:nvPr/>
          </p:nvSpPr>
          <p:spPr>
            <a:xfrm>
              <a:off x="3605850" y="1017225"/>
              <a:ext cx="246275" cy="88775"/>
            </a:xfrm>
            <a:custGeom>
              <a:avLst/>
              <a:gdLst/>
              <a:ahLst/>
              <a:cxnLst/>
              <a:rect l="l" t="t" r="r" b="b"/>
              <a:pathLst>
                <a:path w="9851" h="3551" extrusionOk="0">
                  <a:moveTo>
                    <a:pt x="3896" y="1"/>
                  </a:moveTo>
                  <a:cubicBezTo>
                    <a:pt x="2951" y="1"/>
                    <a:pt x="1998" y="113"/>
                    <a:pt x="1055" y="130"/>
                  </a:cubicBezTo>
                  <a:cubicBezTo>
                    <a:pt x="674" y="130"/>
                    <a:pt x="260" y="217"/>
                    <a:pt x="121" y="649"/>
                  </a:cubicBezTo>
                  <a:cubicBezTo>
                    <a:pt x="0" y="1046"/>
                    <a:pt x="173" y="1461"/>
                    <a:pt x="536" y="1651"/>
                  </a:cubicBezTo>
                  <a:cubicBezTo>
                    <a:pt x="1487" y="2256"/>
                    <a:pt x="2489" y="2792"/>
                    <a:pt x="3474" y="3345"/>
                  </a:cubicBezTo>
                  <a:cubicBezTo>
                    <a:pt x="3715" y="3472"/>
                    <a:pt x="3939" y="3551"/>
                    <a:pt x="4149" y="3551"/>
                  </a:cubicBezTo>
                  <a:cubicBezTo>
                    <a:pt x="4450" y="3551"/>
                    <a:pt x="4723" y="3389"/>
                    <a:pt x="4978" y="2982"/>
                  </a:cubicBezTo>
                  <a:cubicBezTo>
                    <a:pt x="5203" y="2650"/>
                    <a:pt x="5511" y="2104"/>
                    <a:pt x="5931" y="2104"/>
                  </a:cubicBezTo>
                  <a:cubicBezTo>
                    <a:pt x="6058" y="2104"/>
                    <a:pt x="6195" y="2153"/>
                    <a:pt x="6343" y="2273"/>
                  </a:cubicBezTo>
                  <a:cubicBezTo>
                    <a:pt x="6982" y="2809"/>
                    <a:pt x="7673" y="2826"/>
                    <a:pt x="8365" y="2895"/>
                  </a:cubicBezTo>
                  <a:cubicBezTo>
                    <a:pt x="8588" y="2920"/>
                    <a:pt x="8869" y="3004"/>
                    <a:pt x="9118" y="3004"/>
                  </a:cubicBezTo>
                  <a:cubicBezTo>
                    <a:pt x="9390" y="3004"/>
                    <a:pt x="9623" y="2904"/>
                    <a:pt x="9695" y="2515"/>
                  </a:cubicBezTo>
                  <a:cubicBezTo>
                    <a:pt x="9851" y="1789"/>
                    <a:pt x="9142" y="1668"/>
                    <a:pt x="8641" y="1478"/>
                  </a:cubicBezTo>
                  <a:lnTo>
                    <a:pt x="6585" y="493"/>
                  </a:lnTo>
                  <a:cubicBezTo>
                    <a:pt x="5704" y="104"/>
                    <a:pt x="4803" y="1"/>
                    <a:pt x="389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3" name="Google Shape;1723;p57"/>
            <p:cNvSpPr/>
            <p:nvPr/>
          </p:nvSpPr>
          <p:spPr>
            <a:xfrm>
              <a:off x="3161275" y="1612775"/>
              <a:ext cx="115825" cy="115825"/>
            </a:xfrm>
            <a:custGeom>
              <a:avLst/>
              <a:gdLst/>
              <a:ahLst/>
              <a:cxnLst/>
              <a:rect l="l" t="t" r="r" b="b"/>
              <a:pathLst>
                <a:path w="4633" h="4633" extrusionOk="0">
                  <a:moveTo>
                    <a:pt x="2966" y="1"/>
                  </a:moveTo>
                  <a:cubicBezTo>
                    <a:pt x="2951" y="1"/>
                    <a:pt x="2936" y="1"/>
                    <a:pt x="2921" y="1"/>
                  </a:cubicBezTo>
                  <a:cubicBezTo>
                    <a:pt x="1729" y="36"/>
                    <a:pt x="1" y="2421"/>
                    <a:pt x="139" y="3803"/>
                  </a:cubicBezTo>
                  <a:cubicBezTo>
                    <a:pt x="139" y="4252"/>
                    <a:pt x="502" y="4615"/>
                    <a:pt x="951" y="4633"/>
                  </a:cubicBezTo>
                  <a:cubicBezTo>
                    <a:pt x="2956" y="4581"/>
                    <a:pt x="4632" y="3026"/>
                    <a:pt x="4529" y="1297"/>
                  </a:cubicBezTo>
                  <a:cubicBezTo>
                    <a:pt x="4478" y="482"/>
                    <a:pt x="3809" y="1"/>
                    <a:pt x="296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4" name="Google Shape;1724;p57"/>
            <p:cNvSpPr/>
            <p:nvPr/>
          </p:nvSpPr>
          <p:spPr>
            <a:xfrm>
              <a:off x="6082850" y="3458350"/>
              <a:ext cx="215350" cy="82375"/>
            </a:xfrm>
            <a:custGeom>
              <a:avLst/>
              <a:gdLst/>
              <a:ahLst/>
              <a:cxnLst/>
              <a:rect l="l" t="t" r="r" b="b"/>
              <a:pathLst>
                <a:path w="8614" h="3295" extrusionOk="0">
                  <a:moveTo>
                    <a:pt x="8412" y="834"/>
                  </a:moveTo>
                  <a:lnTo>
                    <a:pt x="8412" y="834"/>
                  </a:lnTo>
                  <a:cubicBezTo>
                    <a:pt x="8408" y="835"/>
                    <a:pt x="8404" y="836"/>
                    <a:pt x="8401" y="837"/>
                  </a:cubicBezTo>
                  <a:lnTo>
                    <a:pt x="8401" y="837"/>
                  </a:lnTo>
                  <a:cubicBezTo>
                    <a:pt x="8399" y="842"/>
                    <a:pt x="8396" y="846"/>
                    <a:pt x="8394" y="851"/>
                  </a:cubicBezTo>
                  <a:lnTo>
                    <a:pt x="8412" y="834"/>
                  </a:lnTo>
                  <a:close/>
                  <a:moveTo>
                    <a:pt x="6441" y="1"/>
                  </a:moveTo>
                  <a:cubicBezTo>
                    <a:pt x="5426" y="1"/>
                    <a:pt x="4424" y="103"/>
                    <a:pt x="3504" y="557"/>
                  </a:cubicBezTo>
                  <a:cubicBezTo>
                    <a:pt x="3268" y="683"/>
                    <a:pt x="3156" y="756"/>
                    <a:pt x="3064" y="756"/>
                  </a:cubicBezTo>
                  <a:cubicBezTo>
                    <a:pt x="2968" y="756"/>
                    <a:pt x="2895" y="675"/>
                    <a:pt x="2726" y="488"/>
                  </a:cubicBezTo>
                  <a:cubicBezTo>
                    <a:pt x="2440" y="160"/>
                    <a:pt x="2158" y="41"/>
                    <a:pt x="1882" y="41"/>
                  </a:cubicBezTo>
                  <a:cubicBezTo>
                    <a:pt x="1373" y="41"/>
                    <a:pt x="881" y="443"/>
                    <a:pt x="410" y="678"/>
                  </a:cubicBezTo>
                  <a:cubicBezTo>
                    <a:pt x="0" y="866"/>
                    <a:pt x="164" y="1612"/>
                    <a:pt x="452" y="1612"/>
                  </a:cubicBezTo>
                  <a:cubicBezTo>
                    <a:pt x="455" y="1612"/>
                    <a:pt x="459" y="1612"/>
                    <a:pt x="462" y="1612"/>
                  </a:cubicBezTo>
                  <a:cubicBezTo>
                    <a:pt x="518" y="1607"/>
                    <a:pt x="572" y="1605"/>
                    <a:pt x="625" y="1605"/>
                  </a:cubicBezTo>
                  <a:cubicBezTo>
                    <a:pt x="1895" y="1605"/>
                    <a:pt x="2508" y="2753"/>
                    <a:pt x="3504" y="3184"/>
                  </a:cubicBezTo>
                  <a:cubicBezTo>
                    <a:pt x="3665" y="3259"/>
                    <a:pt x="3818" y="3295"/>
                    <a:pt x="3955" y="3295"/>
                  </a:cubicBezTo>
                  <a:cubicBezTo>
                    <a:pt x="4389" y="3295"/>
                    <a:pt x="4667" y="2934"/>
                    <a:pt x="4575" y="2303"/>
                  </a:cubicBezTo>
                  <a:cubicBezTo>
                    <a:pt x="4523" y="1905"/>
                    <a:pt x="4541" y="1784"/>
                    <a:pt x="4973" y="1698"/>
                  </a:cubicBezTo>
                  <a:cubicBezTo>
                    <a:pt x="6127" y="1457"/>
                    <a:pt x="7264" y="1130"/>
                    <a:pt x="8401" y="837"/>
                  </a:cubicBezTo>
                  <a:lnTo>
                    <a:pt x="8401" y="837"/>
                  </a:lnTo>
                  <a:cubicBezTo>
                    <a:pt x="8535" y="525"/>
                    <a:pt x="8613" y="56"/>
                    <a:pt x="8256" y="56"/>
                  </a:cubicBezTo>
                  <a:cubicBezTo>
                    <a:pt x="7656" y="37"/>
                    <a:pt x="7046" y="1"/>
                    <a:pt x="64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5" name="Google Shape;1725;p57"/>
            <p:cNvSpPr/>
            <p:nvPr/>
          </p:nvSpPr>
          <p:spPr>
            <a:xfrm>
              <a:off x="5726825" y="1103850"/>
              <a:ext cx="262175" cy="54825"/>
            </a:xfrm>
            <a:custGeom>
              <a:avLst/>
              <a:gdLst/>
              <a:ahLst/>
              <a:cxnLst/>
              <a:rect l="l" t="t" r="r" b="b"/>
              <a:pathLst>
                <a:path w="10487" h="2193" extrusionOk="0">
                  <a:moveTo>
                    <a:pt x="2675" y="1"/>
                  </a:moveTo>
                  <a:cubicBezTo>
                    <a:pt x="2260" y="122"/>
                    <a:pt x="1984" y="208"/>
                    <a:pt x="1707" y="260"/>
                  </a:cubicBezTo>
                  <a:cubicBezTo>
                    <a:pt x="1625" y="276"/>
                    <a:pt x="1533" y="281"/>
                    <a:pt x="1436" y="281"/>
                  </a:cubicBezTo>
                  <a:cubicBezTo>
                    <a:pt x="1238" y="281"/>
                    <a:pt x="1018" y="259"/>
                    <a:pt x="814" y="259"/>
                  </a:cubicBezTo>
                  <a:cubicBezTo>
                    <a:pt x="370" y="259"/>
                    <a:pt x="1" y="367"/>
                    <a:pt x="83" y="1055"/>
                  </a:cubicBezTo>
                  <a:cubicBezTo>
                    <a:pt x="160" y="1671"/>
                    <a:pt x="629" y="1783"/>
                    <a:pt x="1147" y="1783"/>
                  </a:cubicBezTo>
                  <a:cubicBezTo>
                    <a:pt x="1443" y="1783"/>
                    <a:pt x="1754" y="1746"/>
                    <a:pt x="2018" y="1746"/>
                  </a:cubicBezTo>
                  <a:cubicBezTo>
                    <a:pt x="3176" y="1729"/>
                    <a:pt x="4334" y="1625"/>
                    <a:pt x="5488" y="1625"/>
                  </a:cubicBezTo>
                  <a:cubicBezTo>
                    <a:pt x="6641" y="1625"/>
                    <a:pt x="7790" y="1729"/>
                    <a:pt x="8931" y="2126"/>
                  </a:cubicBezTo>
                  <a:cubicBezTo>
                    <a:pt x="9064" y="2171"/>
                    <a:pt x="9201" y="2192"/>
                    <a:pt x="9336" y="2192"/>
                  </a:cubicBezTo>
                  <a:cubicBezTo>
                    <a:pt x="9780" y="2192"/>
                    <a:pt x="10194" y="1955"/>
                    <a:pt x="10314" y="1504"/>
                  </a:cubicBezTo>
                  <a:cubicBezTo>
                    <a:pt x="10486" y="813"/>
                    <a:pt x="9761" y="744"/>
                    <a:pt x="9294" y="606"/>
                  </a:cubicBezTo>
                  <a:cubicBezTo>
                    <a:pt x="8746" y="426"/>
                    <a:pt x="8189" y="370"/>
                    <a:pt x="7630" y="370"/>
                  </a:cubicBezTo>
                  <a:cubicBezTo>
                    <a:pt x="6715" y="370"/>
                    <a:pt x="5795" y="519"/>
                    <a:pt x="4900" y="519"/>
                  </a:cubicBezTo>
                  <a:cubicBezTo>
                    <a:pt x="4133" y="519"/>
                    <a:pt x="3384" y="409"/>
                    <a:pt x="267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6" name="Google Shape;1726;p57"/>
            <p:cNvSpPr/>
            <p:nvPr/>
          </p:nvSpPr>
          <p:spPr>
            <a:xfrm>
              <a:off x="6497925" y="4391525"/>
              <a:ext cx="125725" cy="97375"/>
            </a:xfrm>
            <a:custGeom>
              <a:avLst/>
              <a:gdLst/>
              <a:ahLst/>
              <a:cxnLst/>
              <a:rect l="l" t="t" r="r" b="b"/>
              <a:pathLst>
                <a:path w="5029" h="3895" extrusionOk="0">
                  <a:moveTo>
                    <a:pt x="4062" y="0"/>
                  </a:moveTo>
                  <a:cubicBezTo>
                    <a:pt x="3557" y="0"/>
                    <a:pt x="2937" y="491"/>
                    <a:pt x="2445" y="491"/>
                  </a:cubicBezTo>
                  <a:cubicBezTo>
                    <a:pt x="2234" y="491"/>
                    <a:pt x="2046" y="401"/>
                    <a:pt x="1901" y="144"/>
                  </a:cubicBezTo>
                  <a:cubicBezTo>
                    <a:pt x="0" y="403"/>
                    <a:pt x="570" y="1975"/>
                    <a:pt x="225" y="2960"/>
                  </a:cubicBezTo>
                  <a:cubicBezTo>
                    <a:pt x="38" y="3485"/>
                    <a:pt x="566" y="3894"/>
                    <a:pt x="1172" y="3894"/>
                  </a:cubicBezTo>
                  <a:cubicBezTo>
                    <a:pt x="1185" y="3894"/>
                    <a:pt x="1197" y="3894"/>
                    <a:pt x="1210" y="3894"/>
                  </a:cubicBezTo>
                  <a:cubicBezTo>
                    <a:pt x="2298" y="3876"/>
                    <a:pt x="5029" y="1630"/>
                    <a:pt x="4804" y="783"/>
                  </a:cubicBezTo>
                  <a:cubicBezTo>
                    <a:pt x="4638" y="185"/>
                    <a:pt x="4372" y="0"/>
                    <a:pt x="406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7" name="Google Shape;1727;p57"/>
            <p:cNvSpPr/>
            <p:nvPr/>
          </p:nvSpPr>
          <p:spPr>
            <a:xfrm>
              <a:off x="5334875" y="2906300"/>
              <a:ext cx="82100" cy="128050"/>
            </a:xfrm>
            <a:custGeom>
              <a:avLst/>
              <a:gdLst/>
              <a:ahLst/>
              <a:cxnLst/>
              <a:rect l="l" t="t" r="r" b="b"/>
              <a:pathLst>
                <a:path w="3284" h="5122" extrusionOk="0">
                  <a:moveTo>
                    <a:pt x="519" y="1"/>
                  </a:moveTo>
                  <a:lnTo>
                    <a:pt x="380" y="139"/>
                  </a:lnTo>
                  <a:cubicBezTo>
                    <a:pt x="104" y="1452"/>
                    <a:pt x="0" y="2766"/>
                    <a:pt x="380" y="4062"/>
                  </a:cubicBezTo>
                  <a:cubicBezTo>
                    <a:pt x="534" y="4660"/>
                    <a:pt x="796" y="5122"/>
                    <a:pt x="1420" y="5122"/>
                  </a:cubicBezTo>
                  <a:cubicBezTo>
                    <a:pt x="1500" y="5122"/>
                    <a:pt x="1585" y="5114"/>
                    <a:pt x="1676" y="5099"/>
                  </a:cubicBezTo>
                  <a:cubicBezTo>
                    <a:pt x="2471" y="4978"/>
                    <a:pt x="3284" y="4408"/>
                    <a:pt x="3111" y="3734"/>
                  </a:cubicBezTo>
                  <a:cubicBezTo>
                    <a:pt x="2748" y="2213"/>
                    <a:pt x="2108" y="744"/>
                    <a:pt x="51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8" name="Google Shape;1728;p57"/>
            <p:cNvSpPr/>
            <p:nvPr/>
          </p:nvSpPr>
          <p:spPr>
            <a:xfrm>
              <a:off x="4869125" y="997550"/>
              <a:ext cx="160750" cy="66150"/>
            </a:xfrm>
            <a:custGeom>
              <a:avLst/>
              <a:gdLst/>
              <a:ahLst/>
              <a:cxnLst/>
              <a:rect l="l" t="t" r="r" b="b"/>
              <a:pathLst>
                <a:path w="6430" h="2646" extrusionOk="0">
                  <a:moveTo>
                    <a:pt x="1040" y="1"/>
                  </a:moveTo>
                  <a:cubicBezTo>
                    <a:pt x="589" y="1"/>
                    <a:pt x="239" y="358"/>
                    <a:pt x="104" y="814"/>
                  </a:cubicBezTo>
                  <a:cubicBezTo>
                    <a:pt x="1" y="1108"/>
                    <a:pt x="191" y="1419"/>
                    <a:pt x="502" y="1470"/>
                  </a:cubicBezTo>
                  <a:cubicBezTo>
                    <a:pt x="1971" y="1885"/>
                    <a:pt x="3440" y="2283"/>
                    <a:pt x="4736" y="2646"/>
                  </a:cubicBezTo>
                  <a:cubicBezTo>
                    <a:pt x="5427" y="2611"/>
                    <a:pt x="5928" y="2611"/>
                    <a:pt x="6239" y="2127"/>
                  </a:cubicBezTo>
                  <a:cubicBezTo>
                    <a:pt x="6429" y="1851"/>
                    <a:pt x="6308" y="1470"/>
                    <a:pt x="6066" y="1419"/>
                  </a:cubicBezTo>
                  <a:cubicBezTo>
                    <a:pt x="4373" y="1021"/>
                    <a:pt x="2852" y="36"/>
                    <a:pt x="1072" y="2"/>
                  </a:cubicBezTo>
                  <a:cubicBezTo>
                    <a:pt x="1061" y="1"/>
                    <a:pt x="1051" y="1"/>
                    <a:pt x="104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9" name="Google Shape;1729;p57"/>
            <p:cNvSpPr/>
            <p:nvPr/>
          </p:nvSpPr>
          <p:spPr>
            <a:xfrm>
              <a:off x="3763550" y="998475"/>
              <a:ext cx="117975" cy="55725"/>
            </a:xfrm>
            <a:custGeom>
              <a:avLst/>
              <a:gdLst/>
              <a:ahLst/>
              <a:cxnLst/>
              <a:rect l="l" t="t" r="r" b="b"/>
              <a:pathLst>
                <a:path w="4719" h="2229" extrusionOk="0">
                  <a:moveTo>
                    <a:pt x="747" y="0"/>
                  </a:moveTo>
                  <a:cubicBezTo>
                    <a:pt x="407" y="0"/>
                    <a:pt x="65" y="161"/>
                    <a:pt x="18" y="690"/>
                  </a:cubicBezTo>
                  <a:cubicBezTo>
                    <a:pt x="0" y="863"/>
                    <a:pt x="190" y="1053"/>
                    <a:pt x="277" y="1243"/>
                  </a:cubicBezTo>
                  <a:lnTo>
                    <a:pt x="2333" y="2228"/>
                  </a:lnTo>
                  <a:cubicBezTo>
                    <a:pt x="2437" y="2220"/>
                    <a:pt x="2541" y="2220"/>
                    <a:pt x="2644" y="2220"/>
                  </a:cubicBezTo>
                  <a:cubicBezTo>
                    <a:pt x="2748" y="2220"/>
                    <a:pt x="2852" y="2220"/>
                    <a:pt x="2955" y="2211"/>
                  </a:cubicBezTo>
                  <a:cubicBezTo>
                    <a:pt x="3647" y="2142"/>
                    <a:pt x="4718" y="2090"/>
                    <a:pt x="4511" y="1261"/>
                  </a:cubicBezTo>
                  <a:cubicBezTo>
                    <a:pt x="4255" y="308"/>
                    <a:pt x="3582" y="187"/>
                    <a:pt x="2842" y="187"/>
                  </a:cubicBezTo>
                  <a:cubicBezTo>
                    <a:pt x="2589" y="187"/>
                    <a:pt x="2328" y="201"/>
                    <a:pt x="2074" y="201"/>
                  </a:cubicBezTo>
                  <a:cubicBezTo>
                    <a:pt x="1762" y="201"/>
                    <a:pt x="1460" y="180"/>
                    <a:pt x="1193" y="85"/>
                  </a:cubicBezTo>
                  <a:cubicBezTo>
                    <a:pt x="1066" y="36"/>
                    <a:pt x="907" y="0"/>
                    <a:pt x="74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0" name="Google Shape;1730;p57"/>
            <p:cNvSpPr/>
            <p:nvPr/>
          </p:nvSpPr>
          <p:spPr>
            <a:xfrm>
              <a:off x="6244750" y="3463175"/>
              <a:ext cx="127900" cy="76650"/>
            </a:xfrm>
            <a:custGeom>
              <a:avLst/>
              <a:gdLst/>
              <a:ahLst/>
              <a:cxnLst/>
              <a:rect l="l" t="t" r="r" b="b"/>
              <a:pathLst>
                <a:path w="5116" h="3066" extrusionOk="0">
                  <a:moveTo>
                    <a:pt x="4184" y="1"/>
                  </a:moveTo>
                  <a:cubicBezTo>
                    <a:pt x="4093" y="1"/>
                    <a:pt x="4000" y="13"/>
                    <a:pt x="3906" y="36"/>
                  </a:cubicBezTo>
                  <a:cubicBezTo>
                    <a:pt x="3232" y="209"/>
                    <a:pt x="2575" y="416"/>
                    <a:pt x="1918" y="641"/>
                  </a:cubicBezTo>
                  <a:lnTo>
                    <a:pt x="1936" y="641"/>
                  </a:lnTo>
                  <a:cubicBezTo>
                    <a:pt x="1659" y="848"/>
                    <a:pt x="1383" y="1038"/>
                    <a:pt x="1089" y="1194"/>
                  </a:cubicBezTo>
                  <a:cubicBezTo>
                    <a:pt x="432" y="1505"/>
                    <a:pt x="0" y="2093"/>
                    <a:pt x="311" y="2680"/>
                  </a:cubicBezTo>
                  <a:cubicBezTo>
                    <a:pt x="460" y="2964"/>
                    <a:pt x="650" y="3065"/>
                    <a:pt x="856" y="3065"/>
                  </a:cubicBezTo>
                  <a:cubicBezTo>
                    <a:pt x="1178" y="3065"/>
                    <a:pt x="1537" y="2818"/>
                    <a:pt x="1832" y="2628"/>
                  </a:cubicBezTo>
                  <a:cubicBezTo>
                    <a:pt x="2558" y="2093"/>
                    <a:pt x="3370" y="1695"/>
                    <a:pt x="4234" y="1436"/>
                  </a:cubicBezTo>
                  <a:cubicBezTo>
                    <a:pt x="4631" y="1332"/>
                    <a:pt x="5115" y="1108"/>
                    <a:pt x="4994" y="606"/>
                  </a:cubicBezTo>
                  <a:cubicBezTo>
                    <a:pt x="4883" y="203"/>
                    <a:pt x="4559" y="1"/>
                    <a:pt x="418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1" name="Google Shape;1731;p57"/>
            <p:cNvSpPr/>
            <p:nvPr/>
          </p:nvSpPr>
          <p:spPr>
            <a:xfrm>
              <a:off x="6286725" y="2464325"/>
              <a:ext cx="67775" cy="93850"/>
            </a:xfrm>
            <a:custGeom>
              <a:avLst/>
              <a:gdLst/>
              <a:ahLst/>
              <a:cxnLst/>
              <a:rect l="l" t="t" r="r" b="b"/>
              <a:pathLst>
                <a:path w="2711" h="3754" extrusionOk="0">
                  <a:moveTo>
                    <a:pt x="1532" y="0"/>
                  </a:moveTo>
                  <a:cubicBezTo>
                    <a:pt x="1516" y="0"/>
                    <a:pt x="1500" y="0"/>
                    <a:pt x="1484" y="1"/>
                  </a:cubicBezTo>
                  <a:cubicBezTo>
                    <a:pt x="187" y="53"/>
                    <a:pt x="239" y="1332"/>
                    <a:pt x="101" y="2265"/>
                  </a:cubicBezTo>
                  <a:cubicBezTo>
                    <a:pt x="1" y="3066"/>
                    <a:pt x="465" y="3754"/>
                    <a:pt x="1243" y="3754"/>
                  </a:cubicBezTo>
                  <a:cubicBezTo>
                    <a:pt x="1271" y="3754"/>
                    <a:pt x="1299" y="3753"/>
                    <a:pt x="1328" y="3751"/>
                  </a:cubicBezTo>
                  <a:cubicBezTo>
                    <a:pt x="2711" y="3682"/>
                    <a:pt x="1967" y="2403"/>
                    <a:pt x="2313" y="1815"/>
                  </a:cubicBezTo>
                  <a:cubicBezTo>
                    <a:pt x="2228" y="1050"/>
                    <a:pt x="2528" y="0"/>
                    <a:pt x="153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2" name="Google Shape;1732;p57"/>
            <p:cNvSpPr/>
            <p:nvPr/>
          </p:nvSpPr>
          <p:spPr>
            <a:xfrm>
              <a:off x="6279300" y="2861375"/>
              <a:ext cx="75625" cy="97275"/>
            </a:xfrm>
            <a:custGeom>
              <a:avLst/>
              <a:gdLst/>
              <a:ahLst/>
              <a:cxnLst/>
              <a:rect l="l" t="t" r="r" b="b"/>
              <a:pathLst>
                <a:path w="3025" h="3891" extrusionOk="0">
                  <a:moveTo>
                    <a:pt x="2403" y="1"/>
                  </a:moveTo>
                  <a:cubicBezTo>
                    <a:pt x="2178" y="1"/>
                    <a:pt x="1971" y="104"/>
                    <a:pt x="1850" y="277"/>
                  </a:cubicBezTo>
                  <a:cubicBezTo>
                    <a:pt x="1504" y="1193"/>
                    <a:pt x="882" y="1884"/>
                    <a:pt x="277" y="2610"/>
                  </a:cubicBezTo>
                  <a:cubicBezTo>
                    <a:pt x="35" y="2869"/>
                    <a:pt x="1" y="3284"/>
                    <a:pt x="208" y="3578"/>
                  </a:cubicBezTo>
                  <a:cubicBezTo>
                    <a:pt x="326" y="3766"/>
                    <a:pt x="507" y="3890"/>
                    <a:pt x="682" y="3890"/>
                  </a:cubicBezTo>
                  <a:cubicBezTo>
                    <a:pt x="764" y="3890"/>
                    <a:pt x="845" y="3863"/>
                    <a:pt x="916" y="3802"/>
                  </a:cubicBezTo>
                  <a:cubicBezTo>
                    <a:pt x="1815" y="3128"/>
                    <a:pt x="2731" y="2420"/>
                    <a:pt x="3025" y="1452"/>
                  </a:cubicBezTo>
                  <a:cubicBezTo>
                    <a:pt x="2973" y="744"/>
                    <a:pt x="2921" y="225"/>
                    <a:pt x="24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3" name="Google Shape;1733;p57"/>
            <p:cNvSpPr/>
            <p:nvPr/>
          </p:nvSpPr>
          <p:spPr>
            <a:xfrm>
              <a:off x="4145025" y="994975"/>
              <a:ext cx="111500" cy="47325"/>
            </a:xfrm>
            <a:custGeom>
              <a:avLst/>
              <a:gdLst/>
              <a:ahLst/>
              <a:cxnLst/>
              <a:rect l="l" t="t" r="r" b="b"/>
              <a:pathLst>
                <a:path w="4460" h="1893" extrusionOk="0">
                  <a:moveTo>
                    <a:pt x="1539" y="105"/>
                  </a:moveTo>
                  <a:cubicBezTo>
                    <a:pt x="969" y="243"/>
                    <a:pt x="139" y="1"/>
                    <a:pt x="70" y="744"/>
                  </a:cubicBezTo>
                  <a:cubicBezTo>
                    <a:pt x="1" y="1418"/>
                    <a:pt x="813" y="1418"/>
                    <a:pt x="1332" y="1556"/>
                  </a:cubicBezTo>
                  <a:cubicBezTo>
                    <a:pt x="1764" y="1677"/>
                    <a:pt x="2213" y="1764"/>
                    <a:pt x="2645" y="1815"/>
                  </a:cubicBezTo>
                  <a:cubicBezTo>
                    <a:pt x="2898" y="1847"/>
                    <a:pt x="3179" y="1893"/>
                    <a:pt x="3440" y="1893"/>
                  </a:cubicBezTo>
                  <a:cubicBezTo>
                    <a:pt x="3890" y="1893"/>
                    <a:pt x="4279" y="1756"/>
                    <a:pt x="4356" y="1176"/>
                  </a:cubicBezTo>
                  <a:cubicBezTo>
                    <a:pt x="4459" y="346"/>
                    <a:pt x="3561" y="416"/>
                    <a:pt x="2956" y="329"/>
                  </a:cubicBezTo>
                  <a:lnTo>
                    <a:pt x="1539" y="10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4" name="Google Shape;1734;p57"/>
            <p:cNvSpPr/>
            <p:nvPr/>
          </p:nvSpPr>
          <p:spPr>
            <a:xfrm>
              <a:off x="7213625" y="3803350"/>
              <a:ext cx="74075" cy="80050"/>
            </a:xfrm>
            <a:custGeom>
              <a:avLst/>
              <a:gdLst/>
              <a:ahLst/>
              <a:cxnLst/>
              <a:rect l="l" t="t" r="r" b="b"/>
              <a:pathLst>
                <a:path w="2963" h="3202" extrusionOk="0">
                  <a:moveTo>
                    <a:pt x="573" y="1"/>
                  </a:moveTo>
                  <a:cubicBezTo>
                    <a:pt x="233" y="1"/>
                    <a:pt x="0" y="333"/>
                    <a:pt x="59" y="704"/>
                  </a:cubicBezTo>
                  <a:cubicBezTo>
                    <a:pt x="284" y="1965"/>
                    <a:pt x="1096" y="2777"/>
                    <a:pt x="2289" y="3175"/>
                  </a:cubicBezTo>
                  <a:cubicBezTo>
                    <a:pt x="2343" y="3193"/>
                    <a:pt x="2395" y="3202"/>
                    <a:pt x="2445" y="3202"/>
                  </a:cubicBezTo>
                  <a:cubicBezTo>
                    <a:pt x="2729" y="3202"/>
                    <a:pt x="2933" y="2914"/>
                    <a:pt x="2963" y="2414"/>
                  </a:cubicBezTo>
                  <a:cubicBezTo>
                    <a:pt x="2341" y="1619"/>
                    <a:pt x="1960" y="427"/>
                    <a:pt x="751" y="30"/>
                  </a:cubicBezTo>
                  <a:cubicBezTo>
                    <a:pt x="689" y="10"/>
                    <a:pt x="630" y="1"/>
                    <a:pt x="57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5" name="Google Shape;1735;p57"/>
            <p:cNvSpPr/>
            <p:nvPr/>
          </p:nvSpPr>
          <p:spPr>
            <a:xfrm>
              <a:off x="6542025" y="3118350"/>
              <a:ext cx="66075" cy="79800"/>
            </a:xfrm>
            <a:custGeom>
              <a:avLst/>
              <a:gdLst/>
              <a:ahLst/>
              <a:cxnLst/>
              <a:rect l="l" t="t" r="r" b="b"/>
              <a:pathLst>
                <a:path w="2643" h="3192" extrusionOk="0">
                  <a:moveTo>
                    <a:pt x="1295" y="1"/>
                  </a:moveTo>
                  <a:cubicBezTo>
                    <a:pt x="1273" y="1"/>
                    <a:pt x="1250" y="2"/>
                    <a:pt x="1226" y="4"/>
                  </a:cubicBezTo>
                  <a:cubicBezTo>
                    <a:pt x="275" y="108"/>
                    <a:pt x="51" y="954"/>
                    <a:pt x="33" y="1732"/>
                  </a:cubicBezTo>
                  <a:cubicBezTo>
                    <a:pt x="1" y="2354"/>
                    <a:pt x="200" y="3192"/>
                    <a:pt x="910" y="3192"/>
                  </a:cubicBezTo>
                  <a:cubicBezTo>
                    <a:pt x="950" y="3192"/>
                    <a:pt x="992" y="3189"/>
                    <a:pt x="1036" y="3184"/>
                  </a:cubicBezTo>
                  <a:cubicBezTo>
                    <a:pt x="2643" y="2959"/>
                    <a:pt x="1640" y="1767"/>
                    <a:pt x="1640" y="1110"/>
                  </a:cubicBezTo>
                  <a:cubicBezTo>
                    <a:pt x="1740" y="547"/>
                    <a:pt x="1792" y="1"/>
                    <a:pt x="129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6" name="Google Shape;1736;p57"/>
            <p:cNvSpPr/>
            <p:nvPr/>
          </p:nvSpPr>
          <p:spPr>
            <a:xfrm>
              <a:off x="4278100" y="987200"/>
              <a:ext cx="87225" cy="50150"/>
            </a:xfrm>
            <a:custGeom>
              <a:avLst/>
              <a:gdLst/>
              <a:ahLst/>
              <a:cxnLst/>
              <a:rect l="l" t="t" r="r" b="b"/>
              <a:pathLst>
                <a:path w="3489" h="2006" extrusionOk="0">
                  <a:moveTo>
                    <a:pt x="2519" y="46"/>
                  </a:moveTo>
                  <a:cubicBezTo>
                    <a:pt x="2407" y="46"/>
                    <a:pt x="2296" y="60"/>
                    <a:pt x="2195" y="87"/>
                  </a:cubicBezTo>
                  <a:cubicBezTo>
                    <a:pt x="1435" y="312"/>
                    <a:pt x="191" y="1"/>
                    <a:pt x="87" y="1107"/>
                  </a:cubicBezTo>
                  <a:cubicBezTo>
                    <a:pt x="1" y="1798"/>
                    <a:pt x="986" y="1746"/>
                    <a:pt x="1642" y="1781"/>
                  </a:cubicBezTo>
                  <a:cubicBezTo>
                    <a:pt x="2299" y="1556"/>
                    <a:pt x="3422" y="2005"/>
                    <a:pt x="3474" y="813"/>
                  </a:cubicBezTo>
                  <a:cubicBezTo>
                    <a:pt x="3488" y="284"/>
                    <a:pt x="2986" y="46"/>
                    <a:pt x="2519" y="4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7" name="Google Shape;1737;p57"/>
            <p:cNvSpPr/>
            <p:nvPr/>
          </p:nvSpPr>
          <p:spPr>
            <a:xfrm>
              <a:off x="6595650" y="1204100"/>
              <a:ext cx="81075" cy="41800"/>
            </a:xfrm>
            <a:custGeom>
              <a:avLst/>
              <a:gdLst/>
              <a:ahLst/>
              <a:cxnLst/>
              <a:rect l="l" t="t" r="r" b="b"/>
              <a:pathLst>
                <a:path w="3243" h="1672" extrusionOk="0">
                  <a:moveTo>
                    <a:pt x="1466" y="121"/>
                  </a:moveTo>
                  <a:cubicBezTo>
                    <a:pt x="1366" y="163"/>
                    <a:pt x="1241" y="173"/>
                    <a:pt x="1106" y="173"/>
                  </a:cubicBezTo>
                  <a:cubicBezTo>
                    <a:pt x="987" y="173"/>
                    <a:pt x="861" y="165"/>
                    <a:pt x="738" y="165"/>
                  </a:cubicBezTo>
                  <a:cubicBezTo>
                    <a:pt x="371" y="165"/>
                    <a:pt x="34" y="234"/>
                    <a:pt x="14" y="778"/>
                  </a:cubicBezTo>
                  <a:cubicBezTo>
                    <a:pt x="0" y="1593"/>
                    <a:pt x="628" y="1660"/>
                    <a:pt x="1232" y="1660"/>
                  </a:cubicBezTo>
                  <a:cubicBezTo>
                    <a:pt x="1352" y="1660"/>
                    <a:pt x="1472" y="1658"/>
                    <a:pt x="1585" y="1658"/>
                  </a:cubicBezTo>
                  <a:cubicBezTo>
                    <a:pt x="1627" y="1658"/>
                    <a:pt x="1668" y="1658"/>
                    <a:pt x="1708" y="1659"/>
                  </a:cubicBezTo>
                  <a:cubicBezTo>
                    <a:pt x="1826" y="1666"/>
                    <a:pt x="1954" y="1672"/>
                    <a:pt x="2085" y="1672"/>
                  </a:cubicBezTo>
                  <a:cubicBezTo>
                    <a:pt x="2644" y="1672"/>
                    <a:pt x="3242" y="1563"/>
                    <a:pt x="3228" y="933"/>
                  </a:cubicBezTo>
                  <a:cubicBezTo>
                    <a:pt x="3194" y="0"/>
                    <a:pt x="2209" y="207"/>
                    <a:pt x="1466" y="12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8" name="Google Shape;1738;p57"/>
            <p:cNvSpPr/>
            <p:nvPr/>
          </p:nvSpPr>
          <p:spPr>
            <a:xfrm>
              <a:off x="5040350" y="1034625"/>
              <a:ext cx="81550" cy="46975"/>
            </a:xfrm>
            <a:custGeom>
              <a:avLst/>
              <a:gdLst/>
              <a:ahLst/>
              <a:cxnLst/>
              <a:rect l="l" t="t" r="r" b="b"/>
              <a:pathLst>
                <a:path w="3262" h="1879" extrusionOk="0">
                  <a:moveTo>
                    <a:pt x="1625" y="1"/>
                  </a:moveTo>
                  <a:cubicBezTo>
                    <a:pt x="803" y="1"/>
                    <a:pt x="279" y="461"/>
                    <a:pt x="99" y="1249"/>
                  </a:cubicBezTo>
                  <a:cubicBezTo>
                    <a:pt x="0" y="1616"/>
                    <a:pt x="339" y="1879"/>
                    <a:pt x="645" y="1879"/>
                  </a:cubicBezTo>
                  <a:cubicBezTo>
                    <a:pt x="714" y="1879"/>
                    <a:pt x="781" y="1865"/>
                    <a:pt x="842" y="1837"/>
                  </a:cubicBezTo>
                  <a:cubicBezTo>
                    <a:pt x="1620" y="1474"/>
                    <a:pt x="2829" y="1750"/>
                    <a:pt x="3106" y="800"/>
                  </a:cubicBezTo>
                  <a:cubicBezTo>
                    <a:pt x="3261" y="229"/>
                    <a:pt x="2363" y="22"/>
                    <a:pt x="1758" y="5"/>
                  </a:cubicBezTo>
                  <a:cubicBezTo>
                    <a:pt x="1713" y="2"/>
                    <a:pt x="1668" y="1"/>
                    <a:pt x="162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9" name="Google Shape;1739;p57"/>
            <p:cNvSpPr/>
            <p:nvPr/>
          </p:nvSpPr>
          <p:spPr>
            <a:xfrm>
              <a:off x="6380950" y="3302475"/>
              <a:ext cx="77800" cy="40225"/>
            </a:xfrm>
            <a:custGeom>
              <a:avLst/>
              <a:gdLst/>
              <a:ahLst/>
              <a:cxnLst/>
              <a:rect l="l" t="t" r="r" b="b"/>
              <a:pathLst>
                <a:path w="3112" h="1609" extrusionOk="0">
                  <a:moveTo>
                    <a:pt x="843" y="80"/>
                  </a:moveTo>
                  <a:cubicBezTo>
                    <a:pt x="352" y="80"/>
                    <a:pt x="1" y="466"/>
                    <a:pt x="65" y="882"/>
                  </a:cubicBezTo>
                  <a:cubicBezTo>
                    <a:pt x="161" y="1545"/>
                    <a:pt x="602" y="1578"/>
                    <a:pt x="1054" y="1578"/>
                  </a:cubicBezTo>
                  <a:cubicBezTo>
                    <a:pt x="1103" y="1578"/>
                    <a:pt x="1152" y="1577"/>
                    <a:pt x="1201" y="1577"/>
                  </a:cubicBezTo>
                  <a:cubicBezTo>
                    <a:pt x="1347" y="1577"/>
                    <a:pt x="1491" y="1581"/>
                    <a:pt x="1620" y="1608"/>
                  </a:cubicBezTo>
                  <a:cubicBezTo>
                    <a:pt x="1746" y="1549"/>
                    <a:pt x="1903" y="1535"/>
                    <a:pt x="2065" y="1535"/>
                  </a:cubicBezTo>
                  <a:cubicBezTo>
                    <a:pt x="2212" y="1535"/>
                    <a:pt x="2363" y="1547"/>
                    <a:pt x="2502" y="1547"/>
                  </a:cubicBezTo>
                  <a:cubicBezTo>
                    <a:pt x="2845" y="1547"/>
                    <a:pt x="3112" y="1478"/>
                    <a:pt x="3037" y="1003"/>
                  </a:cubicBezTo>
                  <a:cubicBezTo>
                    <a:pt x="2882" y="1"/>
                    <a:pt x="1741" y="191"/>
                    <a:pt x="963" y="87"/>
                  </a:cubicBezTo>
                  <a:cubicBezTo>
                    <a:pt x="923" y="82"/>
                    <a:pt x="882" y="80"/>
                    <a:pt x="843" y="8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0" name="Google Shape;1740;p57"/>
            <p:cNvSpPr/>
            <p:nvPr/>
          </p:nvSpPr>
          <p:spPr>
            <a:xfrm>
              <a:off x="4384825" y="996700"/>
              <a:ext cx="62025" cy="39775"/>
            </a:xfrm>
            <a:custGeom>
              <a:avLst/>
              <a:gdLst/>
              <a:ahLst/>
              <a:cxnLst/>
              <a:rect l="l" t="t" r="r" b="b"/>
              <a:pathLst>
                <a:path w="2481" h="1591" extrusionOk="0">
                  <a:moveTo>
                    <a:pt x="1811" y="155"/>
                  </a:moveTo>
                  <a:cubicBezTo>
                    <a:pt x="1713" y="155"/>
                    <a:pt x="1613" y="168"/>
                    <a:pt x="1521" y="191"/>
                  </a:cubicBezTo>
                  <a:cubicBezTo>
                    <a:pt x="985" y="312"/>
                    <a:pt x="121" y="1"/>
                    <a:pt x="52" y="917"/>
                  </a:cubicBezTo>
                  <a:cubicBezTo>
                    <a:pt x="0" y="1487"/>
                    <a:pt x="536" y="1574"/>
                    <a:pt x="1054" y="1591"/>
                  </a:cubicBezTo>
                  <a:cubicBezTo>
                    <a:pt x="1573" y="1418"/>
                    <a:pt x="2385" y="1556"/>
                    <a:pt x="2454" y="727"/>
                  </a:cubicBezTo>
                  <a:cubicBezTo>
                    <a:pt x="2481" y="311"/>
                    <a:pt x="2153" y="155"/>
                    <a:pt x="1811" y="155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1" name="Google Shape;1741;p57"/>
            <p:cNvSpPr/>
            <p:nvPr/>
          </p:nvSpPr>
          <p:spPr>
            <a:xfrm>
              <a:off x="2100625" y="1004500"/>
              <a:ext cx="520200" cy="95050"/>
            </a:xfrm>
            <a:custGeom>
              <a:avLst/>
              <a:gdLst/>
              <a:ahLst/>
              <a:cxnLst/>
              <a:rect l="l" t="t" r="r" b="b"/>
              <a:pathLst>
                <a:path w="20808" h="3802" extrusionOk="0">
                  <a:moveTo>
                    <a:pt x="20756" y="0"/>
                  </a:moveTo>
                  <a:lnTo>
                    <a:pt x="20738" y="17"/>
                  </a:lnTo>
                  <a:lnTo>
                    <a:pt x="20773" y="17"/>
                  </a:lnTo>
                  <a:lnTo>
                    <a:pt x="20808" y="0"/>
                  </a:lnTo>
                  <a:close/>
                  <a:moveTo>
                    <a:pt x="1" y="3785"/>
                  </a:moveTo>
                  <a:lnTo>
                    <a:pt x="1" y="3802"/>
                  </a:lnTo>
                  <a:lnTo>
                    <a:pt x="18" y="3802"/>
                  </a:lnTo>
                  <a:lnTo>
                    <a:pt x="18" y="3785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2" name="Google Shape;1742;p57"/>
            <p:cNvSpPr/>
            <p:nvPr/>
          </p:nvSpPr>
          <p:spPr>
            <a:xfrm>
              <a:off x="233350" y="949250"/>
              <a:ext cx="3232550" cy="3802300"/>
            </a:xfrm>
            <a:custGeom>
              <a:avLst/>
              <a:gdLst/>
              <a:ahLst/>
              <a:cxnLst/>
              <a:rect l="l" t="t" r="r" b="b"/>
              <a:pathLst>
                <a:path w="129302" h="152092" extrusionOk="0">
                  <a:moveTo>
                    <a:pt x="97270" y="1644"/>
                  </a:moveTo>
                  <a:cubicBezTo>
                    <a:pt x="97347" y="1644"/>
                    <a:pt x="97424" y="1648"/>
                    <a:pt x="97503" y="1657"/>
                  </a:cubicBezTo>
                  <a:cubicBezTo>
                    <a:pt x="97555" y="1674"/>
                    <a:pt x="97607" y="1692"/>
                    <a:pt x="97642" y="1709"/>
                  </a:cubicBezTo>
                  <a:lnTo>
                    <a:pt x="95601" y="2170"/>
                  </a:lnTo>
                  <a:lnTo>
                    <a:pt x="95601" y="2170"/>
                  </a:lnTo>
                  <a:cubicBezTo>
                    <a:pt x="96129" y="1917"/>
                    <a:pt x="96661" y="1644"/>
                    <a:pt x="97270" y="1644"/>
                  </a:cubicBezTo>
                  <a:close/>
                  <a:moveTo>
                    <a:pt x="95473" y="2210"/>
                  </a:moveTo>
                  <a:lnTo>
                    <a:pt x="95447" y="2227"/>
                  </a:lnTo>
                  <a:lnTo>
                    <a:pt x="95429" y="2227"/>
                  </a:lnTo>
                  <a:lnTo>
                    <a:pt x="95464" y="2210"/>
                  </a:lnTo>
                  <a:close/>
                  <a:moveTo>
                    <a:pt x="68358" y="8951"/>
                  </a:moveTo>
                  <a:cubicBezTo>
                    <a:pt x="68553" y="8951"/>
                    <a:pt x="68761" y="9049"/>
                    <a:pt x="68989" y="9313"/>
                  </a:cubicBezTo>
                  <a:cubicBezTo>
                    <a:pt x="69208" y="9280"/>
                    <a:pt x="69420" y="9268"/>
                    <a:pt x="69634" y="9268"/>
                  </a:cubicBezTo>
                  <a:cubicBezTo>
                    <a:pt x="69758" y="9268"/>
                    <a:pt x="69882" y="9272"/>
                    <a:pt x="70008" y="9278"/>
                  </a:cubicBezTo>
                  <a:cubicBezTo>
                    <a:pt x="70061" y="9286"/>
                    <a:pt x="70117" y="9289"/>
                    <a:pt x="70177" y="9289"/>
                  </a:cubicBezTo>
                  <a:cubicBezTo>
                    <a:pt x="70522" y="9289"/>
                    <a:pt x="70965" y="9176"/>
                    <a:pt x="71318" y="9176"/>
                  </a:cubicBezTo>
                  <a:cubicBezTo>
                    <a:pt x="71841" y="9176"/>
                    <a:pt x="72167" y="9425"/>
                    <a:pt x="71685" y="10661"/>
                  </a:cubicBezTo>
                  <a:cubicBezTo>
                    <a:pt x="71581" y="10937"/>
                    <a:pt x="71823" y="11265"/>
                    <a:pt x="72151" y="11386"/>
                  </a:cubicBezTo>
                  <a:cubicBezTo>
                    <a:pt x="72428" y="11438"/>
                    <a:pt x="72722" y="11490"/>
                    <a:pt x="72998" y="11507"/>
                  </a:cubicBezTo>
                  <a:cubicBezTo>
                    <a:pt x="72652" y="11922"/>
                    <a:pt x="72359" y="12406"/>
                    <a:pt x="71927" y="12717"/>
                  </a:cubicBezTo>
                  <a:cubicBezTo>
                    <a:pt x="71831" y="12786"/>
                    <a:pt x="71741" y="12813"/>
                    <a:pt x="71654" y="12813"/>
                  </a:cubicBezTo>
                  <a:cubicBezTo>
                    <a:pt x="71349" y="12813"/>
                    <a:pt x="71090" y="12473"/>
                    <a:pt x="70821" y="12406"/>
                  </a:cubicBezTo>
                  <a:cubicBezTo>
                    <a:pt x="69127" y="11939"/>
                    <a:pt x="69334" y="10488"/>
                    <a:pt x="68989" y="9313"/>
                  </a:cubicBezTo>
                  <a:lnTo>
                    <a:pt x="67330" y="9520"/>
                  </a:lnTo>
                  <a:cubicBezTo>
                    <a:pt x="67668" y="9295"/>
                    <a:pt x="67992" y="8951"/>
                    <a:pt x="68358" y="8951"/>
                  </a:cubicBezTo>
                  <a:close/>
                  <a:moveTo>
                    <a:pt x="51546" y="12467"/>
                  </a:moveTo>
                  <a:cubicBezTo>
                    <a:pt x="51593" y="12467"/>
                    <a:pt x="51647" y="12470"/>
                    <a:pt x="51707" y="12475"/>
                  </a:cubicBezTo>
                  <a:cubicBezTo>
                    <a:pt x="51897" y="12648"/>
                    <a:pt x="52157" y="12890"/>
                    <a:pt x="52433" y="13115"/>
                  </a:cubicBezTo>
                  <a:cubicBezTo>
                    <a:pt x="52260" y="13270"/>
                    <a:pt x="52053" y="13374"/>
                    <a:pt x="51845" y="13460"/>
                  </a:cubicBezTo>
                  <a:cubicBezTo>
                    <a:pt x="51802" y="13467"/>
                    <a:pt x="51764" y="13470"/>
                    <a:pt x="51729" y="13470"/>
                  </a:cubicBezTo>
                  <a:cubicBezTo>
                    <a:pt x="51300" y="13470"/>
                    <a:pt x="51439" y="13007"/>
                    <a:pt x="51327" y="12752"/>
                  </a:cubicBezTo>
                  <a:cubicBezTo>
                    <a:pt x="51225" y="12548"/>
                    <a:pt x="51295" y="12467"/>
                    <a:pt x="51546" y="12467"/>
                  </a:cubicBezTo>
                  <a:close/>
                  <a:moveTo>
                    <a:pt x="55481" y="12549"/>
                  </a:moveTo>
                  <a:cubicBezTo>
                    <a:pt x="55526" y="12549"/>
                    <a:pt x="55570" y="12553"/>
                    <a:pt x="55613" y="12562"/>
                  </a:cubicBezTo>
                  <a:lnTo>
                    <a:pt x="54576" y="13789"/>
                  </a:lnTo>
                  <a:lnTo>
                    <a:pt x="53954" y="13184"/>
                  </a:lnTo>
                  <a:cubicBezTo>
                    <a:pt x="54420" y="12976"/>
                    <a:pt x="54870" y="12752"/>
                    <a:pt x="55336" y="12562"/>
                  </a:cubicBezTo>
                  <a:cubicBezTo>
                    <a:pt x="55388" y="12553"/>
                    <a:pt x="55436" y="12549"/>
                    <a:pt x="55481" y="12549"/>
                  </a:cubicBezTo>
                  <a:close/>
                  <a:moveTo>
                    <a:pt x="116966" y="0"/>
                  </a:moveTo>
                  <a:cubicBezTo>
                    <a:pt x="112339" y="0"/>
                    <a:pt x="107712" y="747"/>
                    <a:pt x="103085" y="1035"/>
                  </a:cubicBezTo>
                  <a:cubicBezTo>
                    <a:pt x="101910" y="1104"/>
                    <a:pt x="100735" y="983"/>
                    <a:pt x="99542" y="1260"/>
                  </a:cubicBezTo>
                  <a:cubicBezTo>
                    <a:pt x="99533" y="1262"/>
                    <a:pt x="99523" y="1263"/>
                    <a:pt x="99512" y="1263"/>
                  </a:cubicBezTo>
                  <a:cubicBezTo>
                    <a:pt x="99194" y="1263"/>
                    <a:pt x="98389" y="307"/>
                    <a:pt x="97503" y="240"/>
                  </a:cubicBezTo>
                  <a:cubicBezTo>
                    <a:pt x="96554" y="172"/>
                    <a:pt x="95607" y="143"/>
                    <a:pt x="94661" y="143"/>
                  </a:cubicBezTo>
                  <a:cubicBezTo>
                    <a:pt x="91541" y="143"/>
                    <a:pt x="88432" y="459"/>
                    <a:pt x="85303" y="724"/>
                  </a:cubicBezTo>
                  <a:cubicBezTo>
                    <a:pt x="83379" y="875"/>
                    <a:pt x="81549" y="1637"/>
                    <a:pt x="79578" y="1637"/>
                  </a:cubicBezTo>
                  <a:cubicBezTo>
                    <a:pt x="79300" y="1637"/>
                    <a:pt x="79020" y="1622"/>
                    <a:pt x="78736" y="1588"/>
                  </a:cubicBezTo>
                  <a:cubicBezTo>
                    <a:pt x="78573" y="1568"/>
                    <a:pt x="78403" y="1557"/>
                    <a:pt x="78229" y="1557"/>
                  </a:cubicBezTo>
                  <a:cubicBezTo>
                    <a:pt x="77349" y="1557"/>
                    <a:pt x="76386" y="1840"/>
                    <a:pt x="75953" y="2677"/>
                  </a:cubicBezTo>
                  <a:cubicBezTo>
                    <a:pt x="75538" y="3489"/>
                    <a:pt x="76333" y="4163"/>
                    <a:pt x="76956" y="4750"/>
                  </a:cubicBezTo>
                  <a:cubicBezTo>
                    <a:pt x="77215" y="4992"/>
                    <a:pt x="77232" y="5511"/>
                    <a:pt x="77370" y="5891"/>
                  </a:cubicBezTo>
                  <a:cubicBezTo>
                    <a:pt x="77348" y="5890"/>
                    <a:pt x="77325" y="5889"/>
                    <a:pt x="77301" y="5889"/>
                  </a:cubicBezTo>
                  <a:cubicBezTo>
                    <a:pt x="77154" y="5889"/>
                    <a:pt x="76988" y="5912"/>
                    <a:pt x="76844" y="5912"/>
                  </a:cubicBezTo>
                  <a:cubicBezTo>
                    <a:pt x="76726" y="5912"/>
                    <a:pt x="76623" y="5896"/>
                    <a:pt x="76558" y="5839"/>
                  </a:cubicBezTo>
                  <a:cubicBezTo>
                    <a:pt x="76285" y="5586"/>
                    <a:pt x="76034" y="5489"/>
                    <a:pt x="75796" y="5489"/>
                  </a:cubicBezTo>
                  <a:cubicBezTo>
                    <a:pt x="75417" y="5489"/>
                    <a:pt x="75070" y="5733"/>
                    <a:pt x="74709" y="5977"/>
                  </a:cubicBezTo>
                  <a:lnTo>
                    <a:pt x="74709" y="5995"/>
                  </a:lnTo>
                  <a:lnTo>
                    <a:pt x="74692" y="5995"/>
                  </a:lnTo>
                  <a:cubicBezTo>
                    <a:pt x="74415" y="6358"/>
                    <a:pt x="73707" y="6479"/>
                    <a:pt x="73897" y="7066"/>
                  </a:cubicBezTo>
                  <a:cubicBezTo>
                    <a:pt x="74104" y="7654"/>
                    <a:pt x="74761" y="7671"/>
                    <a:pt x="75331" y="7723"/>
                  </a:cubicBezTo>
                  <a:lnTo>
                    <a:pt x="75625" y="7723"/>
                  </a:lnTo>
                  <a:lnTo>
                    <a:pt x="77146" y="7982"/>
                  </a:lnTo>
                  <a:cubicBezTo>
                    <a:pt x="76904" y="8068"/>
                    <a:pt x="76662" y="8120"/>
                    <a:pt x="76403" y="8120"/>
                  </a:cubicBezTo>
                  <a:cubicBezTo>
                    <a:pt x="76178" y="8103"/>
                    <a:pt x="75970" y="7930"/>
                    <a:pt x="75729" y="7861"/>
                  </a:cubicBezTo>
                  <a:cubicBezTo>
                    <a:pt x="75594" y="7823"/>
                    <a:pt x="75464" y="7807"/>
                    <a:pt x="75337" y="7807"/>
                  </a:cubicBezTo>
                  <a:cubicBezTo>
                    <a:pt x="74777" y="7807"/>
                    <a:pt x="74273" y="8116"/>
                    <a:pt x="73724" y="8172"/>
                  </a:cubicBezTo>
                  <a:cubicBezTo>
                    <a:pt x="73717" y="8173"/>
                    <a:pt x="73710" y="8174"/>
                    <a:pt x="73702" y="8174"/>
                  </a:cubicBezTo>
                  <a:cubicBezTo>
                    <a:pt x="73450" y="8174"/>
                    <a:pt x="72913" y="7613"/>
                    <a:pt x="72946" y="7394"/>
                  </a:cubicBezTo>
                  <a:cubicBezTo>
                    <a:pt x="73102" y="6479"/>
                    <a:pt x="73810" y="6098"/>
                    <a:pt x="74674" y="5995"/>
                  </a:cubicBezTo>
                  <a:lnTo>
                    <a:pt x="74674" y="5977"/>
                  </a:lnTo>
                  <a:cubicBezTo>
                    <a:pt x="74726" y="5545"/>
                    <a:pt x="74830" y="5113"/>
                    <a:pt x="74951" y="4681"/>
                  </a:cubicBezTo>
                  <a:cubicBezTo>
                    <a:pt x="75072" y="4370"/>
                    <a:pt x="75435" y="4076"/>
                    <a:pt x="75124" y="3748"/>
                  </a:cubicBezTo>
                  <a:cubicBezTo>
                    <a:pt x="74832" y="3467"/>
                    <a:pt x="74483" y="3396"/>
                    <a:pt x="74119" y="3396"/>
                  </a:cubicBezTo>
                  <a:cubicBezTo>
                    <a:pt x="73856" y="3396"/>
                    <a:pt x="73587" y="3433"/>
                    <a:pt x="73326" y="3454"/>
                  </a:cubicBezTo>
                  <a:cubicBezTo>
                    <a:pt x="72946" y="3506"/>
                    <a:pt x="72756" y="3748"/>
                    <a:pt x="72704" y="4180"/>
                  </a:cubicBezTo>
                  <a:cubicBezTo>
                    <a:pt x="72601" y="5252"/>
                    <a:pt x="72134" y="6098"/>
                    <a:pt x="70959" y="6340"/>
                  </a:cubicBezTo>
                  <a:cubicBezTo>
                    <a:pt x="70855" y="6427"/>
                    <a:pt x="70769" y="6513"/>
                    <a:pt x="70665" y="6617"/>
                  </a:cubicBezTo>
                  <a:cubicBezTo>
                    <a:pt x="70786" y="6859"/>
                    <a:pt x="70924" y="7083"/>
                    <a:pt x="71097" y="7291"/>
                  </a:cubicBezTo>
                  <a:cubicBezTo>
                    <a:pt x="71304" y="7412"/>
                    <a:pt x="71546" y="7515"/>
                    <a:pt x="71788" y="7567"/>
                  </a:cubicBezTo>
                  <a:cubicBezTo>
                    <a:pt x="71650" y="7550"/>
                    <a:pt x="71512" y="7541"/>
                    <a:pt x="71374" y="7541"/>
                  </a:cubicBezTo>
                  <a:cubicBezTo>
                    <a:pt x="71235" y="7541"/>
                    <a:pt x="71097" y="7550"/>
                    <a:pt x="70959" y="7567"/>
                  </a:cubicBezTo>
                  <a:cubicBezTo>
                    <a:pt x="70569" y="7671"/>
                    <a:pt x="70173" y="7708"/>
                    <a:pt x="69775" y="7708"/>
                  </a:cubicBezTo>
                  <a:cubicBezTo>
                    <a:pt x="68812" y="7708"/>
                    <a:pt x="67832" y="7494"/>
                    <a:pt x="66868" y="7494"/>
                  </a:cubicBezTo>
                  <a:cubicBezTo>
                    <a:pt x="66108" y="7494"/>
                    <a:pt x="65357" y="7627"/>
                    <a:pt x="64634" y="8103"/>
                  </a:cubicBezTo>
                  <a:cubicBezTo>
                    <a:pt x="64271" y="8345"/>
                    <a:pt x="63580" y="8379"/>
                    <a:pt x="63666" y="8863"/>
                  </a:cubicBezTo>
                  <a:cubicBezTo>
                    <a:pt x="63752" y="9382"/>
                    <a:pt x="64167" y="9900"/>
                    <a:pt x="64547" y="10315"/>
                  </a:cubicBezTo>
                  <a:cubicBezTo>
                    <a:pt x="64666" y="10447"/>
                    <a:pt x="64798" y="10498"/>
                    <a:pt x="64939" y="10498"/>
                  </a:cubicBezTo>
                  <a:cubicBezTo>
                    <a:pt x="65148" y="10498"/>
                    <a:pt x="65375" y="10387"/>
                    <a:pt x="65602" y="10263"/>
                  </a:cubicBezTo>
                  <a:cubicBezTo>
                    <a:pt x="66124" y="9977"/>
                    <a:pt x="66711" y="9789"/>
                    <a:pt x="67269" y="9556"/>
                  </a:cubicBezTo>
                  <a:lnTo>
                    <a:pt x="67269" y="9556"/>
                  </a:lnTo>
                  <a:cubicBezTo>
                    <a:pt x="66173" y="11022"/>
                    <a:pt x="64072" y="10911"/>
                    <a:pt x="62975" y="11974"/>
                  </a:cubicBezTo>
                  <a:cubicBezTo>
                    <a:pt x="62086" y="12850"/>
                    <a:pt x="61268" y="13162"/>
                    <a:pt x="60357" y="13162"/>
                  </a:cubicBezTo>
                  <a:cubicBezTo>
                    <a:pt x="59993" y="13162"/>
                    <a:pt x="59613" y="13112"/>
                    <a:pt x="59207" y="13028"/>
                  </a:cubicBezTo>
                  <a:cubicBezTo>
                    <a:pt x="58430" y="12873"/>
                    <a:pt x="57687" y="12510"/>
                    <a:pt x="56926" y="12233"/>
                  </a:cubicBezTo>
                  <a:cubicBezTo>
                    <a:pt x="57173" y="12050"/>
                    <a:pt x="57402" y="11981"/>
                    <a:pt x="57619" y="11981"/>
                  </a:cubicBezTo>
                  <a:cubicBezTo>
                    <a:pt x="58162" y="11981"/>
                    <a:pt x="58632" y="12416"/>
                    <a:pt x="59138" y="12613"/>
                  </a:cubicBezTo>
                  <a:cubicBezTo>
                    <a:pt x="59332" y="12687"/>
                    <a:pt x="59512" y="12718"/>
                    <a:pt x="59680" y="12718"/>
                  </a:cubicBezTo>
                  <a:cubicBezTo>
                    <a:pt x="60502" y="12718"/>
                    <a:pt x="61062" y="11967"/>
                    <a:pt x="61765" y="11680"/>
                  </a:cubicBezTo>
                  <a:cubicBezTo>
                    <a:pt x="62404" y="11421"/>
                    <a:pt x="61903" y="10851"/>
                    <a:pt x="61661" y="10384"/>
                  </a:cubicBezTo>
                  <a:cubicBezTo>
                    <a:pt x="61454" y="9987"/>
                    <a:pt x="61921" y="9745"/>
                    <a:pt x="62249" y="9537"/>
                  </a:cubicBezTo>
                  <a:cubicBezTo>
                    <a:pt x="62664" y="9295"/>
                    <a:pt x="63441" y="9226"/>
                    <a:pt x="63182" y="8518"/>
                  </a:cubicBezTo>
                  <a:cubicBezTo>
                    <a:pt x="63018" y="8098"/>
                    <a:pt x="62703" y="8030"/>
                    <a:pt x="62354" y="8030"/>
                  </a:cubicBezTo>
                  <a:cubicBezTo>
                    <a:pt x="62187" y="8030"/>
                    <a:pt x="62013" y="8045"/>
                    <a:pt x="61845" y="8045"/>
                  </a:cubicBezTo>
                  <a:cubicBezTo>
                    <a:pt x="61771" y="8045"/>
                    <a:pt x="61698" y="8042"/>
                    <a:pt x="61627" y="8034"/>
                  </a:cubicBezTo>
                  <a:cubicBezTo>
                    <a:pt x="61564" y="8027"/>
                    <a:pt x="61502" y="8024"/>
                    <a:pt x="61440" y="8024"/>
                  </a:cubicBezTo>
                  <a:cubicBezTo>
                    <a:pt x="60620" y="8024"/>
                    <a:pt x="59973" y="8583"/>
                    <a:pt x="59080" y="8583"/>
                  </a:cubicBezTo>
                  <a:cubicBezTo>
                    <a:pt x="59004" y="8583"/>
                    <a:pt x="58925" y="8579"/>
                    <a:pt x="58844" y="8570"/>
                  </a:cubicBezTo>
                  <a:cubicBezTo>
                    <a:pt x="57410" y="8414"/>
                    <a:pt x="56391" y="7671"/>
                    <a:pt x="55181" y="7187"/>
                  </a:cubicBezTo>
                  <a:cubicBezTo>
                    <a:pt x="54440" y="6892"/>
                    <a:pt x="53723" y="6767"/>
                    <a:pt x="53025" y="6767"/>
                  </a:cubicBezTo>
                  <a:cubicBezTo>
                    <a:pt x="51022" y="6767"/>
                    <a:pt x="49177" y="7799"/>
                    <a:pt x="47370" y="8812"/>
                  </a:cubicBezTo>
                  <a:cubicBezTo>
                    <a:pt x="46903" y="9071"/>
                    <a:pt x="46765" y="9434"/>
                    <a:pt x="46972" y="9969"/>
                  </a:cubicBezTo>
                  <a:cubicBezTo>
                    <a:pt x="47155" y="10426"/>
                    <a:pt x="47351" y="10748"/>
                    <a:pt x="47819" y="10748"/>
                  </a:cubicBezTo>
                  <a:cubicBezTo>
                    <a:pt x="47883" y="10748"/>
                    <a:pt x="47952" y="10742"/>
                    <a:pt x="48026" y="10730"/>
                  </a:cubicBezTo>
                  <a:lnTo>
                    <a:pt x="50498" y="10280"/>
                  </a:lnTo>
                  <a:cubicBezTo>
                    <a:pt x="50618" y="10263"/>
                    <a:pt x="50739" y="10229"/>
                    <a:pt x="50878" y="10194"/>
                  </a:cubicBezTo>
                  <a:lnTo>
                    <a:pt x="50878" y="10194"/>
                  </a:lnTo>
                  <a:cubicBezTo>
                    <a:pt x="50878" y="10298"/>
                    <a:pt x="50860" y="10401"/>
                    <a:pt x="50860" y="10505"/>
                  </a:cubicBezTo>
                  <a:cubicBezTo>
                    <a:pt x="50614" y="11663"/>
                    <a:pt x="50148" y="12321"/>
                    <a:pt x="49280" y="12321"/>
                  </a:cubicBezTo>
                  <a:cubicBezTo>
                    <a:pt x="48931" y="12321"/>
                    <a:pt x="48517" y="12214"/>
                    <a:pt x="48026" y="11991"/>
                  </a:cubicBezTo>
                  <a:cubicBezTo>
                    <a:pt x="46374" y="11254"/>
                    <a:pt x="44693" y="10979"/>
                    <a:pt x="42955" y="10979"/>
                  </a:cubicBezTo>
                  <a:cubicBezTo>
                    <a:pt x="42002" y="10979"/>
                    <a:pt x="41033" y="11062"/>
                    <a:pt x="40042" y="11196"/>
                  </a:cubicBezTo>
                  <a:cubicBezTo>
                    <a:pt x="38536" y="11404"/>
                    <a:pt x="37062" y="12285"/>
                    <a:pt x="35569" y="12285"/>
                  </a:cubicBezTo>
                  <a:cubicBezTo>
                    <a:pt x="35195" y="12285"/>
                    <a:pt x="34820" y="12230"/>
                    <a:pt x="34443" y="12095"/>
                  </a:cubicBezTo>
                  <a:cubicBezTo>
                    <a:pt x="32698" y="11490"/>
                    <a:pt x="30900" y="11110"/>
                    <a:pt x="29068" y="10920"/>
                  </a:cubicBezTo>
                  <a:cubicBezTo>
                    <a:pt x="27080" y="10698"/>
                    <a:pt x="25171" y="10202"/>
                    <a:pt x="23146" y="10202"/>
                  </a:cubicBezTo>
                  <a:cubicBezTo>
                    <a:pt x="22337" y="10202"/>
                    <a:pt x="21510" y="10281"/>
                    <a:pt x="20652" y="10488"/>
                  </a:cubicBezTo>
                  <a:cubicBezTo>
                    <a:pt x="18383" y="11055"/>
                    <a:pt x="16215" y="12269"/>
                    <a:pt x="13793" y="12269"/>
                  </a:cubicBezTo>
                  <a:cubicBezTo>
                    <a:pt x="13559" y="12269"/>
                    <a:pt x="13322" y="12258"/>
                    <a:pt x="13083" y="12233"/>
                  </a:cubicBezTo>
                  <a:cubicBezTo>
                    <a:pt x="13049" y="12230"/>
                    <a:pt x="13015" y="12229"/>
                    <a:pt x="12982" y="12229"/>
                  </a:cubicBezTo>
                  <a:cubicBezTo>
                    <a:pt x="12473" y="12229"/>
                    <a:pt x="12176" y="12605"/>
                    <a:pt x="12323" y="13287"/>
                  </a:cubicBezTo>
                  <a:cubicBezTo>
                    <a:pt x="12498" y="14071"/>
                    <a:pt x="12325" y="14707"/>
                    <a:pt x="11687" y="14707"/>
                  </a:cubicBezTo>
                  <a:cubicBezTo>
                    <a:pt x="11510" y="14707"/>
                    <a:pt x="11296" y="14658"/>
                    <a:pt x="11044" y="14549"/>
                  </a:cubicBezTo>
                  <a:cubicBezTo>
                    <a:pt x="10655" y="14378"/>
                    <a:pt x="10292" y="14308"/>
                    <a:pt x="9947" y="14308"/>
                  </a:cubicBezTo>
                  <a:cubicBezTo>
                    <a:pt x="9034" y="14308"/>
                    <a:pt x="8242" y="14801"/>
                    <a:pt x="7415" y="15240"/>
                  </a:cubicBezTo>
                  <a:cubicBezTo>
                    <a:pt x="6965" y="15482"/>
                    <a:pt x="6672" y="15914"/>
                    <a:pt x="6879" y="16467"/>
                  </a:cubicBezTo>
                  <a:cubicBezTo>
                    <a:pt x="7027" y="16886"/>
                    <a:pt x="7334" y="16988"/>
                    <a:pt x="7700" y="16988"/>
                  </a:cubicBezTo>
                  <a:cubicBezTo>
                    <a:pt x="7802" y="16988"/>
                    <a:pt x="7910" y="16980"/>
                    <a:pt x="8020" y="16968"/>
                  </a:cubicBezTo>
                  <a:cubicBezTo>
                    <a:pt x="8305" y="16929"/>
                    <a:pt x="8590" y="16910"/>
                    <a:pt x="8875" y="16910"/>
                  </a:cubicBezTo>
                  <a:cubicBezTo>
                    <a:pt x="8970" y="16910"/>
                    <a:pt x="9065" y="16912"/>
                    <a:pt x="9160" y="16917"/>
                  </a:cubicBezTo>
                  <a:cubicBezTo>
                    <a:pt x="9186" y="16919"/>
                    <a:pt x="9214" y="16920"/>
                    <a:pt x="9242" y="16920"/>
                  </a:cubicBezTo>
                  <a:cubicBezTo>
                    <a:pt x="9458" y="16920"/>
                    <a:pt x="9735" y="16862"/>
                    <a:pt x="9947" y="16862"/>
                  </a:cubicBezTo>
                  <a:cubicBezTo>
                    <a:pt x="10131" y="16862"/>
                    <a:pt x="10266" y="16906"/>
                    <a:pt x="10266" y="17072"/>
                  </a:cubicBezTo>
                  <a:cubicBezTo>
                    <a:pt x="10266" y="17498"/>
                    <a:pt x="9728" y="17637"/>
                    <a:pt x="9291" y="17637"/>
                  </a:cubicBezTo>
                  <a:cubicBezTo>
                    <a:pt x="9214" y="17637"/>
                    <a:pt x="9141" y="17633"/>
                    <a:pt x="9074" y="17625"/>
                  </a:cubicBezTo>
                  <a:cubicBezTo>
                    <a:pt x="8873" y="17604"/>
                    <a:pt x="8677" y="17594"/>
                    <a:pt x="8484" y="17594"/>
                  </a:cubicBezTo>
                  <a:cubicBezTo>
                    <a:pt x="6314" y="17594"/>
                    <a:pt x="4587" y="18859"/>
                    <a:pt x="2714" y="19716"/>
                  </a:cubicBezTo>
                  <a:cubicBezTo>
                    <a:pt x="1193" y="20407"/>
                    <a:pt x="2351" y="21548"/>
                    <a:pt x="2282" y="22429"/>
                  </a:cubicBezTo>
                  <a:cubicBezTo>
                    <a:pt x="2264" y="22814"/>
                    <a:pt x="2455" y="22907"/>
                    <a:pt x="2706" y="22907"/>
                  </a:cubicBezTo>
                  <a:cubicBezTo>
                    <a:pt x="2939" y="22907"/>
                    <a:pt x="3223" y="22827"/>
                    <a:pt x="3440" y="22827"/>
                  </a:cubicBezTo>
                  <a:cubicBezTo>
                    <a:pt x="3665" y="22827"/>
                    <a:pt x="3872" y="22982"/>
                    <a:pt x="4079" y="23069"/>
                  </a:cubicBezTo>
                  <a:cubicBezTo>
                    <a:pt x="3924" y="23242"/>
                    <a:pt x="3751" y="23380"/>
                    <a:pt x="3544" y="23501"/>
                  </a:cubicBezTo>
                  <a:cubicBezTo>
                    <a:pt x="2610" y="23881"/>
                    <a:pt x="1643" y="24192"/>
                    <a:pt x="709" y="24589"/>
                  </a:cubicBezTo>
                  <a:cubicBezTo>
                    <a:pt x="329" y="24745"/>
                    <a:pt x="1" y="25142"/>
                    <a:pt x="226" y="25609"/>
                  </a:cubicBezTo>
                  <a:cubicBezTo>
                    <a:pt x="325" y="25816"/>
                    <a:pt x="462" y="25880"/>
                    <a:pt x="615" y="25880"/>
                  </a:cubicBezTo>
                  <a:cubicBezTo>
                    <a:pt x="807" y="25880"/>
                    <a:pt x="1026" y="25778"/>
                    <a:pt x="1228" y="25730"/>
                  </a:cubicBezTo>
                  <a:cubicBezTo>
                    <a:pt x="2248" y="25454"/>
                    <a:pt x="3354" y="25350"/>
                    <a:pt x="4252" y="24866"/>
                  </a:cubicBezTo>
                  <a:cubicBezTo>
                    <a:pt x="4601" y="24679"/>
                    <a:pt x="4965" y="24620"/>
                    <a:pt x="5336" y="24620"/>
                  </a:cubicBezTo>
                  <a:cubicBezTo>
                    <a:pt x="5952" y="24620"/>
                    <a:pt x="6585" y="24782"/>
                    <a:pt x="7191" y="24782"/>
                  </a:cubicBezTo>
                  <a:cubicBezTo>
                    <a:pt x="7702" y="24782"/>
                    <a:pt x="8195" y="24667"/>
                    <a:pt x="8642" y="24244"/>
                  </a:cubicBezTo>
                  <a:cubicBezTo>
                    <a:pt x="9143" y="23760"/>
                    <a:pt x="9627" y="23276"/>
                    <a:pt x="10128" y="22809"/>
                  </a:cubicBezTo>
                  <a:cubicBezTo>
                    <a:pt x="10518" y="22438"/>
                    <a:pt x="10935" y="22335"/>
                    <a:pt x="11366" y="22335"/>
                  </a:cubicBezTo>
                  <a:cubicBezTo>
                    <a:pt x="11904" y="22335"/>
                    <a:pt x="12465" y="22495"/>
                    <a:pt x="13026" y="22495"/>
                  </a:cubicBezTo>
                  <a:cubicBezTo>
                    <a:pt x="13270" y="22495"/>
                    <a:pt x="13515" y="22465"/>
                    <a:pt x="13757" y="22377"/>
                  </a:cubicBezTo>
                  <a:cubicBezTo>
                    <a:pt x="14876" y="21972"/>
                    <a:pt x="15968" y="21278"/>
                    <a:pt x="17215" y="21278"/>
                  </a:cubicBezTo>
                  <a:cubicBezTo>
                    <a:pt x="17721" y="21278"/>
                    <a:pt x="18252" y="21392"/>
                    <a:pt x="18820" y="21686"/>
                  </a:cubicBezTo>
                  <a:cubicBezTo>
                    <a:pt x="20272" y="22429"/>
                    <a:pt x="22242" y="22343"/>
                    <a:pt x="21966" y="24780"/>
                  </a:cubicBezTo>
                  <a:cubicBezTo>
                    <a:pt x="21914" y="25212"/>
                    <a:pt x="22104" y="25868"/>
                    <a:pt x="22415" y="26127"/>
                  </a:cubicBezTo>
                  <a:cubicBezTo>
                    <a:pt x="23746" y="27251"/>
                    <a:pt x="23659" y="29411"/>
                    <a:pt x="23210" y="29981"/>
                  </a:cubicBezTo>
                  <a:cubicBezTo>
                    <a:pt x="22052" y="31485"/>
                    <a:pt x="22484" y="32573"/>
                    <a:pt x="22985" y="33973"/>
                  </a:cubicBezTo>
                  <a:cubicBezTo>
                    <a:pt x="23124" y="34405"/>
                    <a:pt x="22795" y="35045"/>
                    <a:pt x="22553" y="35529"/>
                  </a:cubicBezTo>
                  <a:cubicBezTo>
                    <a:pt x="21447" y="37844"/>
                    <a:pt x="19356" y="39469"/>
                    <a:pt x="18233" y="41802"/>
                  </a:cubicBezTo>
                  <a:cubicBezTo>
                    <a:pt x="17455" y="43409"/>
                    <a:pt x="17058" y="48783"/>
                    <a:pt x="18354" y="49734"/>
                  </a:cubicBezTo>
                  <a:cubicBezTo>
                    <a:pt x="20220" y="51116"/>
                    <a:pt x="19927" y="52862"/>
                    <a:pt x="20238" y="54659"/>
                  </a:cubicBezTo>
                  <a:cubicBezTo>
                    <a:pt x="20428" y="55748"/>
                    <a:pt x="20410" y="57528"/>
                    <a:pt x="20687" y="57752"/>
                  </a:cubicBezTo>
                  <a:cubicBezTo>
                    <a:pt x="22380" y="59083"/>
                    <a:pt x="22242" y="61364"/>
                    <a:pt x="23625" y="62764"/>
                  </a:cubicBezTo>
                  <a:cubicBezTo>
                    <a:pt x="23915" y="63066"/>
                    <a:pt x="24197" y="63258"/>
                    <a:pt x="24508" y="63258"/>
                  </a:cubicBezTo>
                  <a:cubicBezTo>
                    <a:pt x="24660" y="63258"/>
                    <a:pt x="24820" y="63212"/>
                    <a:pt x="24990" y="63110"/>
                  </a:cubicBezTo>
                  <a:cubicBezTo>
                    <a:pt x="25508" y="62816"/>
                    <a:pt x="25526" y="62246"/>
                    <a:pt x="25197" y="61831"/>
                  </a:cubicBezTo>
                  <a:cubicBezTo>
                    <a:pt x="23607" y="59671"/>
                    <a:pt x="23746" y="56888"/>
                    <a:pt x="22536" y="54590"/>
                  </a:cubicBezTo>
                  <a:cubicBezTo>
                    <a:pt x="22415" y="54348"/>
                    <a:pt x="22605" y="53933"/>
                    <a:pt x="22692" y="53605"/>
                  </a:cubicBezTo>
                  <a:cubicBezTo>
                    <a:pt x="22704" y="53568"/>
                    <a:pt x="22878" y="53539"/>
                    <a:pt x="22981" y="53539"/>
                  </a:cubicBezTo>
                  <a:cubicBezTo>
                    <a:pt x="23021" y="53539"/>
                    <a:pt x="23050" y="53543"/>
                    <a:pt x="23054" y="53553"/>
                  </a:cubicBezTo>
                  <a:cubicBezTo>
                    <a:pt x="23175" y="53812"/>
                    <a:pt x="23366" y="54106"/>
                    <a:pt x="23366" y="54400"/>
                  </a:cubicBezTo>
                  <a:cubicBezTo>
                    <a:pt x="23383" y="56819"/>
                    <a:pt x="24973" y="58617"/>
                    <a:pt x="26027" y="60569"/>
                  </a:cubicBezTo>
                  <a:cubicBezTo>
                    <a:pt x="26977" y="62297"/>
                    <a:pt x="28654" y="63663"/>
                    <a:pt x="27720" y="65978"/>
                  </a:cubicBezTo>
                  <a:cubicBezTo>
                    <a:pt x="27530" y="66445"/>
                    <a:pt x="27928" y="66791"/>
                    <a:pt x="28273" y="67136"/>
                  </a:cubicBezTo>
                  <a:cubicBezTo>
                    <a:pt x="29138" y="68000"/>
                    <a:pt x="30226" y="68536"/>
                    <a:pt x="31246" y="69193"/>
                  </a:cubicBezTo>
                  <a:cubicBezTo>
                    <a:pt x="32910" y="70222"/>
                    <a:pt x="34447" y="71516"/>
                    <a:pt x="36422" y="71516"/>
                  </a:cubicBezTo>
                  <a:cubicBezTo>
                    <a:pt x="36867" y="71516"/>
                    <a:pt x="37334" y="71451"/>
                    <a:pt x="37830" y="71301"/>
                  </a:cubicBezTo>
                  <a:cubicBezTo>
                    <a:pt x="37930" y="71272"/>
                    <a:pt x="38022" y="71258"/>
                    <a:pt x="38107" y="71258"/>
                  </a:cubicBezTo>
                  <a:cubicBezTo>
                    <a:pt x="38527" y="71258"/>
                    <a:pt x="38793" y="71582"/>
                    <a:pt x="39023" y="71941"/>
                  </a:cubicBezTo>
                  <a:cubicBezTo>
                    <a:pt x="39748" y="73098"/>
                    <a:pt x="40768" y="73721"/>
                    <a:pt x="42116" y="74032"/>
                  </a:cubicBezTo>
                  <a:cubicBezTo>
                    <a:pt x="43585" y="74360"/>
                    <a:pt x="45296" y="74775"/>
                    <a:pt x="45745" y="76399"/>
                  </a:cubicBezTo>
                  <a:cubicBezTo>
                    <a:pt x="46194" y="78110"/>
                    <a:pt x="47439" y="79112"/>
                    <a:pt x="48648" y="79907"/>
                  </a:cubicBezTo>
                  <a:cubicBezTo>
                    <a:pt x="49237" y="80296"/>
                    <a:pt x="50039" y="81326"/>
                    <a:pt x="50895" y="81326"/>
                  </a:cubicBezTo>
                  <a:cubicBezTo>
                    <a:pt x="51372" y="81326"/>
                    <a:pt x="51865" y="81007"/>
                    <a:pt x="52347" y="80080"/>
                  </a:cubicBezTo>
                  <a:cubicBezTo>
                    <a:pt x="52462" y="79850"/>
                    <a:pt x="52631" y="79714"/>
                    <a:pt x="52813" y="79714"/>
                  </a:cubicBezTo>
                  <a:cubicBezTo>
                    <a:pt x="53013" y="79714"/>
                    <a:pt x="53228" y="79880"/>
                    <a:pt x="53401" y="80270"/>
                  </a:cubicBezTo>
                  <a:cubicBezTo>
                    <a:pt x="54593" y="83156"/>
                    <a:pt x="53919" y="85697"/>
                    <a:pt x="51621" y="87943"/>
                  </a:cubicBezTo>
                  <a:cubicBezTo>
                    <a:pt x="50498" y="89049"/>
                    <a:pt x="49806" y="90604"/>
                    <a:pt x="50774" y="92194"/>
                  </a:cubicBezTo>
                  <a:cubicBezTo>
                    <a:pt x="51085" y="92730"/>
                    <a:pt x="51068" y="92886"/>
                    <a:pt x="50688" y="93283"/>
                  </a:cubicBezTo>
                  <a:cubicBezTo>
                    <a:pt x="49685" y="94337"/>
                    <a:pt x="49703" y="95875"/>
                    <a:pt x="50567" y="96636"/>
                  </a:cubicBezTo>
                  <a:cubicBezTo>
                    <a:pt x="52208" y="98087"/>
                    <a:pt x="52986" y="99971"/>
                    <a:pt x="53971" y="101803"/>
                  </a:cubicBezTo>
                  <a:cubicBezTo>
                    <a:pt x="55440" y="104516"/>
                    <a:pt x="56771" y="107281"/>
                    <a:pt x="59933" y="108629"/>
                  </a:cubicBezTo>
                  <a:cubicBezTo>
                    <a:pt x="61661" y="109372"/>
                    <a:pt x="62629" y="111014"/>
                    <a:pt x="62664" y="113122"/>
                  </a:cubicBezTo>
                  <a:cubicBezTo>
                    <a:pt x="62716" y="116319"/>
                    <a:pt x="62871" y="119516"/>
                    <a:pt x="63096" y="122713"/>
                  </a:cubicBezTo>
                  <a:cubicBezTo>
                    <a:pt x="63251" y="125115"/>
                    <a:pt x="64426" y="127431"/>
                    <a:pt x="63631" y="129920"/>
                  </a:cubicBezTo>
                  <a:cubicBezTo>
                    <a:pt x="63303" y="130922"/>
                    <a:pt x="63459" y="131907"/>
                    <a:pt x="63839" y="132875"/>
                  </a:cubicBezTo>
                  <a:cubicBezTo>
                    <a:pt x="64323" y="134067"/>
                    <a:pt x="64461" y="135363"/>
                    <a:pt x="64288" y="136642"/>
                  </a:cubicBezTo>
                  <a:cubicBezTo>
                    <a:pt x="64184" y="137593"/>
                    <a:pt x="64582" y="138664"/>
                    <a:pt x="65653" y="139148"/>
                  </a:cubicBezTo>
                  <a:cubicBezTo>
                    <a:pt x="65680" y="139159"/>
                    <a:pt x="65711" y="139163"/>
                    <a:pt x="65743" y="139163"/>
                  </a:cubicBezTo>
                  <a:cubicBezTo>
                    <a:pt x="65886" y="139163"/>
                    <a:pt x="66069" y="139076"/>
                    <a:pt x="66205" y="139076"/>
                  </a:cubicBezTo>
                  <a:cubicBezTo>
                    <a:pt x="66332" y="139076"/>
                    <a:pt x="66419" y="139151"/>
                    <a:pt x="66397" y="139442"/>
                  </a:cubicBezTo>
                  <a:cubicBezTo>
                    <a:pt x="66362" y="139995"/>
                    <a:pt x="67071" y="140565"/>
                    <a:pt x="66293" y="141135"/>
                  </a:cubicBezTo>
                  <a:cubicBezTo>
                    <a:pt x="65895" y="141412"/>
                    <a:pt x="65360" y="142259"/>
                    <a:pt x="65774" y="142414"/>
                  </a:cubicBezTo>
                  <a:cubicBezTo>
                    <a:pt x="66898" y="142846"/>
                    <a:pt x="66500" y="143797"/>
                    <a:pt x="66777" y="144488"/>
                  </a:cubicBezTo>
                  <a:cubicBezTo>
                    <a:pt x="67468" y="146164"/>
                    <a:pt x="68505" y="147668"/>
                    <a:pt x="69801" y="148929"/>
                  </a:cubicBezTo>
                  <a:cubicBezTo>
                    <a:pt x="71823" y="150906"/>
                    <a:pt x="74091" y="152091"/>
                    <a:pt x="76808" y="152091"/>
                  </a:cubicBezTo>
                  <a:cubicBezTo>
                    <a:pt x="77226" y="152091"/>
                    <a:pt x="77656" y="152063"/>
                    <a:pt x="78096" y="152005"/>
                  </a:cubicBezTo>
                  <a:cubicBezTo>
                    <a:pt x="78355" y="151953"/>
                    <a:pt x="78580" y="151781"/>
                    <a:pt x="78718" y="151556"/>
                  </a:cubicBezTo>
                  <a:cubicBezTo>
                    <a:pt x="78874" y="151262"/>
                    <a:pt x="78615" y="151038"/>
                    <a:pt x="78355" y="150882"/>
                  </a:cubicBezTo>
                  <a:cubicBezTo>
                    <a:pt x="77595" y="150415"/>
                    <a:pt x="76835" y="149914"/>
                    <a:pt x="76040" y="149482"/>
                  </a:cubicBezTo>
                  <a:cubicBezTo>
                    <a:pt x="73914" y="148342"/>
                    <a:pt x="73551" y="146648"/>
                    <a:pt x="74899" y="144695"/>
                  </a:cubicBezTo>
                  <a:cubicBezTo>
                    <a:pt x="75608" y="143658"/>
                    <a:pt x="75694" y="142570"/>
                    <a:pt x="74173" y="142017"/>
                  </a:cubicBezTo>
                  <a:cubicBezTo>
                    <a:pt x="73707" y="141861"/>
                    <a:pt x="72929" y="141550"/>
                    <a:pt x="73551" y="140997"/>
                  </a:cubicBezTo>
                  <a:cubicBezTo>
                    <a:pt x="74260" y="140340"/>
                    <a:pt x="74260" y="139597"/>
                    <a:pt x="74415" y="138837"/>
                  </a:cubicBezTo>
                  <a:cubicBezTo>
                    <a:pt x="74605" y="137783"/>
                    <a:pt x="73534" y="136193"/>
                    <a:pt x="75677" y="135985"/>
                  </a:cubicBezTo>
                  <a:cubicBezTo>
                    <a:pt x="75746" y="135985"/>
                    <a:pt x="75850" y="135588"/>
                    <a:pt x="75798" y="135432"/>
                  </a:cubicBezTo>
                  <a:cubicBezTo>
                    <a:pt x="75444" y="134260"/>
                    <a:pt x="75867" y="133923"/>
                    <a:pt x="76900" y="133923"/>
                  </a:cubicBezTo>
                  <a:cubicBezTo>
                    <a:pt x="76978" y="133923"/>
                    <a:pt x="77060" y="133925"/>
                    <a:pt x="77146" y="133929"/>
                  </a:cubicBezTo>
                  <a:cubicBezTo>
                    <a:pt x="77188" y="133931"/>
                    <a:pt x="77231" y="133932"/>
                    <a:pt x="77272" y="133932"/>
                  </a:cubicBezTo>
                  <a:cubicBezTo>
                    <a:pt x="78202" y="133932"/>
                    <a:pt x="78980" y="133388"/>
                    <a:pt x="79427" y="132512"/>
                  </a:cubicBezTo>
                  <a:cubicBezTo>
                    <a:pt x="79859" y="131648"/>
                    <a:pt x="79738" y="130836"/>
                    <a:pt x="79047" y="130110"/>
                  </a:cubicBezTo>
                  <a:cubicBezTo>
                    <a:pt x="78857" y="129902"/>
                    <a:pt x="78822" y="129557"/>
                    <a:pt x="78701" y="129280"/>
                  </a:cubicBezTo>
                  <a:lnTo>
                    <a:pt x="78701" y="129280"/>
                  </a:lnTo>
                  <a:cubicBezTo>
                    <a:pt x="78977" y="129298"/>
                    <a:pt x="79237" y="129332"/>
                    <a:pt x="79513" y="129384"/>
                  </a:cubicBezTo>
                  <a:cubicBezTo>
                    <a:pt x="79669" y="129427"/>
                    <a:pt x="79830" y="129448"/>
                    <a:pt x="79991" y="129448"/>
                  </a:cubicBezTo>
                  <a:cubicBezTo>
                    <a:pt x="80347" y="129448"/>
                    <a:pt x="80702" y="129344"/>
                    <a:pt x="80999" y="129142"/>
                  </a:cubicBezTo>
                  <a:cubicBezTo>
                    <a:pt x="82900" y="128001"/>
                    <a:pt x="83350" y="125841"/>
                    <a:pt x="84473" y="124148"/>
                  </a:cubicBezTo>
                  <a:cubicBezTo>
                    <a:pt x="85216" y="123024"/>
                    <a:pt x="86149" y="121815"/>
                    <a:pt x="85544" y="120225"/>
                  </a:cubicBezTo>
                  <a:cubicBezTo>
                    <a:pt x="85026" y="118808"/>
                    <a:pt x="85959" y="118186"/>
                    <a:pt x="86927" y="117356"/>
                  </a:cubicBezTo>
                  <a:cubicBezTo>
                    <a:pt x="88258" y="116233"/>
                    <a:pt x="90314" y="116371"/>
                    <a:pt x="91230" y="115213"/>
                  </a:cubicBezTo>
                  <a:cubicBezTo>
                    <a:pt x="93096" y="112846"/>
                    <a:pt x="93788" y="109908"/>
                    <a:pt x="93874" y="106866"/>
                  </a:cubicBezTo>
                  <a:cubicBezTo>
                    <a:pt x="93909" y="105743"/>
                    <a:pt x="93563" y="104637"/>
                    <a:pt x="94635" y="103635"/>
                  </a:cubicBezTo>
                  <a:cubicBezTo>
                    <a:pt x="95637" y="102650"/>
                    <a:pt x="96432" y="101492"/>
                    <a:pt x="97002" y="100213"/>
                  </a:cubicBezTo>
                  <a:cubicBezTo>
                    <a:pt x="98350" y="97189"/>
                    <a:pt x="97555" y="95668"/>
                    <a:pt x="93770" y="93404"/>
                  </a:cubicBezTo>
                  <a:cubicBezTo>
                    <a:pt x="92864" y="92866"/>
                    <a:pt x="92012" y="92178"/>
                    <a:pt x="90923" y="92178"/>
                  </a:cubicBezTo>
                  <a:cubicBezTo>
                    <a:pt x="90787" y="92178"/>
                    <a:pt x="90648" y="92189"/>
                    <a:pt x="90504" y="92212"/>
                  </a:cubicBezTo>
                  <a:cubicBezTo>
                    <a:pt x="90375" y="92232"/>
                    <a:pt x="90250" y="92241"/>
                    <a:pt x="90128" y="92241"/>
                  </a:cubicBezTo>
                  <a:cubicBezTo>
                    <a:pt x="89316" y="92241"/>
                    <a:pt x="88640" y="91827"/>
                    <a:pt x="87964" y="91451"/>
                  </a:cubicBezTo>
                  <a:cubicBezTo>
                    <a:pt x="86720" y="90760"/>
                    <a:pt x="85423" y="90190"/>
                    <a:pt x="84076" y="89740"/>
                  </a:cubicBezTo>
                  <a:cubicBezTo>
                    <a:pt x="83419" y="89533"/>
                    <a:pt x="82365" y="89412"/>
                    <a:pt x="82226" y="88306"/>
                  </a:cubicBezTo>
                  <a:cubicBezTo>
                    <a:pt x="81898" y="85511"/>
                    <a:pt x="80349" y="82231"/>
                    <a:pt x="77208" y="82231"/>
                  </a:cubicBezTo>
                  <a:cubicBezTo>
                    <a:pt x="77047" y="82231"/>
                    <a:pt x="76883" y="82240"/>
                    <a:pt x="76714" y="82258"/>
                  </a:cubicBezTo>
                  <a:cubicBezTo>
                    <a:pt x="76610" y="82274"/>
                    <a:pt x="76507" y="82282"/>
                    <a:pt x="76405" y="82282"/>
                  </a:cubicBezTo>
                  <a:cubicBezTo>
                    <a:pt x="75873" y="82282"/>
                    <a:pt x="75365" y="82061"/>
                    <a:pt x="75003" y="81670"/>
                  </a:cubicBezTo>
                  <a:cubicBezTo>
                    <a:pt x="73810" y="80478"/>
                    <a:pt x="72722" y="79147"/>
                    <a:pt x="71356" y="78179"/>
                  </a:cubicBezTo>
                  <a:cubicBezTo>
                    <a:pt x="70652" y="77672"/>
                    <a:pt x="69937" y="76844"/>
                    <a:pt x="68958" y="76844"/>
                  </a:cubicBezTo>
                  <a:cubicBezTo>
                    <a:pt x="68735" y="76844"/>
                    <a:pt x="68499" y="76887"/>
                    <a:pt x="68246" y="76987"/>
                  </a:cubicBezTo>
                  <a:cubicBezTo>
                    <a:pt x="68013" y="77081"/>
                    <a:pt x="67785" y="77113"/>
                    <a:pt x="67562" y="77113"/>
                  </a:cubicBezTo>
                  <a:cubicBezTo>
                    <a:pt x="67089" y="77113"/>
                    <a:pt x="66635" y="76969"/>
                    <a:pt x="66189" y="76969"/>
                  </a:cubicBezTo>
                  <a:cubicBezTo>
                    <a:pt x="64783" y="76969"/>
                    <a:pt x="63941" y="75706"/>
                    <a:pt x="62605" y="75706"/>
                  </a:cubicBezTo>
                  <a:cubicBezTo>
                    <a:pt x="62579" y="75706"/>
                    <a:pt x="62552" y="75707"/>
                    <a:pt x="62525" y="75708"/>
                  </a:cubicBezTo>
                  <a:cubicBezTo>
                    <a:pt x="62280" y="75708"/>
                    <a:pt x="61828" y="76012"/>
                    <a:pt x="61511" y="76012"/>
                  </a:cubicBezTo>
                  <a:cubicBezTo>
                    <a:pt x="61248" y="76012"/>
                    <a:pt x="61077" y="75802"/>
                    <a:pt x="61195" y="75034"/>
                  </a:cubicBezTo>
                  <a:cubicBezTo>
                    <a:pt x="61232" y="74788"/>
                    <a:pt x="60883" y="74612"/>
                    <a:pt x="60617" y="74612"/>
                  </a:cubicBezTo>
                  <a:cubicBezTo>
                    <a:pt x="60509" y="74612"/>
                    <a:pt x="60415" y="74641"/>
                    <a:pt x="60365" y="74706"/>
                  </a:cubicBezTo>
                  <a:cubicBezTo>
                    <a:pt x="59225" y="76088"/>
                    <a:pt x="57099" y="76071"/>
                    <a:pt x="56166" y="77747"/>
                  </a:cubicBezTo>
                  <a:cubicBezTo>
                    <a:pt x="55842" y="78325"/>
                    <a:pt x="55457" y="78771"/>
                    <a:pt x="54917" y="78771"/>
                  </a:cubicBezTo>
                  <a:cubicBezTo>
                    <a:pt x="54649" y="78771"/>
                    <a:pt x="54343" y="78661"/>
                    <a:pt x="53988" y="78404"/>
                  </a:cubicBezTo>
                  <a:cubicBezTo>
                    <a:pt x="53637" y="78125"/>
                    <a:pt x="53206" y="77982"/>
                    <a:pt x="52772" y="77982"/>
                  </a:cubicBezTo>
                  <a:cubicBezTo>
                    <a:pt x="52480" y="77982"/>
                    <a:pt x="52186" y="78047"/>
                    <a:pt x="51915" y="78179"/>
                  </a:cubicBezTo>
                  <a:cubicBezTo>
                    <a:pt x="51373" y="78410"/>
                    <a:pt x="50918" y="78527"/>
                    <a:pt x="50541" y="78527"/>
                  </a:cubicBezTo>
                  <a:cubicBezTo>
                    <a:pt x="49618" y="78527"/>
                    <a:pt x="49166" y="77825"/>
                    <a:pt x="49080" y="76365"/>
                  </a:cubicBezTo>
                  <a:cubicBezTo>
                    <a:pt x="49046" y="75397"/>
                    <a:pt x="49184" y="74446"/>
                    <a:pt x="49478" y="73530"/>
                  </a:cubicBezTo>
                  <a:cubicBezTo>
                    <a:pt x="50012" y="71861"/>
                    <a:pt x="49095" y="70692"/>
                    <a:pt x="47366" y="70692"/>
                  </a:cubicBezTo>
                  <a:cubicBezTo>
                    <a:pt x="47305" y="70692"/>
                    <a:pt x="47243" y="70693"/>
                    <a:pt x="47179" y="70696"/>
                  </a:cubicBezTo>
                  <a:cubicBezTo>
                    <a:pt x="46730" y="70714"/>
                    <a:pt x="46281" y="70765"/>
                    <a:pt x="45814" y="70783"/>
                  </a:cubicBezTo>
                  <a:cubicBezTo>
                    <a:pt x="45755" y="70784"/>
                    <a:pt x="45699" y="70786"/>
                    <a:pt x="45645" y="70786"/>
                  </a:cubicBezTo>
                  <a:cubicBezTo>
                    <a:pt x="45148" y="70786"/>
                    <a:pt x="44886" y="70683"/>
                    <a:pt x="45088" y="69919"/>
                  </a:cubicBezTo>
                  <a:cubicBezTo>
                    <a:pt x="45469" y="68484"/>
                    <a:pt x="46143" y="67240"/>
                    <a:pt x="46886" y="65996"/>
                  </a:cubicBezTo>
                  <a:cubicBezTo>
                    <a:pt x="47214" y="65443"/>
                    <a:pt x="47231" y="64993"/>
                    <a:pt x="46747" y="64613"/>
                  </a:cubicBezTo>
                  <a:cubicBezTo>
                    <a:pt x="46406" y="64334"/>
                    <a:pt x="45929" y="64209"/>
                    <a:pt x="45417" y="64209"/>
                  </a:cubicBezTo>
                  <a:cubicBezTo>
                    <a:pt x="44221" y="64209"/>
                    <a:pt x="42833" y="64889"/>
                    <a:pt x="42531" y="65857"/>
                  </a:cubicBezTo>
                  <a:cubicBezTo>
                    <a:pt x="42161" y="67044"/>
                    <a:pt x="40793" y="67929"/>
                    <a:pt x="39553" y="67929"/>
                  </a:cubicBezTo>
                  <a:cubicBezTo>
                    <a:pt x="39113" y="67929"/>
                    <a:pt x="38689" y="67817"/>
                    <a:pt x="38331" y="67568"/>
                  </a:cubicBezTo>
                  <a:cubicBezTo>
                    <a:pt x="36966" y="66601"/>
                    <a:pt x="35998" y="64872"/>
                    <a:pt x="36517" y="63455"/>
                  </a:cubicBezTo>
                  <a:cubicBezTo>
                    <a:pt x="37571" y="60569"/>
                    <a:pt x="37986" y="56802"/>
                    <a:pt x="41822" y="56093"/>
                  </a:cubicBezTo>
                  <a:cubicBezTo>
                    <a:pt x="44259" y="55627"/>
                    <a:pt x="46696" y="55299"/>
                    <a:pt x="49167" y="55126"/>
                  </a:cubicBezTo>
                  <a:cubicBezTo>
                    <a:pt x="49252" y="55120"/>
                    <a:pt x="49338" y="55117"/>
                    <a:pt x="49425" y="55117"/>
                  </a:cubicBezTo>
                  <a:cubicBezTo>
                    <a:pt x="50819" y="55117"/>
                    <a:pt x="52364" y="55920"/>
                    <a:pt x="51811" y="58133"/>
                  </a:cubicBezTo>
                  <a:cubicBezTo>
                    <a:pt x="51707" y="58582"/>
                    <a:pt x="52087" y="59204"/>
                    <a:pt x="52329" y="59688"/>
                  </a:cubicBezTo>
                  <a:cubicBezTo>
                    <a:pt x="52602" y="60250"/>
                    <a:pt x="52992" y="60846"/>
                    <a:pt x="53666" y="60846"/>
                  </a:cubicBezTo>
                  <a:cubicBezTo>
                    <a:pt x="53675" y="60846"/>
                    <a:pt x="53685" y="60846"/>
                    <a:pt x="53695" y="60846"/>
                  </a:cubicBezTo>
                  <a:cubicBezTo>
                    <a:pt x="54455" y="60811"/>
                    <a:pt x="54628" y="60085"/>
                    <a:pt x="54852" y="59498"/>
                  </a:cubicBezTo>
                  <a:cubicBezTo>
                    <a:pt x="55146" y="58703"/>
                    <a:pt x="55146" y="57822"/>
                    <a:pt x="54887" y="57027"/>
                  </a:cubicBezTo>
                  <a:cubicBezTo>
                    <a:pt x="54127" y="54642"/>
                    <a:pt x="54922" y="53017"/>
                    <a:pt x="57116" y="51894"/>
                  </a:cubicBezTo>
                  <a:cubicBezTo>
                    <a:pt x="58291" y="51307"/>
                    <a:pt x="59328" y="50442"/>
                    <a:pt x="60469" y="49786"/>
                  </a:cubicBezTo>
                  <a:cubicBezTo>
                    <a:pt x="62128" y="48818"/>
                    <a:pt x="61575" y="46641"/>
                    <a:pt x="63096" y="45448"/>
                  </a:cubicBezTo>
                  <a:cubicBezTo>
                    <a:pt x="64720" y="44169"/>
                    <a:pt x="65757" y="42113"/>
                    <a:pt x="68194" y="42061"/>
                  </a:cubicBezTo>
                  <a:cubicBezTo>
                    <a:pt x="68574" y="42044"/>
                    <a:pt x="69006" y="41888"/>
                    <a:pt x="69075" y="41456"/>
                  </a:cubicBezTo>
                  <a:cubicBezTo>
                    <a:pt x="69369" y="39711"/>
                    <a:pt x="70924" y="39417"/>
                    <a:pt x="72151" y="38760"/>
                  </a:cubicBezTo>
                  <a:cubicBezTo>
                    <a:pt x="72321" y="38667"/>
                    <a:pt x="72565" y="38512"/>
                    <a:pt x="72753" y="38512"/>
                  </a:cubicBezTo>
                  <a:cubicBezTo>
                    <a:pt x="72950" y="38512"/>
                    <a:pt x="73086" y="38680"/>
                    <a:pt x="73015" y="39261"/>
                  </a:cubicBezTo>
                  <a:cubicBezTo>
                    <a:pt x="72956" y="39796"/>
                    <a:pt x="73330" y="40078"/>
                    <a:pt x="73743" y="40078"/>
                  </a:cubicBezTo>
                  <a:cubicBezTo>
                    <a:pt x="73931" y="40078"/>
                    <a:pt x="74127" y="40020"/>
                    <a:pt x="74294" y="39901"/>
                  </a:cubicBezTo>
                  <a:cubicBezTo>
                    <a:pt x="75746" y="38898"/>
                    <a:pt x="77457" y="38501"/>
                    <a:pt x="78995" y="37723"/>
                  </a:cubicBezTo>
                  <a:cubicBezTo>
                    <a:pt x="79738" y="37326"/>
                    <a:pt x="80291" y="36773"/>
                    <a:pt x="79790" y="35995"/>
                  </a:cubicBezTo>
                  <a:cubicBezTo>
                    <a:pt x="79597" y="35708"/>
                    <a:pt x="79414" y="35603"/>
                    <a:pt x="79239" y="35603"/>
                  </a:cubicBezTo>
                  <a:cubicBezTo>
                    <a:pt x="78865" y="35603"/>
                    <a:pt x="78524" y="36083"/>
                    <a:pt x="78183" y="36306"/>
                  </a:cubicBezTo>
                  <a:cubicBezTo>
                    <a:pt x="77820" y="36545"/>
                    <a:pt x="77447" y="36741"/>
                    <a:pt x="77083" y="36741"/>
                  </a:cubicBezTo>
                  <a:cubicBezTo>
                    <a:pt x="76789" y="36741"/>
                    <a:pt x="76501" y="36612"/>
                    <a:pt x="76230" y="36272"/>
                  </a:cubicBezTo>
                  <a:cubicBezTo>
                    <a:pt x="75677" y="35563"/>
                    <a:pt x="76126" y="35148"/>
                    <a:pt x="76731" y="34751"/>
                  </a:cubicBezTo>
                  <a:cubicBezTo>
                    <a:pt x="77318" y="34371"/>
                    <a:pt x="77284" y="33818"/>
                    <a:pt x="77025" y="33196"/>
                  </a:cubicBezTo>
                  <a:cubicBezTo>
                    <a:pt x="76921" y="32919"/>
                    <a:pt x="76161" y="33023"/>
                    <a:pt x="76593" y="32643"/>
                  </a:cubicBezTo>
                  <a:cubicBezTo>
                    <a:pt x="76708" y="32536"/>
                    <a:pt x="76805" y="32492"/>
                    <a:pt x="76888" y="32492"/>
                  </a:cubicBezTo>
                  <a:cubicBezTo>
                    <a:pt x="77143" y="32492"/>
                    <a:pt x="77279" y="32892"/>
                    <a:pt x="77474" y="33126"/>
                  </a:cubicBezTo>
                  <a:cubicBezTo>
                    <a:pt x="77830" y="33563"/>
                    <a:pt x="78559" y="33892"/>
                    <a:pt x="79019" y="33892"/>
                  </a:cubicBezTo>
                  <a:cubicBezTo>
                    <a:pt x="79251" y="33892"/>
                    <a:pt x="79415" y="33808"/>
                    <a:pt x="79427" y="33610"/>
                  </a:cubicBezTo>
                  <a:cubicBezTo>
                    <a:pt x="79485" y="32639"/>
                    <a:pt x="79866" y="32465"/>
                    <a:pt x="80317" y="32465"/>
                  </a:cubicBezTo>
                  <a:cubicBezTo>
                    <a:pt x="80569" y="32465"/>
                    <a:pt x="80843" y="32519"/>
                    <a:pt x="81095" y="32519"/>
                  </a:cubicBezTo>
                  <a:cubicBezTo>
                    <a:pt x="81194" y="32519"/>
                    <a:pt x="81290" y="32511"/>
                    <a:pt x="81380" y="32487"/>
                  </a:cubicBezTo>
                  <a:cubicBezTo>
                    <a:pt x="81894" y="32340"/>
                    <a:pt x="82271" y="31830"/>
                    <a:pt x="82830" y="31830"/>
                  </a:cubicBezTo>
                  <a:cubicBezTo>
                    <a:pt x="82928" y="31830"/>
                    <a:pt x="83031" y="31846"/>
                    <a:pt x="83142" y="31882"/>
                  </a:cubicBezTo>
                  <a:cubicBezTo>
                    <a:pt x="82658" y="32470"/>
                    <a:pt x="82192" y="33075"/>
                    <a:pt x="81708" y="33679"/>
                  </a:cubicBezTo>
                  <a:cubicBezTo>
                    <a:pt x="81604" y="33766"/>
                    <a:pt x="81483" y="33835"/>
                    <a:pt x="81362" y="33904"/>
                  </a:cubicBezTo>
                  <a:cubicBezTo>
                    <a:pt x="81034" y="34129"/>
                    <a:pt x="80775" y="34423"/>
                    <a:pt x="80878" y="34872"/>
                  </a:cubicBezTo>
                  <a:cubicBezTo>
                    <a:pt x="80999" y="35304"/>
                    <a:pt x="81380" y="35252"/>
                    <a:pt x="81673" y="35425"/>
                  </a:cubicBezTo>
                  <a:cubicBezTo>
                    <a:pt x="81973" y="35596"/>
                    <a:pt x="82292" y="35648"/>
                    <a:pt x="82615" y="35648"/>
                  </a:cubicBezTo>
                  <a:cubicBezTo>
                    <a:pt x="83130" y="35648"/>
                    <a:pt x="83658" y="35514"/>
                    <a:pt x="84141" y="35514"/>
                  </a:cubicBezTo>
                  <a:cubicBezTo>
                    <a:pt x="84489" y="35514"/>
                    <a:pt x="84814" y="35584"/>
                    <a:pt x="85095" y="35822"/>
                  </a:cubicBezTo>
                  <a:cubicBezTo>
                    <a:pt x="85535" y="36187"/>
                    <a:pt x="85875" y="36332"/>
                    <a:pt x="86134" y="36332"/>
                  </a:cubicBezTo>
                  <a:cubicBezTo>
                    <a:pt x="86710" y="36332"/>
                    <a:pt x="86887" y="35618"/>
                    <a:pt x="86875" y="35010"/>
                  </a:cubicBezTo>
                  <a:cubicBezTo>
                    <a:pt x="86858" y="34215"/>
                    <a:pt x="87601" y="32729"/>
                    <a:pt x="85665" y="32625"/>
                  </a:cubicBezTo>
                  <a:cubicBezTo>
                    <a:pt x="84991" y="32591"/>
                    <a:pt x="85130" y="31986"/>
                    <a:pt x="85596" y="31485"/>
                  </a:cubicBezTo>
                  <a:cubicBezTo>
                    <a:pt x="87186" y="29791"/>
                    <a:pt x="86650" y="27527"/>
                    <a:pt x="84508" y="26767"/>
                  </a:cubicBezTo>
                  <a:cubicBezTo>
                    <a:pt x="84006" y="26594"/>
                    <a:pt x="83557" y="26214"/>
                    <a:pt x="83661" y="25834"/>
                  </a:cubicBezTo>
                  <a:cubicBezTo>
                    <a:pt x="83972" y="24503"/>
                    <a:pt x="83039" y="23432"/>
                    <a:pt x="83090" y="22170"/>
                  </a:cubicBezTo>
                  <a:cubicBezTo>
                    <a:pt x="83108" y="21773"/>
                    <a:pt x="83073" y="21375"/>
                    <a:pt x="82624" y="21220"/>
                  </a:cubicBezTo>
                  <a:cubicBezTo>
                    <a:pt x="82529" y="21188"/>
                    <a:pt x="82437" y="21174"/>
                    <a:pt x="82348" y="21174"/>
                  </a:cubicBezTo>
                  <a:cubicBezTo>
                    <a:pt x="82049" y="21174"/>
                    <a:pt x="81787" y="21339"/>
                    <a:pt x="81587" y="21565"/>
                  </a:cubicBezTo>
                  <a:cubicBezTo>
                    <a:pt x="81086" y="22135"/>
                    <a:pt x="80464" y="22602"/>
                    <a:pt x="79755" y="22913"/>
                  </a:cubicBezTo>
                  <a:cubicBezTo>
                    <a:pt x="79583" y="22995"/>
                    <a:pt x="79411" y="23071"/>
                    <a:pt x="79247" y="23071"/>
                  </a:cubicBezTo>
                  <a:cubicBezTo>
                    <a:pt x="79097" y="23071"/>
                    <a:pt x="78954" y="23008"/>
                    <a:pt x="78822" y="22827"/>
                  </a:cubicBezTo>
                  <a:cubicBezTo>
                    <a:pt x="78563" y="22498"/>
                    <a:pt x="78753" y="22274"/>
                    <a:pt x="78960" y="22015"/>
                  </a:cubicBezTo>
                  <a:cubicBezTo>
                    <a:pt x="79496" y="21254"/>
                    <a:pt x="79254" y="20736"/>
                    <a:pt x="78459" y="20338"/>
                  </a:cubicBezTo>
                  <a:cubicBezTo>
                    <a:pt x="78131" y="20165"/>
                    <a:pt x="77837" y="19941"/>
                    <a:pt x="77578" y="19664"/>
                  </a:cubicBezTo>
                  <a:cubicBezTo>
                    <a:pt x="77168" y="19146"/>
                    <a:pt x="76356" y="18913"/>
                    <a:pt x="75491" y="18913"/>
                  </a:cubicBezTo>
                  <a:cubicBezTo>
                    <a:pt x="74278" y="18913"/>
                    <a:pt x="72961" y="19371"/>
                    <a:pt x="72497" y="20148"/>
                  </a:cubicBezTo>
                  <a:cubicBezTo>
                    <a:pt x="72065" y="20874"/>
                    <a:pt x="71788" y="21824"/>
                    <a:pt x="70803" y="22170"/>
                  </a:cubicBezTo>
                  <a:cubicBezTo>
                    <a:pt x="70354" y="22326"/>
                    <a:pt x="70043" y="22792"/>
                    <a:pt x="70337" y="23276"/>
                  </a:cubicBezTo>
                  <a:cubicBezTo>
                    <a:pt x="71356" y="25004"/>
                    <a:pt x="70043" y="25488"/>
                    <a:pt x="68902" y="26024"/>
                  </a:cubicBezTo>
                  <a:cubicBezTo>
                    <a:pt x="67693" y="26577"/>
                    <a:pt x="66241" y="26801"/>
                    <a:pt x="66345" y="28685"/>
                  </a:cubicBezTo>
                  <a:cubicBezTo>
                    <a:pt x="66379" y="29117"/>
                    <a:pt x="65895" y="29601"/>
                    <a:pt x="65584" y="30016"/>
                  </a:cubicBezTo>
                  <a:cubicBezTo>
                    <a:pt x="65442" y="30197"/>
                    <a:pt x="65232" y="30465"/>
                    <a:pt x="64983" y="30465"/>
                  </a:cubicBezTo>
                  <a:cubicBezTo>
                    <a:pt x="64899" y="30465"/>
                    <a:pt x="64811" y="30435"/>
                    <a:pt x="64720" y="30361"/>
                  </a:cubicBezTo>
                  <a:cubicBezTo>
                    <a:pt x="64409" y="30120"/>
                    <a:pt x="64288" y="29705"/>
                    <a:pt x="64409" y="29342"/>
                  </a:cubicBezTo>
                  <a:cubicBezTo>
                    <a:pt x="64893" y="27596"/>
                    <a:pt x="65083" y="25989"/>
                    <a:pt x="62508" y="25903"/>
                  </a:cubicBezTo>
                  <a:cubicBezTo>
                    <a:pt x="62249" y="25903"/>
                    <a:pt x="61938" y="25644"/>
                    <a:pt x="61748" y="25436"/>
                  </a:cubicBezTo>
                  <a:cubicBezTo>
                    <a:pt x="61084" y="24759"/>
                    <a:pt x="60400" y="24243"/>
                    <a:pt x="59552" y="24243"/>
                  </a:cubicBezTo>
                  <a:cubicBezTo>
                    <a:pt x="59252" y="24243"/>
                    <a:pt x="58932" y="24307"/>
                    <a:pt x="58585" y="24451"/>
                  </a:cubicBezTo>
                  <a:cubicBezTo>
                    <a:pt x="58566" y="24457"/>
                    <a:pt x="58545" y="24459"/>
                    <a:pt x="58523" y="24459"/>
                  </a:cubicBezTo>
                  <a:cubicBezTo>
                    <a:pt x="58409" y="24459"/>
                    <a:pt x="58269" y="24394"/>
                    <a:pt x="58153" y="24365"/>
                  </a:cubicBezTo>
                  <a:cubicBezTo>
                    <a:pt x="58758" y="23501"/>
                    <a:pt x="57687" y="22429"/>
                    <a:pt x="58827" y="21462"/>
                  </a:cubicBezTo>
                  <a:cubicBezTo>
                    <a:pt x="61800" y="18990"/>
                    <a:pt x="65757" y="18558"/>
                    <a:pt x="68781" y="16294"/>
                  </a:cubicBezTo>
                  <a:lnTo>
                    <a:pt x="69455" y="15828"/>
                  </a:lnTo>
                  <a:cubicBezTo>
                    <a:pt x="70337" y="15586"/>
                    <a:pt x="71218" y="15206"/>
                    <a:pt x="72117" y="15119"/>
                  </a:cubicBezTo>
                  <a:cubicBezTo>
                    <a:pt x="74346" y="14912"/>
                    <a:pt x="75331" y="13910"/>
                    <a:pt x="75262" y="11767"/>
                  </a:cubicBezTo>
                  <a:cubicBezTo>
                    <a:pt x="75262" y="11596"/>
                    <a:pt x="75299" y="11543"/>
                    <a:pt x="75353" y="11543"/>
                  </a:cubicBezTo>
                  <a:cubicBezTo>
                    <a:pt x="75441" y="11543"/>
                    <a:pt x="75574" y="11687"/>
                    <a:pt x="75659" y="11698"/>
                  </a:cubicBezTo>
                  <a:cubicBezTo>
                    <a:pt x="76835" y="11749"/>
                    <a:pt x="77733" y="12683"/>
                    <a:pt x="78943" y="12752"/>
                  </a:cubicBezTo>
                  <a:cubicBezTo>
                    <a:pt x="79461" y="12769"/>
                    <a:pt x="79945" y="13391"/>
                    <a:pt x="80412" y="13789"/>
                  </a:cubicBezTo>
                  <a:cubicBezTo>
                    <a:pt x="80395" y="13944"/>
                    <a:pt x="80325" y="14082"/>
                    <a:pt x="80204" y="14203"/>
                  </a:cubicBezTo>
                  <a:cubicBezTo>
                    <a:pt x="79099" y="14649"/>
                    <a:pt x="78211" y="15599"/>
                    <a:pt x="76924" y="15599"/>
                  </a:cubicBezTo>
                  <a:cubicBezTo>
                    <a:pt x="76763" y="15599"/>
                    <a:pt x="76595" y="15584"/>
                    <a:pt x="76420" y="15551"/>
                  </a:cubicBezTo>
                  <a:cubicBezTo>
                    <a:pt x="76325" y="15534"/>
                    <a:pt x="76229" y="15525"/>
                    <a:pt x="76135" y="15525"/>
                  </a:cubicBezTo>
                  <a:cubicBezTo>
                    <a:pt x="75478" y="15525"/>
                    <a:pt x="74895" y="15947"/>
                    <a:pt x="74985" y="16778"/>
                  </a:cubicBezTo>
                  <a:cubicBezTo>
                    <a:pt x="75041" y="17437"/>
                    <a:pt x="75422" y="17620"/>
                    <a:pt x="75866" y="17620"/>
                  </a:cubicBezTo>
                  <a:cubicBezTo>
                    <a:pt x="76109" y="17620"/>
                    <a:pt x="76372" y="17565"/>
                    <a:pt x="76610" y="17504"/>
                  </a:cubicBezTo>
                  <a:cubicBezTo>
                    <a:pt x="76822" y="17451"/>
                    <a:pt x="77015" y="17425"/>
                    <a:pt x="77193" y="17425"/>
                  </a:cubicBezTo>
                  <a:cubicBezTo>
                    <a:pt x="77828" y="17425"/>
                    <a:pt x="78286" y="17750"/>
                    <a:pt x="78839" y="18316"/>
                  </a:cubicBezTo>
                  <a:cubicBezTo>
                    <a:pt x="79617" y="19094"/>
                    <a:pt x="80723" y="19612"/>
                    <a:pt x="81794" y="19993"/>
                  </a:cubicBezTo>
                  <a:cubicBezTo>
                    <a:pt x="81906" y="20034"/>
                    <a:pt x="82005" y="20053"/>
                    <a:pt x="82094" y="20053"/>
                  </a:cubicBezTo>
                  <a:cubicBezTo>
                    <a:pt x="82595" y="20053"/>
                    <a:pt x="82747" y="19445"/>
                    <a:pt x="82762" y="18887"/>
                  </a:cubicBezTo>
                  <a:cubicBezTo>
                    <a:pt x="82805" y="18878"/>
                    <a:pt x="82849" y="18874"/>
                    <a:pt x="82892" y="18874"/>
                  </a:cubicBezTo>
                  <a:cubicBezTo>
                    <a:pt x="82935" y="18874"/>
                    <a:pt x="82978" y="18878"/>
                    <a:pt x="83021" y="18887"/>
                  </a:cubicBezTo>
                  <a:cubicBezTo>
                    <a:pt x="83375" y="18985"/>
                    <a:pt x="83662" y="19030"/>
                    <a:pt x="83892" y="19030"/>
                  </a:cubicBezTo>
                  <a:cubicBezTo>
                    <a:pt x="85038" y="19030"/>
                    <a:pt x="84816" y="17932"/>
                    <a:pt x="84629" y="16882"/>
                  </a:cubicBezTo>
                  <a:cubicBezTo>
                    <a:pt x="84577" y="16588"/>
                    <a:pt x="84404" y="16122"/>
                    <a:pt x="84525" y="16018"/>
                  </a:cubicBezTo>
                  <a:cubicBezTo>
                    <a:pt x="84606" y="15948"/>
                    <a:pt x="84680" y="15920"/>
                    <a:pt x="84749" y="15920"/>
                  </a:cubicBezTo>
                  <a:cubicBezTo>
                    <a:pt x="84985" y="15920"/>
                    <a:pt x="85161" y="16252"/>
                    <a:pt x="85389" y="16346"/>
                  </a:cubicBezTo>
                  <a:cubicBezTo>
                    <a:pt x="85637" y="16436"/>
                    <a:pt x="85876" y="16474"/>
                    <a:pt x="86110" y="16474"/>
                  </a:cubicBezTo>
                  <a:cubicBezTo>
                    <a:pt x="86771" y="16474"/>
                    <a:pt x="87381" y="16174"/>
                    <a:pt x="87981" y="15931"/>
                  </a:cubicBezTo>
                  <a:cubicBezTo>
                    <a:pt x="88344" y="15793"/>
                    <a:pt x="88500" y="15275"/>
                    <a:pt x="88258" y="15033"/>
                  </a:cubicBezTo>
                  <a:cubicBezTo>
                    <a:pt x="87065" y="13754"/>
                    <a:pt x="85976" y="12406"/>
                    <a:pt x="84819" y="11110"/>
                  </a:cubicBezTo>
                  <a:cubicBezTo>
                    <a:pt x="84162" y="10350"/>
                    <a:pt x="83160" y="9779"/>
                    <a:pt x="82537" y="8915"/>
                  </a:cubicBezTo>
                  <a:cubicBezTo>
                    <a:pt x="82209" y="8379"/>
                    <a:pt x="81639" y="8034"/>
                    <a:pt x="81017" y="7999"/>
                  </a:cubicBezTo>
                  <a:cubicBezTo>
                    <a:pt x="80983" y="7995"/>
                    <a:pt x="80950" y="7994"/>
                    <a:pt x="80916" y="7994"/>
                  </a:cubicBezTo>
                  <a:cubicBezTo>
                    <a:pt x="80688" y="7994"/>
                    <a:pt x="80453" y="8074"/>
                    <a:pt x="80228" y="8074"/>
                  </a:cubicBezTo>
                  <a:cubicBezTo>
                    <a:pt x="80056" y="8074"/>
                    <a:pt x="79890" y="8027"/>
                    <a:pt x="79738" y="7861"/>
                  </a:cubicBezTo>
                  <a:cubicBezTo>
                    <a:pt x="80170" y="7757"/>
                    <a:pt x="80602" y="7654"/>
                    <a:pt x="81017" y="7585"/>
                  </a:cubicBezTo>
                  <a:cubicBezTo>
                    <a:pt x="81518" y="7481"/>
                    <a:pt x="82192" y="7567"/>
                    <a:pt x="82226" y="6859"/>
                  </a:cubicBezTo>
                  <a:cubicBezTo>
                    <a:pt x="82278" y="6202"/>
                    <a:pt x="81673" y="6167"/>
                    <a:pt x="81207" y="6046"/>
                  </a:cubicBezTo>
                  <a:cubicBezTo>
                    <a:pt x="81086" y="6012"/>
                    <a:pt x="80948" y="5960"/>
                    <a:pt x="80844" y="5891"/>
                  </a:cubicBezTo>
                  <a:cubicBezTo>
                    <a:pt x="80958" y="5878"/>
                    <a:pt x="81101" y="5837"/>
                    <a:pt x="81223" y="5837"/>
                  </a:cubicBezTo>
                  <a:cubicBezTo>
                    <a:pt x="81267" y="5837"/>
                    <a:pt x="81309" y="5843"/>
                    <a:pt x="81345" y="5856"/>
                  </a:cubicBezTo>
                  <a:cubicBezTo>
                    <a:pt x="81816" y="6065"/>
                    <a:pt x="82272" y="6151"/>
                    <a:pt x="82714" y="6151"/>
                  </a:cubicBezTo>
                  <a:cubicBezTo>
                    <a:pt x="83993" y="6151"/>
                    <a:pt x="85157" y="5437"/>
                    <a:pt x="86236" y="4923"/>
                  </a:cubicBezTo>
                  <a:cubicBezTo>
                    <a:pt x="89182" y="3528"/>
                    <a:pt x="92334" y="3094"/>
                    <a:pt x="95401" y="2235"/>
                  </a:cubicBezTo>
                  <a:lnTo>
                    <a:pt x="95401" y="2235"/>
                  </a:lnTo>
                  <a:cubicBezTo>
                    <a:pt x="93986" y="3267"/>
                    <a:pt x="92263" y="3834"/>
                    <a:pt x="90504" y="3834"/>
                  </a:cubicBezTo>
                  <a:cubicBezTo>
                    <a:pt x="90401" y="3834"/>
                    <a:pt x="90295" y="3831"/>
                    <a:pt x="90191" y="3831"/>
                  </a:cubicBezTo>
                  <a:cubicBezTo>
                    <a:pt x="89827" y="3831"/>
                    <a:pt x="89479" y="3873"/>
                    <a:pt x="89277" y="4249"/>
                  </a:cubicBezTo>
                  <a:cubicBezTo>
                    <a:pt x="89018" y="4802"/>
                    <a:pt x="89467" y="5113"/>
                    <a:pt x="89744" y="5528"/>
                  </a:cubicBezTo>
                  <a:cubicBezTo>
                    <a:pt x="90251" y="6307"/>
                    <a:pt x="90887" y="6586"/>
                    <a:pt x="91608" y="6586"/>
                  </a:cubicBezTo>
                  <a:cubicBezTo>
                    <a:pt x="91943" y="6586"/>
                    <a:pt x="92297" y="6525"/>
                    <a:pt x="92664" y="6427"/>
                  </a:cubicBezTo>
                  <a:cubicBezTo>
                    <a:pt x="93037" y="6322"/>
                    <a:pt x="93404" y="6272"/>
                    <a:pt x="93755" y="6272"/>
                  </a:cubicBezTo>
                  <a:cubicBezTo>
                    <a:pt x="95314" y="6272"/>
                    <a:pt x="96561" y="7243"/>
                    <a:pt x="96518" y="8639"/>
                  </a:cubicBezTo>
                  <a:cubicBezTo>
                    <a:pt x="96501" y="9123"/>
                    <a:pt x="96000" y="9710"/>
                    <a:pt x="96155" y="10073"/>
                  </a:cubicBezTo>
                  <a:cubicBezTo>
                    <a:pt x="96656" y="11300"/>
                    <a:pt x="95758" y="12302"/>
                    <a:pt x="95378" y="13045"/>
                  </a:cubicBezTo>
                  <a:cubicBezTo>
                    <a:pt x="94393" y="15016"/>
                    <a:pt x="93649" y="16709"/>
                    <a:pt x="95412" y="18541"/>
                  </a:cubicBezTo>
                  <a:cubicBezTo>
                    <a:pt x="95602" y="18714"/>
                    <a:pt x="95723" y="18938"/>
                    <a:pt x="95758" y="19180"/>
                  </a:cubicBezTo>
                  <a:cubicBezTo>
                    <a:pt x="95810" y="21358"/>
                    <a:pt x="97901" y="20788"/>
                    <a:pt x="99007" y="21479"/>
                  </a:cubicBezTo>
                  <a:cubicBezTo>
                    <a:pt x="99192" y="21597"/>
                    <a:pt x="99367" y="21648"/>
                    <a:pt x="99531" y="21648"/>
                  </a:cubicBezTo>
                  <a:cubicBezTo>
                    <a:pt x="100207" y="21648"/>
                    <a:pt x="100708" y="20784"/>
                    <a:pt x="101098" y="20200"/>
                  </a:cubicBezTo>
                  <a:cubicBezTo>
                    <a:pt x="102256" y="18472"/>
                    <a:pt x="104088" y="17055"/>
                    <a:pt x="105729" y="16536"/>
                  </a:cubicBezTo>
                  <a:cubicBezTo>
                    <a:pt x="109220" y="15396"/>
                    <a:pt x="112486" y="13547"/>
                    <a:pt x="116254" y="13115"/>
                  </a:cubicBezTo>
                  <a:cubicBezTo>
                    <a:pt x="117965" y="12907"/>
                    <a:pt x="119935" y="12320"/>
                    <a:pt x="120021" y="9883"/>
                  </a:cubicBezTo>
                  <a:cubicBezTo>
                    <a:pt x="120021" y="9693"/>
                    <a:pt x="120349" y="9485"/>
                    <a:pt x="120557" y="9330"/>
                  </a:cubicBezTo>
                  <a:cubicBezTo>
                    <a:pt x="121663" y="8552"/>
                    <a:pt x="123132" y="8034"/>
                    <a:pt x="122631" y="6202"/>
                  </a:cubicBezTo>
                  <a:cubicBezTo>
                    <a:pt x="122594" y="6055"/>
                    <a:pt x="122626" y="6020"/>
                    <a:pt x="122682" y="6020"/>
                  </a:cubicBezTo>
                  <a:cubicBezTo>
                    <a:pt x="122731" y="6020"/>
                    <a:pt x="122799" y="6046"/>
                    <a:pt x="122855" y="6046"/>
                  </a:cubicBezTo>
                  <a:cubicBezTo>
                    <a:pt x="122928" y="6051"/>
                    <a:pt x="122998" y="6053"/>
                    <a:pt x="123064" y="6053"/>
                  </a:cubicBezTo>
                  <a:cubicBezTo>
                    <a:pt x="124269" y="6053"/>
                    <a:pt x="124381" y="5321"/>
                    <a:pt x="123840" y="4387"/>
                  </a:cubicBezTo>
                  <a:cubicBezTo>
                    <a:pt x="123581" y="3921"/>
                    <a:pt x="123875" y="3955"/>
                    <a:pt x="124048" y="3817"/>
                  </a:cubicBezTo>
                  <a:cubicBezTo>
                    <a:pt x="125240" y="2867"/>
                    <a:pt x="126640" y="2728"/>
                    <a:pt x="128092" y="2659"/>
                  </a:cubicBezTo>
                  <a:cubicBezTo>
                    <a:pt x="128575" y="2625"/>
                    <a:pt x="129180" y="2521"/>
                    <a:pt x="129249" y="1934"/>
                  </a:cubicBezTo>
                  <a:cubicBezTo>
                    <a:pt x="129301" y="1363"/>
                    <a:pt x="128714" y="1242"/>
                    <a:pt x="128299" y="1190"/>
                  </a:cubicBezTo>
                  <a:cubicBezTo>
                    <a:pt x="125707" y="948"/>
                    <a:pt x="123132" y="430"/>
                    <a:pt x="120557" y="171"/>
                  </a:cubicBezTo>
                  <a:cubicBezTo>
                    <a:pt x="119360" y="50"/>
                    <a:pt x="118163" y="0"/>
                    <a:pt x="11696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3" name="Google Shape;1743;p57"/>
            <p:cNvSpPr/>
            <p:nvPr/>
          </p:nvSpPr>
          <p:spPr>
            <a:xfrm>
              <a:off x="1581325" y="1051125"/>
              <a:ext cx="283000" cy="91675"/>
            </a:xfrm>
            <a:custGeom>
              <a:avLst/>
              <a:gdLst/>
              <a:ahLst/>
              <a:cxnLst/>
              <a:rect l="l" t="t" r="r" b="b"/>
              <a:pathLst>
                <a:path w="11320" h="3667" extrusionOk="0">
                  <a:moveTo>
                    <a:pt x="6214" y="0"/>
                  </a:moveTo>
                  <a:cubicBezTo>
                    <a:pt x="5926" y="0"/>
                    <a:pt x="5584" y="48"/>
                    <a:pt x="5219" y="71"/>
                  </a:cubicBezTo>
                  <a:cubicBezTo>
                    <a:pt x="5082" y="56"/>
                    <a:pt x="4943" y="49"/>
                    <a:pt x="4804" y="49"/>
                  </a:cubicBezTo>
                  <a:cubicBezTo>
                    <a:pt x="3493" y="49"/>
                    <a:pt x="2115" y="667"/>
                    <a:pt x="709" y="1073"/>
                  </a:cubicBezTo>
                  <a:cubicBezTo>
                    <a:pt x="432" y="1177"/>
                    <a:pt x="208" y="1401"/>
                    <a:pt x="69" y="1678"/>
                  </a:cubicBezTo>
                  <a:cubicBezTo>
                    <a:pt x="0" y="1781"/>
                    <a:pt x="242" y="2213"/>
                    <a:pt x="363" y="2231"/>
                  </a:cubicBezTo>
                  <a:cubicBezTo>
                    <a:pt x="2163" y="2438"/>
                    <a:pt x="3786" y="3667"/>
                    <a:pt x="5640" y="3667"/>
                  </a:cubicBezTo>
                  <a:cubicBezTo>
                    <a:pt x="6100" y="3667"/>
                    <a:pt x="6574" y="3591"/>
                    <a:pt x="7068" y="3406"/>
                  </a:cubicBezTo>
                  <a:cubicBezTo>
                    <a:pt x="7396" y="3281"/>
                    <a:pt x="7767" y="3236"/>
                    <a:pt x="8142" y="3236"/>
                  </a:cubicBezTo>
                  <a:cubicBezTo>
                    <a:pt x="8439" y="3236"/>
                    <a:pt x="8738" y="3264"/>
                    <a:pt x="9021" y="3302"/>
                  </a:cubicBezTo>
                  <a:cubicBezTo>
                    <a:pt x="9277" y="3340"/>
                    <a:pt x="9523" y="3370"/>
                    <a:pt x="9759" y="3370"/>
                  </a:cubicBezTo>
                  <a:cubicBezTo>
                    <a:pt x="10271" y="3370"/>
                    <a:pt x="10728" y="3229"/>
                    <a:pt x="11095" y="2732"/>
                  </a:cubicBezTo>
                  <a:cubicBezTo>
                    <a:pt x="11320" y="2473"/>
                    <a:pt x="11268" y="2075"/>
                    <a:pt x="10991" y="1885"/>
                  </a:cubicBezTo>
                  <a:cubicBezTo>
                    <a:pt x="10479" y="1524"/>
                    <a:pt x="10006" y="1077"/>
                    <a:pt x="9430" y="1077"/>
                  </a:cubicBezTo>
                  <a:cubicBezTo>
                    <a:pt x="9151" y="1077"/>
                    <a:pt x="8847" y="1182"/>
                    <a:pt x="8503" y="1453"/>
                  </a:cubicBezTo>
                  <a:cubicBezTo>
                    <a:pt x="8280" y="1626"/>
                    <a:pt x="7919" y="1737"/>
                    <a:pt x="7612" y="1737"/>
                  </a:cubicBezTo>
                  <a:cubicBezTo>
                    <a:pt x="7277" y="1737"/>
                    <a:pt x="7006" y="1605"/>
                    <a:pt x="7051" y="1280"/>
                  </a:cubicBezTo>
                  <a:cubicBezTo>
                    <a:pt x="7179" y="207"/>
                    <a:pt x="6812" y="0"/>
                    <a:pt x="621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4" name="Google Shape;1744;p57"/>
            <p:cNvSpPr/>
            <p:nvPr/>
          </p:nvSpPr>
          <p:spPr>
            <a:xfrm>
              <a:off x="3144425" y="1319375"/>
              <a:ext cx="213450" cy="95575"/>
            </a:xfrm>
            <a:custGeom>
              <a:avLst/>
              <a:gdLst/>
              <a:ahLst/>
              <a:cxnLst/>
              <a:rect l="l" t="t" r="r" b="b"/>
              <a:pathLst>
                <a:path w="8538" h="3823" extrusionOk="0">
                  <a:moveTo>
                    <a:pt x="6155" y="1"/>
                  </a:moveTo>
                  <a:cubicBezTo>
                    <a:pt x="6054" y="1"/>
                    <a:pt x="5950" y="7"/>
                    <a:pt x="5842" y="20"/>
                  </a:cubicBezTo>
                  <a:cubicBezTo>
                    <a:pt x="4846" y="139"/>
                    <a:pt x="3874" y="469"/>
                    <a:pt x="2859" y="469"/>
                  </a:cubicBezTo>
                  <a:cubicBezTo>
                    <a:pt x="2396" y="469"/>
                    <a:pt x="1923" y="400"/>
                    <a:pt x="1435" y="211"/>
                  </a:cubicBezTo>
                  <a:cubicBezTo>
                    <a:pt x="1292" y="150"/>
                    <a:pt x="1133" y="113"/>
                    <a:pt x="974" y="113"/>
                  </a:cubicBezTo>
                  <a:cubicBezTo>
                    <a:pt x="501" y="113"/>
                    <a:pt x="35" y="441"/>
                    <a:pt x="35" y="1438"/>
                  </a:cubicBezTo>
                  <a:cubicBezTo>
                    <a:pt x="1" y="3771"/>
                    <a:pt x="1573" y="3580"/>
                    <a:pt x="3025" y="3822"/>
                  </a:cubicBezTo>
                  <a:cubicBezTo>
                    <a:pt x="4338" y="3753"/>
                    <a:pt x="5617" y="3408"/>
                    <a:pt x="6792" y="2837"/>
                  </a:cubicBezTo>
                  <a:cubicBezTo>
                    <a:pt x="7415" y="2526"/>
                    <a:pt x="8538" y="2474"/>
                    <a:pt x="8192" y="1541"/>
                  </a:cubicBezTo>
                  <a:cubicBezTo>
                    <a:pt x="7892" y="720"/>
                    <a:pt x="7218" y="1"/>
                    <a:pt x="6155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5" name="Google Shape;1745;p57"/>
            <p:cNvSpPr/>
            <p:nvPr/>
          </p:nvSpPr>
          <p:spPr>
            <a:xfrm>
              <a:off x="1453000" y="2509000"/>
              <a:ext cx="263575" cy="113100"/>
            </a:xfrm>
            <a:custGeom>
              <a:avLst/>
              <a:gdLst/>
              <a:ahLst/>
              <a:cxnLst/>
              <a:rect l="l" t="t" r="r" b="b"/>
              <a:pathLst>
                <a:path w="10543" h="4524" extrusionOk="0">
                  <a:moveTo>
                    <a:pt x="3451" y="1"/>
                  </a:moveTo>
                  <a:cubicBezTo>
                    <a:pt x="2445" y="1"/>
                    <a:pt x="1486" y="228"/>
                    <a:pt x="761" y="702"/>
                  </a:cubicBezTo>
                  <a:cubicBezTo>
                    <a:pt x="398" y="927"/>
                    <a:pt x="1" y="1186"/>
                    <a:pt x="243" y="1687"/>
                  </a:cubicBezTo>
                  <a:cubicBezTo>
                    <a:pt x="390" y="1972"/>
                    <a:pt x="609" y="2083"/>
                    <a:pt x="855" y="2083"/>
                  </a:cubicBezTo>
                  <a:cubicBezTo>
                    <a:pt x="1012" y="2083"/>
                    <a:pt x="1180" y="2038"/>
                    <a:pt x="1349" y="1964"/>
                  </a:cubicBezTo>
                  <a:cubicBezTo>
                    <a:pt x="1677" y="1828"/>
                    <a:pt x="1990" y="1776"/>
                    <a:pt x="2298" y="1776"/>
                  </a:cubicBezTo>
                  <a:cubicBezTo>
                    <a:pt x="2932" y="1776"/>
                    <a:pt x="3543" y="1997"/>
                    <a:pt x="4217" y="2171"/>
                  </a:cubicBezTo>
                  <a:cubicBezTo>
                    <a:pt x="5708" y="2540"/>
                    <a:pt x="6405" y="4523"/>
                    <a:pt x="7868" y="4523"/>
                  </a:cubicBezTo>
                  <a:cubicBezTo>
                    <a:pt x="8118" y="4523"/>
                    <a:pt x="8391" y="4465"/>
                    <a:pt x="8693" y="4332"/>
                  </a:cubicBezTo>
                  <a:cubicBezTo>
                    <a:pt x="8824" y="4337"/>
                    <a:pt x="8947" y="4340"/>
                    <a:pt x="9062" y="4340"/>
                  </a:cubicBezTo>
                  <a:cubicBezTo>
                    <a:pt x="10032" y="4340"/>
                    <a:pt x="10475" y="4144"/>
                    <a:pt x="10491" y="3727"/>
                  </a:cubicBezTo>
                  <a:cubicBezTo>
                    <a:pt x="10542" y="2897"/>
                    <a:pt x="9817" y="2724"/>
                    <a:pt x="9264" y="2517"/>
                  </a:cubicBezTo>
                  <a:cubicBezTo>
                    <a:pt x="8711" y="2292"/>
                    <a:pt x="8209" y="1964"/>
                    <a:pt x="7777" y="1567"/>
                  </a:cubicBezTo>
                  <a:cubicBezTo>
                    <a:pt x="6685" y="547"/>
                    <a:pt x="5011" y="1"/>
                    <a:pt x="345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6" name="Google Shape;1746;p57"/>
            <p:cNvSpPr/>
            <p:nvPr/>
          </p:nvSpPr>
          <p:spPr>
            <a:xfrm>
              <a:off x="1880725" y="1020350"/>
              <a:ext cx="162025" cy="112025"/>
            </a:xfrm>
            <a:custGeom>
              <a:avLst/>
              <a:gdLst/>
              <a:ahLst/>
              <a:cxnLst/>
              <a:rect l="l" t="t" r="r" b="b"/>
              <a:pathLst>
                <a:path w="6481" h="4481" extrusionOk="0">
                  <a:moveTo>
                    <a:pt x="4294" y="0"/>
                  </a:moveTo>
                  <a:cubicBezTo>
                    <a:pt x="4062" y="0"/>
                    <a:pt x="3818" y="44"/>
                    <a:pt x="3560" y="144"/>
                  </a:cubicBezTo>
                  <a:cubicBezTo>
                    <a:pt x="3094" y="317"/>
                    <a:pt x="2593" y="541"/>
                    <a:pt x="2886" y="1198"/>
                  </a:cubicBezTo>
                  <a:cubicBezTo>
                    <a:pt x="3042" y="1509"/>
                    <a:pt x="3232" y="1820"/>
                    <a:pt x="3457" y="2114"/>
                  </a:cubicBezTo>
                  <a:cubicBezTo>
                    <a:pt x="3147" y="2260"/>
                    <a:pt x="2851" y="2348"/>
                    <a:pt x="2545" y="2348"/>
                  </a:cubicBezTo>
                  <a:cubicBezTo>
                    <a:pt x="2270" y="2348"/>
                    <a:pt x="1987" y="2277"/>
                    <a:pt x="1677" y="2114"/>
                  </a:cubicBezTo>
                  <a:cubicBezTo>
                    <a:pt x="1531" y="2037"/>
                    <a:pt x="1393" y="2002"/>
                    <a:pt x="1262" y="2002"/>
                  </a:cubicBezTo>
                  <a:cubicBezTo>
                    <a:pt x="867" y="2002"/>
                    <a:pt x="545" y="2320"/>
                    <a:pt x="311" y="2736"/>
                  </a:cubicBezTo>
                  <a:cubicBezTo>
                    <a:pt x="0" y="3289"/>
                    <a:pt x="467" y="3479"/>
                    <a:pt x="813" y="3807"/>
                  </a:cubicBezTo>
                  <a:cubicBezTo>
                    <a:pt x="1327" y="4309"/>
                    <a:pt x="1837" y="4480"/>
                    <a:pt x="2344" y="4480"/>
                  </a:cubicBezTo>
                  <a:cubicBezTo>
                    <a:pt x="3164" y="4480"/>
                    <a:pt x="3976" y="4032"/>
                    <a:pt x="4787" y="3807"/>
                  </a:cubicBezTo>
                  <a:lnTo>
                    <a:pt x="5081" y="3514"/>
                  </a:lnTo>
                  <a:cubicBezTo>
                    <a:pt x="5237" y="2788"/>
                    <a:pt x="5098" y="1924"/>
                    <a:pt x="6204" y="1734"/>
                  </a:cubicBezTo>
                  <a:cubicBezTo>
                    <a:pt x="6464" y="1699"/>
                    <a:pt x="6481" y="1129"/>
                    <a:pt x="6222" y="921"/>
                  </a:cubicBezTo>
                  <a:cubicBezTo>
                    <a:pt x="5644" y="436"/>
                    <a:pt x="5027" y="0"/>
                    <a:pt x="4294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7" name="Google Shape;1747;p57"/>
            <p:cNvSpPr/>
            <p:nvPr/>
          </p:nvSpPr>
          <p:spPr>
            <a:xfrm>
              <a:off x="1688900" y="2603450"/>
              <a:ext cx="165050" cy="73950"/>
            </a:xfrm>
            <a:custGeom>
              <a:avLst/>
              <a:gdLst/>
              <a:ahLst/>
              <a:cxnLst/>
              <a:rect l="l" t="t" r="r" b="b"/>
              <a:pathLst>
                <a:path w="6602" h="2958" extrusionOk="0">
                  <a:moveTo>
                    <a:pt x="2842" y="0"/>
                  </a:moveTo>
                  <a:cubicBezTo>
                    <a:pt x="2588" y="0"/>
                    <a:pt x="2332" y="28"/>
                    <a:pt x="2074" y="87"/>
                  </a:cubicBezTo>
                  <a:cubicBezTo>
                    <a:pt x="1452" y="225"/>
                    <a:pt x="1055" y="1331"/>
                    <a:pt x="225" y="1694"/>
                  </a:cubicBezTo>
                  <a:cubicBezTo>
                    <a:pt x="0" y="1798"/>
                    <a:pt x="277" y="2247"/>
                    <a:pt x="536" y="2454"/>
                  </a:cubicBezTo>
                  <a:cubicBezTo>
                    <a:pt x="957" y="2789"/>
                    <a:pt x="2162" y="2958"/>
                    <a:pt x="3373" y="2958"/>
                  </a:cubicBezTo>
                  <a:cubicBezTo>
                    <a:pt x="4599" y="2958"/>
                    <a:pt x="5830" y="2785"/>
                    <a:pt x="6256" y="2437"/>
                  </a:cubicBezTo>
                  <a:cubicBezTo>
                    <a:pt x="6395" y="2282"/>
                    <a:pt x="6515" y="2109"/>
                    <a:pt x="6602" y="1919"/>
                  </a:cubicBezTo>
                  <a:cubicBezTo>
                    <a:pt x="6481" y="1711"/>
                    <a:pt x="6429" y="1469"/>
                    <a:pt x="6291" y="1366"/>
                  </a:cubicBezTo>
                  <a:cubicBezTo>
                    <a:pt x="5231" y="636"/>
                    <a:pt x="4065" y="0"/>
                    <a:pt x="284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8" name="Google Shape;1748;p57"/>
            <p:cNvSpPr/>
            <p:nvPr/>
          </p:nvSpPr>
          <p:spPr>
            <a:xfrm>
              <a:off x="1922200" y="1344925"/>
              <a:ext cx="129625" cy="64525"/>
            </a:xfrm>
            <a:custGeom>
              <a:avLst/>
              <a:gdLst/>
              <a:ahLst/>
              <a:cxnLst/>
              <a:rect l="l" t="t" r="r" b="b"/>
              <a:pathLst>
                <a:path w="5185" h="2581" extrusionOk="0">
                  <a:moveTo>
                    <a:pt x="1901" y="1"/>
                  </a:moveTo>
                  <a:lnTo>
                    <a:pt x="1227" y="467"/>
                  </a:lnTo>
                  <a:cubicBezTo>
                    <a:pt x="934" y="1020"/>
                    <a:pt x="0" y="1383"/>
                    <a:pt x="415" y="2144"/>
                  </a:cubicBezTo>
                  <a:cubicBezTo>
                    <a:pt x="602" y="2475"/>
                    <a:pt x="838" y="2581"/>
                    <a:pt x="1096" y="2581"/>
                  </a:cubicBezTo>
                  <a:cubicBezTo>
                    <a:pt x="1482" y="2581"/>
                    <a:pt x="1915" y="2344"/>
                    <a:pt x="2299" y="2282"/>
                  </a:cubicBezTo>
                  <a:cubicBezTo>
                    <a:pt x="2552" y="2236"/>
                    <a:pt x="2806" y="2213"/>
                    <a:pt x="3064" y="2213"/>
                  </a:cubicBezTo>
                  <a:cubicBezTo>
                    <a:pt x="3194" y="2213"/>
                    <a:pt x="3324" y="2219"/>
                    <a:pt x="3457" y="2230"/>
                  </a:cubicBezTo>
                  <a:cubicBezTo>
                    <a:pt x="3730" y="2245"/>
                    <a:pt x="4039" y="2324"/>
                    <a:pt x="4314" y="2324"/>
                  </a:cubicBezTo>
                  <a:cubicBezTo>
                    <a:pt x="4665" y="2324"/>
                    <a:pt x="4959" y="2195"/>
                    <a:pt x="5047" y="1643"/>
                  </a:cubicBezTo>
                  <a:cubicBezTo>
                    <a:pt x="5185" y="744"/>
                    <a:pt x="4563" y="277"/>
                    <a:pt x="3768" y="122"/>
                  </a:cubicBezTo>
                  <a:cubicBezTo>
                    <a:pt x="3146" y="35"/>
                    <a:pt x="2523" y="1"/>
                    <a:pt x="190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9" name="Google Shape;1749;p57"/>
            <p:cNvSpPr/>
            <p:nvPr/>
          </p:nvSpPr>
          <p:spPr>
            <a:xfrm>
              <a:off x="1787825" y="1030550"/>
              <a:ext cx="94250" cy="44825"/>
            </a:xfrm>
            <a:custGeom>
              <a:avLst/>
              <a:gdLst/>
              <a:ahLst/>
              <a:cxnLst/>
              <a:rect l="l" t="t" r="r" b="b"/>
              <a:pathLst>
                <a:path w="3770" h="1793" extrusionOk="0">
                  <a:moveTo>
                    <a:pt x="2929" y="0"/>
                  </a:moveTo>
                  <a:cubicBezTo>
                    <a:pt x="2800" y="0"/>
                    <a:pt x="2676" y="17"/>
                    <a:pt x="2576" y="47"/>
                  </a:cubicBezTo>
                  <a:cubicBezTo>
                    <a:pt x="2412" y="93"/>
                    <a:pt x="2229" y="105"/>
                    <a:pt x="2039" y="105"/>
                  </a:cubicBezTo>
                  <a:cubicBezTo>
                    <a:pt x="1817" y="105"/>
                    <a:pt x="1584" y="88"/>
                    <a:pt x="1360" y="88"/>
                  </a:cubicBezTo>
                  <a:cubicBezTo>
                    <a:pt x="763" y="88"/>
                    <a:pt x="227" y="208"/>
                    <a:pt x="105" y="1084"/>
                  </a:cubicBezTo>
                  <a:cubicBezTo>
                    <a:pt x="1" y="1792"/>
                    <a:pt x="865" y="1688"/>
                    <a:pt x="1504" y="1740"/>
                  </a:cubicBezTo>
                  <a:cubicBezTo>
                    <a:pt x="2265" y="1568"/>
                    <a:pt x="3405" y="1792"/>
                    <a:pt x="3665" y="652"/>
                  </a:cubicBezTo>
                  <a:cubicBezTo>
                    <a:pt x="3769" y="167"/>
                    <a:pt x="3329" y="0"/>
                    <a:pt x="292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0" name="Google Shape;1750;p57"/>
            <p:cNvSpPr/>
            <p:nvPr/>
          </p:nvSpPr>
          <p:spPr>
            <a:xfrm>
              <a:off x="1870350" y="2639275"/>
              <a:ext cx="59225" cy="44325"/>
            </a:xfrm>
            <a:custGeom>
              <a:avLst/>
              <a:gdLst/>
              <a:ahLst/>
              <a:cxnLst/>
              <a:rect l="l" t="t" r="r" b="b"/>
              <a:pathLst>
                <a:path w="2369" h="1773" extrusionOk="0">
                  <a:moveTo>
                    <a:pt x="922" y="1"/>
                  </a:moveTo>
                  <a:cubicBezTo>
                    <a:pt x="435" y="1"/>
                    <a:pt x="1" y="156"/>
                    <a:pt x="1" y="762"/>
                  </a:cubicBezTo>
                  <a:cubicBezTo>
                    <a:pt x="1" y="1414"/>
                    <a:pt x="337" y="1773"/>
                    <a:pt x="982" y="1773"/>
                  </a:cubicBezTo>
                  <a:cubicBezTo>
                    <a:pt x="1038" y="1773"/>
                    <a:pt x="1097" y="1770"/>
                    <a:pt x="1158" y="1765"/>
                  </a:cubicBezTo>
                  <a:cubicBezTo>
                    <a:pt x="1711" y="1730"/>
                    <a:pt x="2368" y="1678"/>
                    <a:pt x="2299" y="901"/>
                  </a:cubicBezTo>
                  <a:cubicBezTo>
                    <a:pt x="2264" y="175"/>
                    <a:pt x="1642" y="2"/>
                    <a:pt x="1003" y="2"/>
                  </a:cubicBezTo>
                  <a:cubicBezTo>
                    <a:pt x="976" y="1"/>
                    <a:pt x="949" y="1"/>
                    <a:pt x="92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1" name="Google Shape;1751;p57"/>
            <p:cNvSpPr/>
            <p:nvPr/>
          </p:nvSpPr>
          <p:spPr>
            <a:xfrm>
              <a:off x="2264800" y="4630125"/>
              <a:ext cx="62675" cy="39225"/>
            </a:xfrm>
            <a:custGeom>
              <a:avLst/>
              <a:gdLst/>
              <a:ahLst/>
              <a:cxnLst/>
              <a:rect l="l" t="t" r="r" b="b"/>
              <a:pathLst>
                <a:path w="2507" h="1569" extrusionOk="0">
                  <a:moveTo>
                    <a:pt x="1176" y="52"/>
                  </a:moveTo>
                  <a:cubicBezTo>
                    <a:pt x="675" y="87"/>
                    <a:pt x="1" y="1"/>
                    <a:pt x="1" y="813"/>
                  </a:cubicBezTo>
                  <a:cubicBezTo>
                    <a:pt x="1" y="1241"/>
                    <a:pt x="341" y="1568"/>
                    <a:pt x="742" y="1568"/>
                  </a:cubicBezTo>
                  <a:cubicBezTo>
                    <a:pt x="811" y="1568"/>
                    <a:pt x="881" y="1559"/>
                    <a:pt x="951" y="1539"/>
                  </a:cubicBezTo>
                  <a:cubicBezTo>
                    <a:pt x="1077" y="1515"/>
                    <a:pt x="1221" y="1513"/>
                    <a:pt x="1369" y="1513"/>
                  </a:cubicBezTo>
                  <a:cubicBezTo>
                    <a:pt x="1403" y="1513"/>
                    <a:pt x="1437" y="1513"/>
                    <a:pt x="1471" y="1513"/>
                  </a:cubicBezTo>
                  <a:cubicBezTo>
                    <a:pt x="1947" y="1513"/>
                    <a:pt x="2434" y="1491"/>
                    <a:pt x="2472" y="830"/>
                  </a:cubicBezTo>
                  <a:cubicBezTo>
                    <a:pt x="2506" y="52"/>
                    <a:pt x="1781" y="87"/>
                    <a:pt x="1176" y="5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2" name="Google Shape;1752;p57"/>
            <p:cNvSpPr/>
            <p:nvPr/>
          </p:nvSpPr>
          <p:spPr>
            <a:xfrm>
              <a:off x="1604225" y="2645350"/>
              <a:ext cx="56175" cy="38275"/>
            </a:xfrm>
            <a:custGeom>
              <a:avLst/>
              <a:gdLst/>
              <a:ahLst/>
              <a:cxnLst/>
              <a:rect l="l" t="t" r="r" b="b"/>
              <a:pathLst>
                <a:path w="2247" h="1531" extrusionOk="0">
                  <a:moveTo>
                    <a:pt x="1003" y="1"/>
                  </a:moveTo>
                  <a:cubicBezTo>
                    <a:pt x="536" y="35"/>
                    <a:pt x="0" y="1"/>
                    <a:pt x="17" y="554"/>
                  </a:cubicBezTo>
                  <a:cubicBezTo>
                    <a:pt x="17" y="1297"/>
                    <a:pt x="640" y="1452"/>
                    <a:pt x="1262" y="1522"/>
                  </a:cubicBezTo>
                  <a:cubicBezTo>
                    <a:pt x="1319" y="1528"/>
                    <a:pt x="1377" y="1531"/>
                    <a:pt x="1434" y="1531"/>
                  </a:cubicBezTo>
                  <a:cubicBezTo>
                    <a:pt x="1857" y="1531"/>
                    <a:pt x="2247" y="1352"/>
                    <a:pt x="2247" y="865"/>
                  </a:cubicBezTo>
                  <a:cubicBezTo>
                    <a:pt x="2247" y="18"/>
                    <a:pt x="1504" y="139"/>
                    <a:pt x="100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3" name="Google Shape;1753;p57"/>
            <p:cNvSpPr/>
            <p:nvPr/>
          </p:nvSpPr>
          <p:spPr>
            <a:xfrm>
              <a:off x="7045475" y="3384250"/>
              <a:ext cx="47375" cy="53550"/>
            </a:xfrm>
            <a:custGeom>
              <a:avLst/>
              <a:gdLst/>
              <a:ahLst/>
              <a:cxnLst/>
              <a:rect l="l" t="t" r="r" b="b"/>
              <a:pathLst>
                <a:path w="1895" h="2142" extrusionOk="0">
                  <a:moveTo>
                    <a:pt x="416" y="1"/>
                  </a:moveTo>
                  <a:cubicBezTo>
                    <a:pt x="93" y="1"/>
                    <a:pt x="0" y="338"/>
                    <a:pt x="63" y="618"/>
                  </a:cubicBezTo>
                  <a:cubicBezTo>
                    <a:pt x="201" y="1292"/>
                    <a:pt x="339" y="2035"/>
                    <a:pt x="1203" y="2139"/>
                  </a:cubicBezTo>
                  <a:cubicBezTo>
                    <a:pt x="1224" y="2141"/>
                    <a:pt x="1245" y="2142"/>
                    <a:pt x="1265" y="2142"/>
                  </a:cubicBezTo>
                  <a:cubicBezTo>
                    <a:pt x="1645" y="2142"/>
                    <a:pt x="1895" y="1835"/>
                    <a:pt x="1895" y="1327"/>
                  </a:cubicBezTo>
                  <a:cubicBezTo>
                    <a:pt x="1670" y="705"/>
                    <a:pt x="1273" y="169"/>
                    <a:pt x="529" y="13"/>
                  </a:cubicBezTo>
                  <a:cubicBezTo>
                    <a:pt x="489" y="5"/>
                    <a:pt x="451" y="1"/>
                    <a:pt x="41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4" name="Google Shape;1754;p57"/>
            <p:cNvSpPr/>
            <p:nvPr/>
          </p:nvSpPr>
          <p:spPr>
            <a:xfrm>
              <a:off x="4291500" y="1250400"/>
              <a:ext cx="54900" cy="37900"/>
            </a:xfrm>
            <a:custGeom>
              <a:avLst/>
              <a:gdLst/>
              <a:ahLst/>
              <a:cxnLst/>
              <a:rect l="l" t="t" r="r" b="b"/>
              <a:pathLst>
                <a:path w="2196" h="1516" extrusionOk="0">
                  <a:moveTo>
                    <a:pt x="1013" y="0"/>
                  </a:moveTo>
                  <a:cubicBezTo>
                    <a:pt x="676" y="0"/>
                    <a:pt x="369" y="181"/>
                    <a:pt x="190" y="464"/>
                  </a:cubicBezTo>
                  <a:cubicBezTo>
                    <a:pt x="0" y="706"/>
                    <a:pt x="35" y="1034"/>
                    <a:pt x="259" y="1224"/>
                  </a:cubicBezTo>
                  <a:cubicBezTo>
                    <a:pt x="466" y="1444"/>
                    <a:pt x="678" y="1515"/>
                    <a:pt x="892" y="1515"/>
                  </a:cubicBezTo>
                  <a:cubicBezTo>
                    <a:pt x="1233" y="1515"/>
                    <a:pt x="1579" y="1336"/>
                    <a:pt x="1919" y="1293"/>
                  </a:cubicBezTo>
                  <a:cubicBezTo>
                    <a:pt x="2195" y="567"/>
                    <a:pt x="1901" y="153"/>
                    <a:pt x="1175" y="14"/>
                  </a:cubicBezTo>
                  <a:cubicBezTo>
                    <a:pt x="1121" y="5"/>
                    <a:pt x="1066" y="0"/>
                    <a:pt x="101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5" name="Google Shape;1755;p57"/>
            <p:cNvSpPr/>
            <p:nvPr/>
          </p:nvSpPr>
          <p:spPr>
            <a:xfrm>
              <a:off x="6323375" y="3314875"/>
              <a:ext cx="50125" cy="37325"/>
            </a:xfrm>
            <a:custGeom>
              <a:avLst/>
              <a:gdLst/>
              <a:ahLst/>
              <a:cxnLst/>
              <a:rect l="l" t="t" r="r" b="b"/>
              <a:pathLst>
                <a:path w="2005" h="1493" extrusionOk="0">
                  <a:moveTo>
                    <a:pt x="754" y="1"/>
                  </a:moveTo>
                  <a:cubicBezTo>
                    <a:pt x="409" y="1"/>
                    <a:pt x="93" y="129"/>
                    <a:pt x="52" y="542"/>
                  </a:cubicBezTo>
                  <a:cubicBezTo>
                    <a:pt x="0" y="1198"/>
                    <a:pt x="536" y="1371"/>
                    <a:pt x="1106" y="1492"/>
                  </a:cubicBezTo>
                  <a:cubicBezTo>
                    <a:pt x="1504" y="1475"/>
                    <a:pt x="1988" y="1440"/>
                    <a:pt x="1988" y="905"/>
                  </a:cubicBezTo>
                  <a:cubicBezTo>
                    <a:pt x="2005" y="317"/>
                    <a:pt x="1504" y="110"/>
                    <a:pt x="1020" y="23"/>
                  </a:cubicBezTo>
                  <a:cubicBezTo>
                    <a:pt x="932" y="9"/>
                    <a:pt x="842" y="1"/>
                    <a:pt x="75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6" name="Google Shape;1756;p57"/>
            <p:cNvSpPr/>
            <p:nvPr/>
          </p:nvSpPr>
          <p:spPr>
            <a:xfrm>
              <a:off x="6680225" y="1890750"/>
              <a:ext cx="46075" cy="42200"/>
            </a:xfrm>
            <a:custGeom>
              <a:avLst/>
              <a:gdLst/>
              <a:ahLst/>
              <a:cxnLst/>
              <a:rect l="l" t="t" r="r" b="b"/>
              <a:pathLst>
                <a:path w="1843" h="1688" extrusionOk="0">
                  <a:moveTo>
                    <a:pt x="1376" y="1"/>
                  </a:moveTo>
                  <a:cubicBezTo>
                    <a:pt x="1345" y="1"/>
                    <a:pt x="1312" y="4"/>
                    <a:pt x="1280" y="11"/>
                  </a:cubicBezTo>
                  <a:cubicBezTo>
                    <a:pt x="675" y="29"/>
                    <a:pt x="156" y="478"/>
                    <a:pt x="70" y="1083"/>
                  </a:cubicBezTo>
                  <a:cubicBezTo>
                    <a:pt x="1" y="1446"/>
                    <a:pt x="208" y="1670"/>
                    <a:pt x="675" y="1688"/>
                  </a:cubicBezTo>
                  <a:cubicBezTo>
                    <a:pt x="1193" y="1480"/>
                    <a:pt x="1643" y="1135"/>
                    <a:pt x="1781" y="513"/>
                  </a:cubicBezTo>
                  <a:cubicBezTo>
                    <a:pt x="1843" y="250"/>
                    <a:pt x="1642" y="1"/>
                    <a:pt x="137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7" name="Google Shape;1757;p57"/>
            <p:cNvSpPr/>
            <p:nvPr/>
          </p:nvSpPr>
          <p:spPr>
            <a:xfrm>
              <a:off x="3550975" y="1955400"/>
              <a:ext cx="53600" cy="126175"/>
            </a:xfrm>
            <a:custGeom>
              <a:avLst/>
              <a:gdLst/>
              <a:ahLst/>
              <a:cxnLst/>
              <a:rect l="l" t="t" r="r" b="b"/>
              <a:pathLst>
                <a:path w="2144" h="5047" extrusionOk="0">
                  <a:moveTo>
                    <a:pt x="1297" y="0"/>
                  </a:moveTo>
                  <a:cubicBezTo>
                    <a:pt x="778" y="0"/>
                    <a:pt x="260" y="363"/>
                    <a:pt x="364" y="795"/>
                  </a:cubicBezTo>
                  <a:cubicBezTo>
                    <a:pt x="640" y="1850"/>
                    <a:pt x="122" y="2731"/>
                    <a:pt x="1" y="3491"/>
                  </a:cubicBezTo>
                  <a:cubicBezTo>
                    <a:pt x="70" y="4338"/>
                    <a:pt x="1" y="5047"/>
                    <a:pt x="951" y="5047"/>
                  </a:cubicBezTo>
                  <a:cubicBezTo>
                    <a:pt x="1781" y="5047"/>
                    <a:pt x="1971" y="4476"/>
                    <a:pt x="2040" y="3785"/>
                  </a:cubicBezTo>
                  <a:cubicBezTo>
                    <a:pt x="2144" y="2748"/>
                    <a:pt x="1642" y="1746"/>
                    <a:pt x="1936" y="692"/>
                  </a:cubicBezTo>
                  <a:cubicBezTo>
                    <a:pt x="2023" y="381"/>
                    <a:pt x="1712" y="0"/>
                    <a:pt x="1297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8" name="Google Shape;1758;p57"/>
            <p:cNvSpPr/>
            <p:nvPr/>
          </p:nvSpPr>
          <p:spPr>
            <a:xfrm>
              <a:off x="3910000" y="2161475"/>
              <a:ext cx="93775" cy="45400"/>
            </a:xfrm>
            <a:custGeom>
              <a:avLst/>
              <a:gdLst/>
              <a:ahLst/>
              <a:cxnLst/>
              <a:rect l="l" t="t" r="r" b="b"/>
              <a:pathLst>
                <a:path w="3751" h="1816" extrusionOk="0">
                  <a:moveTo>
                    <a:pt x="1383" y="1"/>
                  </a:moveTo>
                  <a:cubicBezTo>
                    <a:pt x="778" y="87"/>
                    <a:pt x="1" y="18"/>
                    <a:pt x="122" y="640"/>
                  </a:cubicBezTo>
                  <a:cubicBezTo>
                    <a:pt x="329" y="1625"/>
                    <a:pt x="1297" y="1815"/>
                    <a:pt x="2195" y="1815"/>
                  </a:cubicBezTo>
                  <a:cubicBezTo>
                    <a:pt x="2835" y="1815"/>
                    <a:pt x="3751" y="1712"/>
                    <a:pt x="3613" y="951"/>
                  </a:cubicBezTo>
                  <a:cubicBezTo>
                    <a:pt x="3466" y="240"/>
                    <a:pt x="2970" y="188"/>
                    <a:pt x="2455" y="188"/>
                  </a:cubicBezTo>
                  <a:cubicBezTo>
                    <a:pt x="2366" y="188"/>
                    <a:pt x="2276" y="189"/>
                    <a:pt x="2187" y="189"/>
                  </a:cubicBezTo>
                  <a:cubicBezTo>
                    <a:pt x="1880" y="189"/>
                    <a:pt x="1588" y="170"/>
                    <a:pt x="1383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9" name="Google Shape;1759;p57"/>
            <p:cNvSpPr/>
            <p:nvPr/>
          </p:nvSpPr>
          <p:spPr>
            <a:xfrm>
              <a:off x="4125600" y="2173875"/>
              <a:ext cx="50575" cy="37600"/>
            </a:xfrm>
            <a:custGeom>
              <a:avLst/>
              <a:gdLst/>
              <a:ahLst/>
              <a:cxnLst/>
              <a:rect l="l" t="t" r="r" b="b"/>
              <a:pathLst>
                <a:path w="2023" h="1504" extrusionOk="0">
                  <a:moveTo>
                    <a:pt x="1294" y="1"/>
                  </a:moveTo>
                  <a:cubicBezTo>
                    <a:pt x="1249" y="1"/>
                    <a:pt x="1204" y="3"/>
                    <a:pt x="1158" y="6"/>
                  </a:cubicBezTo>
                  <a:cubicBezTo>
                    <a:pt x="691" y="144"/>
                    <a:pt x="0" y="109"/>
                    <a:pt x="17" y="904"/>
                  </a:cubicBezTo>
                  <a:cubicBezTo>
                    <a:pt x="17" y="1352"/>
                    <a:pt x="364" y="1503"/>
                    <a:pt x="748" y="1503"/>
                  </a:cubicBezTo>
                  <a:cubicBezTo>
                    <a:pt x="809" y="1503"/>
                    <a:pt x="872" y="1499"/>
                    <a:pt x="933" y="1492"/>
                  </a:cubicBezTo>
                  <a:cubicBezTo>
                    <a:pt x="1486" y="1440"/>
                    <a:pt x="2022" y="1233"/>
                    <a:pt x="2022" y="593"/>
                  </a:cubicBezTo>
                  <a:cubicBezTo>
                    <a:pt x="2022" y="156"/>
                    <a:pt x="1711" y="1"/>
                    <a:pt x="129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0" name="Google Shape;1760;p57"/>
            <p:cNvSpPr/>
            <p:nvPr/>
          </p:nvSpPr>
          <p:spPr>
            <a:xfrm>
              <a:off x="3415775" y="2038325"/>
              <a:ext cx="44925" cy="38175"/>
            </a:xfrm>
            <a:custGeom>
              <a:avLst/>
              <a:gdLst/>
              <a:ahLst/>
              <a:cxnLst/>
              <a:rect l="l" t="t" r="r" b="b"/>
              <a:pathLst>
                <a:path w="1797" h="1527" extrusionOk="0">
                  <a:moveTo>
                    <a:pt x="812" y="0"/>
                  </a:moveTo>
                  <a:cubicBezTo>
                    <a:pt x="383" y="0"/>
                    <a:pt x="1" y="211"/>
                    <a:pt x="34" y="710"/>
                  </a:cubicBezTo>
                  <a:cubicBezTo>
                    <a:pt x="34" y="1164"/>
                    <a:pt x="400" y="1527"/>
                    <a:pt x="845" y="1527"/>
                  </a:cubicBezTo>
                  <a:cubicBezTo>
                    <a:pt x="874" y="1527"/>
                    <a:pt x="903" y="1525"/>
                    <a:pt x="933" y="1522"/>
                  </a:cubicBezTo>
                  <a:cubicBezTo>
                    <a:pt x="1382" y="1522"/>
                    <a:pt x="1745" y="1315"/>
                    <a:pt x="1797" y="796"/>
                  </a:cubicBezTo>
                  <a:cubicBezTo>
                    <a:pt x="1745" y="226"/>
                    <a:pt x="1330" y="19"/>
                    <a:pt x="864" y="1"/>
                  </a:cubicBezTo>
                  <a:cubicBezTo>
                    <a:pt x="847" y="1"/>
                    <a:pt x="829" y="0"/>
                    <a:pt x="81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61" name="Google Shape;1761;p57"/>
          <p:cNvSpPr txBox="1"/>
          <p:nvPr/>
        </p:nvSpPr>
        <p:spPr>
          <a:xfrm flipH="1">
            <a:off x="713221" y="3868780"/>
            <a:ext cx="223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Venus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62" name="Google Shape;1762;p57"/>
          <p:cNvSpPr txBox="1"/>
          <p:nvPr/>
        </p:nvSpPr>
        <p:spPr>
          <a:xfrm flipH="1">
            <a:off x="6191571" y="3868780"/>
            <a:ext cx="223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Mars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63" name="Google Shape;1763;p57"/>
          <p:cNvSpPr txBox="1"/>
          <p:nvPr/>
        </p:nvSpPr>
        <p:spPr>
          <a:xfrm flipH="1">
            <a:off x="3452396" y="3868780"/>
            <a:ext cx="22392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Mercury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64" name="Google Shape;1764;p57"/>
          <p:cNvSpPr txBox="1"/>
          <p:nvPr/>
        </p:nvSpPr>
        <p:spPr>
          <a:xfrm flipH="1">
            <a:off x="713221" y="4124482"/>
            <a:ext cx="2239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Venus is the second planet from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65" name="Google Shape;1765;p57"/>
          <p:cNvSpPr txBox="1"/>
          <p:nvPr/>
        </p:nvSpPr>
        <p:spPr>
          <a:xfrm flipH="1">
            <a:off x="6191571" y="4124482"/>
            <a:ext cx="2239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Despite being red, Mars is a very cold place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66" name="Google Shape;1766;p57"/>
          <p:cNvSpPr txBox="1"/>
          <p:nvPr/>
        </p:nvSpPr>
        <p:spPr>
          <a:xfrm flipH="1">
            <a:off x="3452396" y="4124482"/>
            <a:ext cx="22392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Mercury is the closest planet to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cxnSp>
        <p:nvCxnSpPr>
          <p:cNvPr id="1767" name="Google Shape;1767;p57"/>
          <p:cNvCxnSpPr>
            <a:stCxn id="1762" idx="0"/>
          </p:cNvCxnSpPr>
          <p:nvPr/>
        </p:nvCxnSpPr>
        <p:spPr>
          <a:xfrm rot="5400000" flipH="1">
            <a:off x="5597871" y="2155480"/>
            <a:ext cx="1925700" cy="15009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68" name="Google Shape;1768;p57"/>
          <p:cNvCxnSpPr>
            <a:stCxn id="1763" idx="0"/>
          </p:cNvCxnSpPr>
          <p:nvPr/>
        </p:nvCxnSpPr>
        <p:spPr>
          <a:xfrm rot="5400000" flipH="1">
            <a:off x="3685346" y="2982130"/>
            <a:ext cx="1458900" cy="3144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5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769" name="Google Shape;1769;p57"/>
          <p:cNvCxnSpPr>
            <a:stCxn id="1761" idx="0"/>
          </p:cNvCxnSpPr>
          <p:nvPr/>
        </p:nvCxnSpPr>
        <p:spPr>
          <a:xfrm rot="-5400000">
            <a:off x="1367971" y="2360230"/>
            <a:ext cx="1973400" cy="10437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770" name="Google Shape;1770;p57"/>
          <p:cNvSpPr txBox="1">
            <a:spLocks noGrp="1"/>
          </p:cNvSpPr>
          <p:nvPr>
            <p:ph type="title"/>
          </p:nvPr>
        </p:nvSpPr>
        <p:spPr>
          <a:xfrm>
            <a:off x="720000" y="347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Main</a:t>
            </a:r>
            <a:r>
              <a:rPr lang="en">
                <a:solidFill>
                  <a:schemeClr val="dk2"/>
                </a:solidFill>
              </a:rPr>
              <a:t> celebration events</a:t>
            </a:r>
            <a:endParaRPr/>
          </a:p>
        </p:txBody>
      </p:sp>
      <p:grpSp>
        <p:nvGrpSpPr>
          <p:cNvPr id="1771" name="Google Shape;1771;p57"/>
          <p:cNvGrpSpPr/>
          <p:nvPr/>
        </p:nvGrpSpPr>
        <p:grpSpPr>
          <a:xfrm>
            <a:off x="8022537" y="962403"/>
            <a:ext cx="408250" cy="1230044"/>
            <a:chOff x="8022537" y="962403"/>
            <a:chExt cx="408250" cy="1230044"/>
          </a:xfrm>
        </p:grpSpPr>
        <p:sp>
          <p:nvSpPr>
            <p:cNvPr id="1772" name="Google Shape;1772;p57"/>
            <p:cNvSpPr/>
            <p:nvPr/>
          </p:nvSpPr>
          <p:spPr>
            <a:xfrm rot="3558039">
              <a:off x="8084616" y="1009627"/>
              <a:ext cx="284092" cy="30611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3" name="Google Shape;1773;p57"/>
            <p:cNvSpPr/>
            <p:nvPr/>
          </p:nvSpPr>
          <p:spPr>
            <a:xfrm rot="5218928">
              <a:off x="8065456" y="1947324"/>
              <a:ext cx="232301" cy="245351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4" name="Google Shape;1774;p57"/>
            <p:cNvSpPr/>
            <p:nvPr/>
          </p:nvSpPr>
          <p:spPr>
            <a:xfrm rot="3973394">
              <a:off x="8223467" y="1721238"/>
              <a:ext cx="173522" cy="18698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75" name="Google Shape;1775;p57"/>
          <p:cNvGrpSpPr/>
          <p:nvPr/>
        </p:nvGrpSpPr>
        <p:grpSpPr>
          <a:xfrm>
            <a:off x="570339" y="1329921"/>
            <a:ext cx="893712" cy="1396603"/>
            <a:chOff x="7935239" y="336509"/>
            <a:chExt cx="893712" cy="1396603"/>
          </a:xfrm>
        </p:grpSpPr>
        <p:sp>
          <p:nvSpPr>
            <p:cNvPr id="1776" name="Google Shape;1776;p57"/>
            <p:cNvSpPr/>
            <p:nvPr/>
          </p:nvSpPr>
          <p:spPr>
            <a:xfrm>
              <a:off x="7935239" y="667686"/>
              <a:ext cx="764105" cy="757290"/>
            </a:xfrm>
            <a:custGeom>
              <a:avLst/>
              <a:gdLst/>
              <a:ahLst/>
              <a:cxnLst/>
              <a:rect l="l" t="t" r="r" b="b"/>
              <a:pathLst>
                <a:path w="14535" h="14404" extrusionOk="0">
                  <a:moveTo>
                    <a:pt x="7278" y="457"/>
                  </a:moveTo>
                  <a:cubicBezTo>
                    <a:pt x="7463" y="783"/>
                    <a:pt x="7833" y="1632"/>
                    <a:pt x="8116" y="2394"/>
                  </a:cubicBezTo>
                  <a:cubicBezTo>
                    <a:pt x="8138" y="2437"/>
                    <a:pt x="8170" y="2470"/>
                    <a:pt x="8225" y="2491"/>
                  </a:cubicBezTo>
                  <a:cubicBezTo>
                    <a:pt x="8241" y="2500"/>
                    <a:pt x="8259" y="2503"/>
                    <a:pt x="8278" y="2503"/>
                  </a:cubicBezTo>
                  <a:cubicBezTo>
                    <a:pt x="8308" y="2503"/>
                    <a:pt x="8339" y="2494"/>
                    <a:pt x="8366" y="2481"/>
                  </a:cubicBezTo>
                  <a:cubicBezTo>
                    <a:pt x="9073" y="2089"/>
                    <a:pt x="10161" y="1545"/>
                    <a:pt x="10433" y="1491"/>
                  </a:cubicBezTo>
                  <a:lnTo>
                    <a:pt x="10433" y="1491"/>
                  </a:lnTo>
                  <a:cubicBezTo>
                    <a:pt x="10466" y="1741"/>
                    <a:pt x="10313" y="2600"/>
                    <a:pt x="10139" y="3318"/>
                  </a:cubicBezTo>
                  <a:cubicBezTo>
                    <a:pt x="10128" y="3373"/>
                    <a:pt x="10139" y="3438"/>
                    <a:pt x="10183" y="3481"/>
                  </a:cubicBezTo>
                  <a:cubicBezTo>
                    <a:pt x="10210" y="3517"/>
                    <a:pt x="10259" y="3539"/>
                    <a:pt x="10306" y="3539"/>
                  </a:cubicBezTo>
                  <a:cubicBezTo>
                    <a:pt x="10316" y="3539"/>
                    <a:pt x="10326" y="3538"/>
                    <a:pt x="10335" y="3536"/>
                  </a:cubicBezTo>
                  <a:cubicBezTo>
                    <a:pt x="10346" y="3536"/>
                    <a:pt x="11793" y="3318"/>
                    <a:pt x="12533" y="3318"/>
                  </a:cubicBezTo>
                  <a:cubicBezTo>
                    <a:pt x="12652" y="3318"/>
                    <a:pt x="12728" y="3318"/>
                    <a:pt x="12772" y="3329"/>
                  </a:cubicBezTo>
                  <a:cubicBezTo>
                    <a:pt x="12685" y="3634"/>
                    <a:pt x="12282" y="4460"/>
                    <a:pt x="11902" y="5189"/>
                  </a:cubicBezTo>
                  <a:cubicBezTo>
                    <a:pt x="11880" y="5233"/>
                    <a:pt x="11880" y="5287"/>
                    <a:pt x="11902" y="5342"/>
                  </a:cubicBezTo>
                  <a:cubicBezTo>
                    <a:pt x="11923" y="5385"/>
                    <a:pt x="11956" y="5429"/>
                    <a:pt x="12010" y="5440"/>
                  </a:cubicBezTo>
                  <a:cubicBezTo>
                    <a:pt x="12859" y="5668"/>
                    <a:pt x="13827" y="6005"/>
                    <a:pt x="14023" y="6147"/>
                  </a:cubicBezTo>
                  <a:cubicBezTo>
                    <a:pt x="13882" y="6397"/>
                    <a:pt x="13011" y="7104"/>
                    <a:pt x="12239" y="7670"/>
                  </a:cubicBezTo>
                  <a:cubicBezTo>
                    <a:pt x="12184" y="7702"/>
                    <a:pt x="12163" y="7757"/>
                    <a:pt x="12163" y="7811"/>
                  </a:cubicBezTo>
                  <a:cubicBezTo>
                    <a:pt x="12163" y="7876"/>
                    <a:pt x="12195" y="7931"/>
                    <a:pt x="12239" y="7963"/>
                  </a:cubicBezTo>
                  <a:cubicBezTo>
                    <a:pt x="13120" y="8551"/>
                    <a:pt x="13892" y="9247"/>
                    <a:pt x="13882" y="9432"/>
                  </a:cubicBezTo>
                  <a:cubicBezTo>
                    <a:pt x="13784" y="9617"/>
                    <a:pt x="12685" y="9943"/>
                    <a:pt x="11477" y="10139"/>
                  </a:cubicBezTo>
                  <a:cubicBezTo>
                    <a:pt x="11412" y="10150"/>
                    <a:pt x="11369" y="10193"/>
                    <a:pt x="11347" y="10237"/>
                  </a:cubicBezTo>
                  <a:cubicBezTo>
                    <a:pt x="11314" y="10291"/>
                    <a:pt x="11325" y="10357"/>
                    <a:pt x="11347" y="10400"/>
                  </a:cubicBezTo>
                  <a:cubicBezTo>
                    <a:pt x="11749" y="11129"/>
                    <a:pt x="12152" y="12021"/>
                    <a:pt x="12141" y="12250"/>
                  </a:cubicBezTo>
                  <a:cubicBezTo>
                    <a:pt x="12108" y="12260"/>
                    <a:pt x="12032" y="12282"/>
                    <a:pt x="11858" y="12282"/>
                  </a:cubicBezTo>
                  <a:cubicBezTo>
                    <a:pt x="11195" y="12282"/>
                    <a:pt x="9965" y="12021"/>
                    <a:pt x="9954" y="12010"/>
                  </a:cubicBezTo>
                  <a:cubicBezTo>
                    <a:pt x="9944" y="12009"/>
                    <a:pt x="9935" y="12009"/>
                    <a:pt x="9925" y="12009"/>
                  </a:cubicBezTo>
                  <a:cubicBezTo>
                    <a:pt x="9840" y="12009"/>
                    <a:pt x="9767" y="12052"/>
                    <a:pt x="9748" y="12130"/>
                  </a:cubicBezTo>
                  <a:cubicBezTo>
                    <a:pt x="9497" y="12881"/>
                    <a:pt x="9182" y="13751"/>
                    <a:pt x="9041" y="14012"/>
                  </a:cubicBezTo>
                  <a:cubicBezTo>
                    <a:pt x="8779" y="13827"/>
                    <a:pt x="8116" y="13011"/>
                    <a:pt x="7594" y="12282"/>
                  </a:cubicBezTo>
                  <a:cubicBezTo>
                    <a:pt x="7561" y="12239"/>
                    <a:pt x="7507" y="12217"/>
                    <a:pt x="7463" y="12206"/>
                  </a:cubicBezTo>
                  <a:lnTo>
                    <a:pt x="7452" y="12206"/>
                  </a:lnTo>
                  <a:cubicBezTo>
                    <a:pt x="7398" y="12206"/>
                    <a:pt x="7354" y="12228"/>
                    <a:pt x="7322" y="12260"/>
                  </a:cubicBezTo>
                  <a:cubicBezTo>
                    <a:pt x="6658" y="12935"/>
                    <a:pt x="5875" y="13642"/>
                    <a:pt x="5603" y="13838"/>
                  </a:cubicBezTo>
                  <a:cubicBezTo>
                    <a:pt x="5516" y="13544"/>
                    <a:pt x="5364" y="12772"/>
                    <a:pt x="5233" y="12075"/>
                  </a:cubicBezTo>
                  <a:cubicBezTo>
                    <a:pt x="5222" y="12021"/>
                    <a:pt x="5189" y="11978"/>
                    <a:pt x="5146" y="11956"/>
                  </a:cubicBezTo>
                  <a:cubicBezTo>
                    <a:pt x="5122" y="11938"/>
                    <a:pt x="5095" y="11930"/>
                    <a:pt x="5066" y="11930"/>
                  </a:cubicBezTo>
                  <a:cubicBezTo>
                    <a:pt x="5043" y="11930"/>
                    <a:pt x="5018" y="11935"/>
                    <a:pt x="4994" y="11945"/>
                  </a:cubicBezTo>
                  <a:cubicBezTo>
                    <a:pt x="4232" y="12250"/>
                    <a:pt x="2970" y="12706"/>
                    <a:pt x="2502" y="12783"/>
                  </a:cubicBezTo>
                  <a:cubicBezTo>
                    <a:pt x="2568" y="12424"/>
                    <a:pt x="2829" y="11445"/>
                    <a:pt x="3079" y="10563"/>
                  </a:cubicBezTo>
                  <a:cubicBezTo>
                    <a:pt x="3101" y="10520"/>
                    <a:pt x="3090" y="10465"/>
                    <a:pt x="3068" y="10433"/>
                  </a:cubicBezTo>
                  <a:cubicBezTo>
                    <a:pt x="3046" y="10389"/>
                    <a:pt x="3003" y="10357"/>
                    <a:pt x="2959" y="10346"/>
                  </a:cubicBezTo>
                  <a:cubicBezTo>
                    <a:pt x="2024" y="10117"/>
                    <a:pt x="958" y="9802"/>
                    <a:pt x="664" y="9639"/>
                  </a:cubicBezTo>
                  <a:cubicBezTo>
                    <a:pt x="860" y="9388"/>
                    <a:pt x="1643" y="8747"/>
                    <a:pt x="2339" y="8235"/>
                  </a:cubicBezTo>
                  <a:cubicBezTo>
                    <a:pt x="2394" y="8203"/>
                    <a:pt x="2415" y="8137"/>
                    <a:pt x="2415" y="8083"/>
                  </a:cubicBezTo>
                  <a:cubicBezTo>
                    <a:pt x="2415" y="8018"/>
                    <a:pt x="2383" y="7963"/>
                    <a:pt x="2328" y="7942"/>
                  </a:cubicBezTo>
                  <a:cubicBezTo>
                    <a:pt x="1306" y="7354"/>
                    <a:pt x="414" y="6658"/>
                    <a:pt x="425" y="6451"/>
                  </a:cubicBezTo>
                  <a:cubicBezTo>
                    <a:pt x="457" y="6266"/>
                    <a:pt x="1436" y="5875"/>
                    <a:pt x="2481" y="5635"/>
                  </a:cubicBezTo>
                  <a:cubicBezTo>
                    <a:pt x="2535" y="5624"/>
                    <a:pt x="2579" y="5592"/>
                    <a:pt x="2600" y="5537"/>
                  </a:cubicBezTo>
                  <a:cubicBezTo>
                    <a:pt x="2622" y="5494"/>
                    <a:pt x="2622" y="5429"/>
                    <a:pt x="2589" y="5385"/>
                  </a:cubicBezTo>
                  <a:cubicBezTo>
                    <a:pt x="2133" y="4537"/>
                    <a:pt x="1665" y="3568"/>
                    <a:pt x="1556" y="3209"/>
                  </a:cubicBezTo>
                  <a:lnTo>
                    <a:pt x="1556" y="3209"/>
                  </a:lnTo>
                  <a:cubicBezTo>
                    <a:pt x="2013" y="3242"/>
                    <a:pt x="3242" y="3536"/>
                    <a:pt x="3710" y="3655"/>
                  </a:cubicBezTo>
                  <a:cubicBezTo>
                    <a:pt x="3721" y="3658"/>
                    <a:pt x="3732" y="3660"/>
                    <a:pt x="3744" y="3660"/>
                  </a:cubicBezTo>
                  <a:cubicBezTo>
                    <a:pt x="3780" y="3660"/>
                    <a:pt x="3819" y="3647"/>
                    <a:pt x="3851" y="3623"/>
                  </a:cubicBezTo>
                  <a:cubicBezTo>
                    <a:pt x="3895" y="3590"/>
                    <a:pt x="3928" y="3536"/>
                    <a:pt x="3928" y="3481"/>
                  </a:cubicBezTo>
                  <a:cubicBezTo>
                    <a:pt x="3960" y="2557"/>
                    <a:pt x="4025" y="1523"/>
                    <a:pt x="4091" y="1153"/>
                  </a:cubicBezTo>
                  <a:cubicBezTo>
                    <a:pt x="4439" y="1338"/>
                    <a:pt x="5429" y="1969"/>
                    <a:pt x="6321" y="2557"/>
                  </a:cubicBezTo>
                  <a:cubicBezTo>
                    <a:pt x="6348" y="2570"/>
                    <a:pt x="6379" y="2579"/>
                    <a:pt x="6411" y="2579"/>
                  </a:cubicBezTo>
                  <a:cubicBezTo>
                    <a:pt x="6432" y="2579"/>
                    <a:pt x="6452" y="2576"/>
                    <a:pt x="6473" y="2568"/>
                  </a:cubicBezTo>
                  <a:cubicBezTo>
                    <a:pt x="6528" y="2557"/>
                    <a:pt x="6571" y="2513"/>
                    <a:pt x="6582" y="2459"/>
                  </a:cubicBezTo>
                  <a:cubicBezTo>
                    <a:pt x="6810" y="1676"/>
                    <a:pt x="7115" y="794"/>
                    <a:pt x="7278" y="457"/>
                  </a:cubicBezTo>
                  <a:close/>
                  <a:moveTo>
                    <a:pt x="7278" y="0"/>
                  </a:moveTo>
                  <a:cubicBezTo>
                    <a:pt x="7148" y="0"/>
                    <a:pt x="6952" y="0"/>
                    <a:pt x="6310" y="2132"/>
                  </a:cubicBezTo>
                  <a:cubicBezTo>
                    <a:pt x="4939" y="1219"/>
                    <a:pt x="4167" y="762"/>
                    <a:pt x="3993" y="762"/>
                  </a:cubicBezTo>
                  <a:lnTo>
                    <a:pt x="3949" y="762"/>
                  </a:lnTo>
                  <a:cubicBezTo>
                    <a:pt x="3808" y="794"/>
                    <a:pt x="3666" y="838"/>
                    <a:pt x="3579" y="3253"/>
                  </a:cubicBezTo>
                  <a:cubicBezTo>
                    <a:pt x="3079" y="3133"/>
                    <a:pt x="1861" y="2850"/>
                    <a:pt x="1469" y="2850"/>
                  </a:cubicBezTo>
                  <a:cubicBezTo>
                    <a:pt x="1393" y="2850"/>
                    <a:pt x="1317" y="2850"/>
                    <a:pt x="1262" y="2905"/>
                  </a:cubicBezTo>
                  <a:cubicBezTo>
                    <a:pt x="1132" y="2992"/>
                    <a:pt x="990" y="3101"/>
                    <a:pt x="2176" y="5353"/>
                  </a:cubicBezTo>
                  <a:cubicBezTo>
                    <a:pt x="1436" y="5527"/>
                    <a:pt x="153" y="5907"/>
                    <a:pt x="77" y="6397"/>
                  </a:cubicBezTo>
                  <a:cubicBezTo>
                    <a:pt x="0" y="6876"/>
                    <a:pt x="1197" y="7681"/>
                    <a:pt x="1915" y="8105"/>
                  </a:cubicBezTo>
                  <a:cubicBezTo>
                    <a:pt x="218" y="9388"/>
                    <a:pt x="261" y="9606"/>
                    <a:pt x="272" y="9715"/>
                  </a:cubicBezTo>
                  <a:cubicBezTo>
                    <a:pt x="294" y="9824"/>
                    <a:pt x="338" y="10052"/>
                    <a:pt x="2698" y="10640"/>
                  </a:cubicBezTo>
                  <a:cubicBezTo>
                    <a:pt x="2481" y="11379"/>
                    <a:pt x="2111" y="12739"/>
                    <a:pt x="2143" y="12968"/>
                  </a:cubicBezTo>
                  <a:cubicBezTo>
                    <a:pt x="2154" y="13011"/>
                    <a:pt x="2187" y="13152"/>
                    <a:pt x="2405" y="13152"/>
                  </a:cubicBezTo>
                  <a:cubicBezTo>
                    <a:pt x="2818" y="13152"/>
                    <a:pt x="4352" y="12576"/>
                    <a:pt x="4928" y="12347"/>
                  </a:cubicBezTo>
                  <a:cubicBezTo>
                    <a:pt x="5048" y="13044"/>
                    <a:pt x="5244" y="14012"/>
                    <a:pt x="5353" y="14164"/>
                  </a:cubicBezTo>
                  <a:cubicBezTo>
                    <a:pt x="5396" y="14208"/>
                    <a:pt x="5461" y="14240"/>
                    <a:pt x="5527" y="14240"/>
                  </a:cubicBezTo>
                  <a:cubicBezTo>
                    <a:pt x="5723" y="14240"/>
                    <a:pt x="6364" y="13707"/>
                    <a:pt x="7430" y="12652"/>
                  </a:cubicBezTo>
                  <a:cubicBezTo>
                    <a:pt x="8279" y="13816"/>
                    <a:pt x="8834" y="14404"/>
                    <a:pt x="9084" y="14404"/>
                  </a:cubicBezTo>
                  <a:cubicBezTo>
                    <a:pt x="9138" y="14404"/>
                    <a:pt x="9204" y="14382"/>
                    <a:pt x="9236" y="14338"/>
                  </a:cubicBezTo>
                  <a:cubicBezTo>
                    <a:pt x="9432" y="14142"/>
                    <a:pt x="9846" y="12946"/>
                    <a:pt x="10030" y="12391"/>
                  </a:cubicBezTo>
                  <a:cubicBezTo>
                    <a:pt x="10389" y="12467"/>
                    <a:pt x="11292" y="12630"/>
                    <a:pt x="11858" y="12630"/>
                  </a:cubicBezTo>
                  <a:cubicBezTo>
                    <a:pt x="12097" y="12630"/>
                    <a:pt x="12359" y="12609"/>
                    <a:pt x="12456" y="12424"/>
                  </a:cubicBezTo>
                  <a:cubicBezTo>
                    <a:pt x="12609" y="12108"/>
                    <a:pt x="12141" y="11129"/>
                    <a:pt x="11771" y="10455"/>
                  </a:cubicBezTo>
                  <a:cubicBezTo>
                    <a:pt x="12728" y="10281"/>
                    <a:pt x="14099" y="9965"/>
                    <a:pt x="14219" y="9530"/>
                  </a:cubicBezTo>
                  <a:cubicBezTo>
                    <a:pt x="14338" y="9084"/>
                    <a:pt x="13359" y="8311"/>
                    <a:pt x="12641" y="7811"/>
                  </a:cubicBezTo>
                  <a:cubicBezTo>
                    <a:pt x="14534" y="6419"/>
                    <a:pt x="14415" y="6158"/>
                    <a:pt x="14371" y="6038"/>
                  </a:cubicBezTo>
                  <a:cubicBezTo>
                    <a:pt x="14251" y="5766"/>
                    <a:pt x="13229" y="5418"/>
                    <a:pt x="12315" y="5157"/>
                  </a:cubicBezTo>
                  <a:cubicBezTo>
                    <a:pt x="12630" y="4558"/>
                    <a:pt x="13153" y="3503"/>
                    <a:pt x="13153" y="3242"/>
                  </a:cubicBezTo>
                  <a:cubicBezTo>
                    <a:pt x="13153" y="2970"/>
                    <a:pt x="12761" y="2970"/>
                    <a:pt x="12533" y="2970"/>
                  </a:cubicBezTo>
                  <a:cubicBezTo>
                    <a:pt x="11956" y="2970"/>
                    <a:pt x="10999" y="3090"/>
                    <a:pt x="10542" y="3144"/>
                  </a:cubicBezTo>
                  <a:cubicBezTo>
                    <a:pt x="10966" y="1349"/>
                    <a:pt x="10727" y="1230"/>
                    <a:pt x="10629" y="1175"/>
                  </a:cubicBezTo>
                  <a:cubicBezTo>
                    <a:pt x="10585" y="1153"/>
                    <a:pt x="10553" y="1142"/>
                    <a:pt x="10498" y="1142"/>
                  </a:cubicBezTo>
                  <a:cubicBezTo>
                    <a:pt x="10139" y="1142"/>
                    <a:pt x="8888" y="1795"/>
                    <a:pt x="8377" y="2078"/>
                  </a:cubicBezTo>
                  <a:cubicBezTo>
                    <a:pt x="7615" y="120"/>
                    <a:pt x="7420" y="44"/>
                    <a:pt x="7354" y="11"/>
                  </a:cubicBezTo>
                  <a:cubicBezTo>
                    <a:pt x="7333" y="11"/>
                    <a:pt x="7300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7" name="Google Shape;1777;p57"/>
            <p:cNvSpPr/>
            <p:nvPr/>
          </p:nvSpPr>
          <p:spPr>
            <a:xfrm>
              <a:off x="8075348" y="826093"/>
              <a:ext cx="475285" cy="475331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26" y="1"/>
                  </a:moveTo>
                  <a:cubicBezTo>
                    <a:pt x="2024" y="1"/>
                    <a:pt x="1" y="2024"/>
                    <a:pt x="1" y="4515"/>
                  </a:cubicBezTo>
                  <a:cubicBezTo>
                    <a:pt x="1" y="7017"/>
                    <a:pt x="2024" y="9041"/>
                    <a:pt x="4526" y="9041"/>
                  </a:cubicBezTo>
                  <a:cubicBezTo>
                    <a:pt x="7017" y="9041"/>
                    <a:pt x="9041" y="7017"/>
                    <a:pt x="9041" y="4515"/>
                  </a:cubicBezTo>
                  <a:cubicBezTo>
                    <a:pt x="9041" y="2024"/>
                    <a:pt x="7017" y="1"/>
                    <a:pt x="4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8" name="Google Shape;1778;p57"/>
            <p:cNvSpPr/>
            <p:nvPr/>
          </p:nvSpPr>
          <p:spPr>
            <a:xfrm>
              <a:off x="8331594" y="899856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1"/>
                  </a:moveTo>
                  <a:lnTo>
                    <a:pt x="751" y="458"/>
                  </a:lnTo>
                  <a:cubicBezTo>
                    <a:pt x="653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9" name="Google Shape;1779;p57"/>
            <p:cNvSpPr/>
            <p:nvPr/>
          </p:nvSpPr>
          <p:spPr>
            <a:xfrm>
              <a:off x="8321290" y="890497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1"/>
                  </a:moveTo>
                  <a:cubicBezTo>
                    <a:pt x="107" y="1"/>
                    <a:pt x="32" y="61"/>
                    <a:pt x="22" y="146"/>
                  </a:cubicBezTo>
                  <a:cubicBezTo>
                    <a:pt x="0" y="244"/>
                    <a:pt x="66" y="331"/>
                    <a:pt x="153" y="353"/>
                  </a:cubicBezTo>
                  <a:cubicBezTo>
                    <a:pt x="381" y="397"/>
                    <a:pt x="729" y="538"/>
                    <a:pt x="773" y="679"/>
                  </a:cubicBezTo>
                  <a:cubicBezTo>
                    <a:pt x="795" y="766"/>
                    <a:pt x="871" y="810"/>
                    <a:pt x="947" y="810"/>
                  </a:cubicBezTo>
                  <a:cubicBezTo>
                    <a:pt x="958" y="810"/>
                    <a:pt x="980" y="810"/>
                    <a:pt x="990" y="799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9"/>
                    <a:pt x="349" y="38"/>
                    <a:pt x="229" y="5"/>
                  </a:cubicBezTo>
                  <a:cubicBezTo>
                    <a:pt x="216" y="2"/>
                    <a:pt x="20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0" name="Google Shape;1780;p57"/>
            <p:cNvSpPr/>
            <p:nvPr/>
          </p:nvSpPr>
          <p:spPr>
            <a:xfrm>
              <a:off x="8359616" y="973092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0"/>
                  </a:moveTo>
                  <a:lnTo>
                    <a:pt x="751" y="457"/>
                  </a:lnTo>
                  <a:cubicBezTo>
                    <a:pt x="653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1" name="Google Shape;1781;p57"/>
            <p:cNvSpPr/>
            <p:nvPr/>
          </p:nvSpPr>
          <p:spPr>
            <a:xfrm>
              <a:off x="8349312" y="963734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0"/>
                  </a:moveTo>
                  <a:cubicBezTo>
                    <a:pt x="109" y="0"/>
                    <a:pt x="41" y="61"/>
                    <a:pt x="22" y="146"/>
                  </a:cubicBezTo>
                  <a:cubicBezTo>
                    <a:pt x="1" y="233"/>
                    <a:pt x="66" y="331"/>
                    <a:pt x="153" y="352"/>
                  </a:cubicBezTo>
                  <a:cubicBezTo>
                    <a:pt x="381" y="396"/>
                    <a:pt x="729" y="537"/>
                    <a:pt x="773" y="679"/>
                  </a:cubicBezTo>
                  <a:cubicBezTo>
                    <a:pt x="795" y="755"/>
                    <a:pt x="871" y="809"/>
                    <a:pt x="947" y="809"/>
                  </a:cubicBezTo>
                  <a:cubicBezTo>
                    <a:pt x="958" y="809"/>
                    <a:pt x="980" y="809"/>
                    <a:pt x="990" y="798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8"/>
                    <a:pt x="349" y="26"/>
                    <a:pt x="229" y="4"/>
                  </a:cubicBezTo>
                  <a:cubicBezTo>
                    <a:pt x="216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2" name="Google Shape;1782;p57"/>
            <p:cNvSpPr/>
            <p:nvPr/>
          </p:nvSpPr>
          <p:spPr>
            <a:xfrm>
              <a:off x="8437951" y="972514"/>
              <a:ext cx="34381" cy="30388"/>
            </a:xfrm>
            <a:custGeom>
              <a:avLst/>
              <a:gdLst/>
              <a:ahLst/>
              <a:cxnLst/>
              <a:rect l="l" t="t" r="r" b="b"/>
              <a:pathLst>
                <a:path w="654" h="578" extrusionOk="0">
                  <a:moveTo>
                    <a:pt x="1" y="1"/>
                  </a:moveTo>
                  <a:lnTo>
                    <a:pt x="653" y="577"/>
                  </a:lnTo>
                  <a:cubicBezTo>
                    <a:pt x="621" y="2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3" name="Google Shape;1783;p57"/>
            <p:cNvSpPr/>
            <p:nvPr/>
          </p:nvSpPr>
          <p:spPr>
            <a:xfrm>
              <a:off x="8427121" y="963050"/>
              <a:ext cx="54936" cy="49000"/>
            </a:xfrm>
            <a:custGeom>
              <a:avLst/>
              <a:gdLst/>
              <a:ahLst/>
              <a:cxnLst/>
              <a:rect l="l" t="t" r="r" b="b"/>
              <a:pathLst>
                <a:path w="1045" h="932" extrusionOk="0">
                  <a:moveTo>
                    <a:pt x="196" y="0"/>
                  </a:moveTo>
                  <a:cubicBezTo>
                    <a:pt x="127" y="0"/>
                    <a:pt x="68" y="43"/>
                    <a:pt x="44" y="115"/>
                  </a:cubicBezTo>
                  <a:cubicBezTo>
                    <a:pt x="0" y="202"/>
                    <a:pt x="44" y="300"/>
                    <a:pt x="141" y="344"/>
                  </a:cubicBezTo>
                  <a:cubicBezTo>
                    <a:pt x="359" y="431"/>
                    <a:pt x="674" y="627"/>
                    <a:pt x="685" y="779"/>
                  </a:cubicBezTo>
                  <a:cubicBezTo>
                    <a:pt x="696" y="866"/>
                    <a:pt x="772" y="931"/>
                    <a:pt x="859" y="931"/>
                  </a:cubicBezTo>
                  <a:lnTo>
                    <a:pt x="881" y="931"/>
                  </a:lnTo>
                  <a:cubicBezTo>
                    <a:pt x="979" y="920"/>
                    <a:pt x="1044" y="833"/>
                    <a:pt x="1033" y="735"/>
                  </a:cubicBezTo>
                  <a:cubicBezTo>
                    <a:pt x="990" y="322"/>
                    <a:pt x="392" y="61"/>
                    <a:pt x="272" y="17"/>
                  </a:cubicBezTo>
                  <a:cubicBezTo>
                    <a:pt x="246" y="6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4" name="Google Shape;1784;p57"/>
            <p:cNvSpPr/>
            <p:nvPr/>
          </p:nvSpPr>
          <p:spPr>
            <a:xfrm>
              <a:off x="8269820" y="954218"/>
              <a:ext cx="39480" cy="23501"/>
            </a:xfrm>
            <a:custGeom>
              <a:avLst/>
              <a:gdLst/>
              <a:ahLst/>
              <a:cxnLst/>
              <a:rect l="l" t="t" r="r" b="b"/>
              <a:pathLst>
                <a:path w="751" h="447" extrusionOk="0">
                  <a:moveTo>
                    <a:pt x="0" y="0"/>
                  </a:moveTo>
                  <a:lnTo>
                    <a:pt x="751" y="446"/>
                  </a:lnTo>
                  <a:cubicBezTo>
                    <a:pt x="653" y="1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5" name="Google Shape;1785;p57"/>
            <p:cNvSpPr/>
            <p:nvPr/>
          </p:nvSpPr>
          <p:spPr>
            <a:xfrm>
              <a:off x="8259515" y="944859"/>
              <a:ext cx="60088" cy="42007"/>
            </a:xfrm>
            <a:custGeom>
              <a:avLst/>
              <a:gdLst/>
              <a:ahLst/>
              <a:cxnLst/>
              <a:rect l="l" t="t" r="r" b="b"/>
              <a:pathLst>
                <a:path w="1143" h="799" extrusionOk="0">
                  <a:moveTo>
                    <a:pt x="191" y="0"/>
                  </a:moveTo>
                  <a:cubicBezTo>
                    <a:pt x="109" y="0"/>
                    <a:pt x="41" y="59"/>
                    <a:pt x="22" y="135"/>
                  </a:cubicBezTo>
                  <a:cubicBezTo>
                    <a:pt x="1" y="233"/>
                    <a:pt x="66" y="331"/>
                    <a:pt x="153" y="342"/>
                  </a:cubicBezTo>
                  <a:cubicBezTo>
                    <a:pt x="381" y="396"/>
                    <a:pt x="729" y="527"/>
                    <a:pt x="773" y="679"/>
                  </a:cubicBezTo>
                  <a:cubicBezTo>
                    <a:pt x="795" y="755"/>
                    <a:pt x="871" y="798"/>
                    <a:pt x="947" y="798"/>
                  </a:cubicBezTo>
                  <a:lnTo>
                    <a:pt x="991" y="798"/>
                  </a:lnTo>
                  <a:cubicBezTo>
                    <a:pt x="1088" y="766"/>
                    <a:pt x="1143" y="668"/>
                    <a:pt x="1110" y="581"/>
                  </a:cubicBezTo>
                  <a:cubicBezTo>
                    <a:pt x="991" y="178"/>
                    <a:pt x="360" y="26"/>
                    <a:pt x="229" y="4"/>
                  </a:cubicBezTo>
                  <a:cubicBezTo>
                    <a:pt x="216" y="1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6" name="Google Shape;1786;p57"/>
            <p:cNvSpPr/>
            <p:nvPr/>
          </p:nvSpPr>
          <p:spPr>
            <a:xfrm>
              <a:off x="8229180" y="895282"/>
              <a:ext cx="43528" cy="14931"/>
            </a:xfrm>
            <a:custGeom>
              <a:avLst/>
              <a:gdLst/>
              <a:ahLst/>
              <a:cxnLst/>
              <a:rect l="l" t="t" r="r" b="b"/>
              <a:pathLst>
                <a:path w="828" h="284" extrusionOk="0">
                  <a:moveTo>
                    <a:pt x="10" y="1"/>
                  </a:moveTo>
                  <a:cubicBezTo>
                    <a:pt x="4" y="1"/>
                    <a:pt x="1" y="1"/>
                    <a:pt x="1" y="1"/>
                  </a:cubicBezTo>
                  <a:lnTo>
                    <a:pt x="828" y="284"/>
                  </a:lnTo>
                  <a:cubicBezTo>
                    <a:pt x="676" y="10"/>
                    <a:pt x="90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7" name="Google Shape;1787;p57"/>
            <p:cNvSpPr/>
            <p:nvPr/>
          </p:nvSpPr>
          <p:spPr>
            <a:xfrm>
              <a:off x="8219506" y="886134"/>
              <a:ext cx="64083" cy="33227"/>
            </a:xfrm>
            <a:custGeom>
              <a:avLst/>
              <a:gdLst/>
              <a:ahLst/>
              <a:cxnLst/>
              <a:rect l="l" t="t" r="r" b="b"/>
              <a:pathLst>
                <a:path w="1219" h="632" extrusionOk="0">
                  <a:moveTo>
                    <a:pt x="174" y="1"/>
                  </a:moveTo>
                  <a:cubicBezTo>
                    <a:pt x="76" y="1"/>
                    <a:pt x="0" y="88"/>
                    <a:pt x="0" y="186"/>
                  </a:cubicBezTo>
                  <a:cubicBezTo>
                    <a:pt x="11" y="284"/>
                    <a:pt x="87" y="349"/>
                    <a:pt x="185" y="360"/>
                  </a:cubicBezTo>
                  <a:cubicBezTo>
                    <a:pt x="202" y="359"/>
                    <a:pt x="220" y="359"/>
                    <a:pt x="238" y="359"/>
                  </a:cubicBezTo>
                  <a:cubicBezTo>
                    <a:pt x="474" y="359"/>
                    <a:pt x="789" y="424"/>
                    <a:pt x="859" y="545"/>
                  </a:cubicBezTo>
                  <a:cubicBezTo>
                    <a:pt x="892" y="599"/>
                    <a:pt x="957" y="632"/>
                    <a:pt x="1012" y="632"/>
                  </a:cubicBezTo>
                  <a:cubicBezTo>
                    <a:pt x="1044" y="632"/>
                    <a:pt x="1077" y="621"/>
                    <a:pt x="1099" y="610"/>
                  </a:cubicBezTo>
                  <a:cubicBezTo>
                    <a:pt x="1186" y="556"/>
                    <a:pt x="1218" y="447"/>
                    <a:pt x="1164" y="371"/>
                  </a:cubicBezTo>
                  <a:cubicBezTo>
                    <a:pt x="957" y="1"/>
                    <a:pt x="30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8" name="Google Shape;1788;p57"/>
            <p:cNvSpPr/>
            <p:nvPr/>
          </p:nvSpPr>
          <p:spPr>
            <a:xfrm>
              <a:off x="8020773" y="3365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9" name="Google Shape;1789;p57"/>
            <p:cNvSpPr/>
            <p:nvPr/>
          </p:nvSpPr>
          <p:spPr>
            <a:xfrm>
              <a:off x="8640551" y="13009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0" name="Google Shape;1790;p57"/>
            <p:cNvSpPr/>
            <p:nvPr/>
          </p:nvSpPr>
          <p:spPr>
            <a:xfrm>
              <a:off x="8372576" y="154377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5" name="Google Shape;1795;p58"/>
          <p:cNvSpPr txBox="1"/>
          <p:nvPr/>
        </p:nvSpPr>
        <p:spPr>
          <a:xfrm flipH="1">
            <a:off x="2543502" y="1411616"/>
            <a:ext cx="217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Phase 2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96" name="Google Shape;1796;p58"/>
          <p:cNvSpPr txBox="1"/>
          <p:nvPr/>
        </p:nvSpPr>
        <p:spPr>
          <a:xfrm flipH="1">
            <a:off x="2543502" y="1665297"/>
            <a:ext cx="21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Venus is the second planet from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97" name="Google Shape;1797;p58"/>
          <p:cNvSpPr txBox="1"/>
          <p:nvPr/>
        </p:nvSpPr>
        <p:spPr>
          <a:xfrm flipH="1">
            <a:off x="785543" y="3873216"/>
            <a:ext cx="217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Phase 1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798" name="Google Shape;1798;p58"/>
          <p:cNvSpPr txBox="1"/>
          <p:nvPr/>
        </p:nvSpPr>
        <p:spPr>
          <a:xfrm flipH="1">
            <a:off x="785543" y="4136794"/>
            <a:ext cx="21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Mercury is the closest planet to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799" name="Google Shape;1799;p58"/>
          <p:cNvSpPr txBox="1"/>
          <p:nvPr/>
        </p:nvSpPr>
        <p:spPr>
          <a:xfrm flipH="1">
            <a:off x="4301462" y="3873216"/>
            <a:ext cx="217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Phase 3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00" name="Google Shape;1800;p58"/>
          <p:cNvSpPr txBox="1"/>
          <p:nvPr/>
        </p:nvSpPr>
        <p:spPr>
          <a:xfrm flipH="1">
            <a:off x="4301462" y="4136794"/>
            <a:ext cx="21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Despite being red, Mars is a very cold place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01" name="Google Shape;1801;p58"/>
          <p:cNvSpPr txBox="1"/>
          <p:nvPr/>
        </p:nvSpPr>
        <p:spPr>
          <a:xfrm flipH="1">
            <a:off x="6059422" y="1407591"/>
            <a:ext cx="2172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Phase 4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02" name="Google Shape;1802;p58"/>
          <p:cNvSpPr txBox="1"/>
          <p:nvPr/>
        </p:nvSpPr>
        <p:spPr>
          <a:xfrm flipH="1">
            <a:off x="6059422" y="1661272"/>
            <a:ext cx="2172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Jupiter is the biggest planet of them all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03" name="Google Shape;1803;p58"/>
          <p:cNvSpPr/>
          <p:nvPr/>
        </p:nvSpPr>
        <p:spPr>
          <a:xfrm>
            <a:off x="901225" y="2702852"/>
            <a:ext cx="2092059" cy="571777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dk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4" name="Google Shape;1804;p58"/>
          <p:cNvSpPr/>
          <p:nvPr/>
        </p:nvSpPr>
        <p:spPr>
          <a:xfrm>
            <a:off x="2641339" y="2702852"/>
            <a:ext cx="2092059" cy="571777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5" name="Google Shape;1805;p58"/>
          <p:cNvSpPr/>
          <p:nvPr/>
        </p:nvSpPr>
        <p:spPr>
          <a:xfrm>
            <a:off x="6123538" y="2702852"/>
            <a:ext cx="2092059" cy="571777"/>
          </a:xfrm>
          <a:custGeom>
            <a:avLst/>
            <a:gdLst/>
            <a:ahLst/>
            <a:cxnLst/>
            <a:rect l="l" t="t" r="r" b="b"/>
            <a:pathLst>
              <a:path w="65757" h="26923" extrusionOk="0">
                <a:moveTo>
                  <a:pt x="0" y="0"/>
                </a:moveTo>
                <a:lnTo>
                  <a:pt x="10782" y="13477"/>
                </a:lnTo>
                <a:lnTo>
                  <a:pt x="0" y="26923"/>
                </a:lnTo>
                <a:lnTo>
                  <a:pt x="54975" y="26923"/>
                </a:lnTo>
                <a:lnTo>
                  <a:pt x="65757" y="13477"/>
                </a:lnTo>
                <a:lnTo>
                  <a:pt x="54975" y="0"/>
                </a:lnTo>
                <a:close/>
              </a:path>
            </a:pathLst>
          </a:custGeom>
          <a:solidFill>
            <a:schemeClr val="lt2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6" name="Google Shape;1806;p58"/>
          <p:cNvSpPr/>
          <p:nvPr/>
        </p:nvSpPr>
        <p:spPr>
          <a:xfrm>
            <a:off x="4383425" y="2702852"/>
            <a:ext cx="2091073" cy="571777"/>
          </a:xfrm>
          <a:custGeom>
            <a:avLst/>
            <a:gdLst/>
            <a:ahLst/>
            <a:cxnLst/>
            <a:rect l="l" t="t" r="r" b="b"/>
            <a:pathLst>
              <a:path w="65726" h="26923" extrusionOk="0">
                <a:moveTo>
                  <a:pt x="1" y="0"/>
                </a:moveTo>
                <a:lnTo>
                  <a:pt x="10751" y="13477"/>
                </a:lnTo>
                <a:lnTo>
                  <a:pt x="1" y="26923"/>
                </a:lnTo>
                <a:lnTo>
                  <a:pt x="54944" y="26923"/>
                </a:lnTo>
                <a:lnTo>
                  <a:pt x="65726" y="13477"/>
                </a:lnTo>
                <a:lnTo>
                  <a:pt x="54944" y="0"/>
                </a:lnTo>
                <a:close/>
              </a:path>
            </a:pathLst>
          </a:custGeom>
          <a:solidFill>
            <a:schemeClr val="accent1"/>
          </a:solidFill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07" name="Google Shape;1807;p58"/>
          <p:cNvCxnSpPr/>
          <p:nvPr/>
        </p:nvCxnSpPr>
        <p:spPr>
          <a:xfrm flipH="1">
            <a:off x="3624850" y="2260400"/>
            <a:ext cx="9300" cy="5130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08" name="Google Shape;1808;p58"/>
          <p:cNvCxnSpPr/>
          <p:nvPr/>
        </p:nvCxnSpPr>
        <p:spPr>
          <a:xfrm flipH="1">
            <a:off x="7140775" y="2260400"/>
            <a:ext cx="9300" cy="513000"/>
          </a:xfrm>
          <a:prstGeom prst="straightConnector1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09" name="Google Shape;1809;p58"/>
          <p:cNvCxnSpPr/>
          <p:nvPr/>
        </p:nvCxnSpPr>
        <p:spPr>
          <a:xfrm rot="10800000" flipH="1">
            <a:off x="5382812" y="3246876"/>
            <a:ext cx="9300" cy="451200"/>
          </a:xfrm>
          <a:prstGeom prst="straightConnector1">
            <a:avLst/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10" name="Google Shape;1810;p58"/>
          <p:cNvCxnSpPr/>
          <p:nvPr/>
        </p:nvCxnSpPr>
        <p:spPr>
          <a:xfrm rot="10800000">
            <a:off x="1923975" y="3257400"/>
            <a:ext cx="9600" cy="4383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811" name="Google Shape;1811;p58"/>
          <p:cNvGrpSpPr/>
          <p:nvPr/>
        </p:nvGrpSpPr>
        <p:grpSpPr>
          <a:xfrm>
            <a:off x="-522937" y="1362275"/>
            <a:ext cx="2472334" cy="1110993"/>
            <a:chOff x="-522937" y="1362275"/>
            <a:chExt cx="2472334" cy="1110993"/>
          </a:xfrm>
        </p:grpSpPr>
        <p:grpSp>
          <p:nvGrpSpPr>
            <p:cNvPr id="1812" name="Google Shape;1812;p58"/>
            <p:cNvGrpSpPr/>
            <p:nvPr/>
          </p:nvGrpSpPr>
          <p:grpSpPr>
            <a:xfrm>
              <a:off x="1478348" y="2042830"/>
              <a:ext cx="471049" cy="430438"/>
              <a:chOff x="8323425" y="2587027"/>
              <a:chExt cx="411109" cy="375633"/>
            </a:xfrm>
          </p:grpSpPr>
          <p:sp>
            <p:nvSpPr>
              <p:cNvPr id="1813" name="Google Shape;1813;p58"/>
              <p:cNvSpPr/>
              <p:nvPr/>
            </p:nvSpPr>
            <p:spPr>
              <a:xfrm>
                <a:off x="8323425" y="2587027"/>
                <a:ext cx="411109" cy="375633"/>
              </a:xfrm>
              <a:custGeom>
                <a:avLst/>
                <a:gdLst/>
                <a:ahLst/>
                <a:cxnLst/>
                <a:rect l="l" t="t" r="r" b="b"/>
                <a:pathLst>
                  <a:path w="10096" h="9368" extrusionOk="0">
                    <a:moveTo>
                      <a:pt x="8442" y="664"/>
                    </a:moveTo>
                    <a:cubicBezTo>
                      <a:pt x="6778" y="1622"/>
                      <a:pt x="4004" y="3373"/>
                      <a:pt x="2524" y="4320"/>
                    </a:cubicBezTo>
                    <a:cubicBezTo>
                      <a:pt x="1763" y="4113"/>
                      <a:pt x="740" y="3721"/>
                      <a:pt x="479" y="3406"/>
                    </a:cubicBezTo>
                    <a:cubicBezTo>
                      <a:pt x="1099" y="2873"/>
                      <a:pt x="6016" y="1285"/>
                      <a:pt x="8442" y="664"/>
                    </a:cubicBezTo>
                    <a:close/>
                    <a:moveTo>
                      <a:pt x="9345" y="1067"/>
                    </a:moveTo>
                    <a:cubicBezTo>
                      <a:pt x="8540" y="3101"/>
                      <a:pt x="6016" y="8192"/>
                      <a:pt x="5418" y="8900"/>
                    </a:cubicBezTo>
                    <a:cubicBezTo>
                      <a:pt x="5168" y="8562"/>
                      <a:pt x="4689" y="7061"/>
                      <a:pt x="4363" y="5701"/>
                    </a:cubicBezTo>
                    <a:cubicBezTo>
                      <a:pt x="7224" y="3134"/>
                      <a:pt x="8649" y="1785"/>
                      <a:pt x="9345" y="1067"/>
                    </a:cubicBezTo>
                    <a:close/>
                    <a:moveTo>
                      <a:pt x="9693" y="1"/>
                    </a:moveTo>
                    <a:cubicBezTo>
                      <a:pt x="8660" y="1"/>
                      <a:pt x="610" y="2427"/>
                      <a:pt x="88" y="3232"/>
                    </a:cubicBezTo>
                    <a:cubicBezTo>
                      <a:pt x="1" y="3351"/>
                      <a:pt x="33" y="3449"/>
                      <a:pt x="55" y="3504"/>
                    </a:cubicBezTo>
                    <a:cubicBezTo>
                      <a:pt x="327" y="4146"/>
                      <a:pt x="2144" y="4657"/>
                      <a:pt x="2503" y="4755"/>
                    </a:cubicBezTo>
                    <a:cubicBezTo>
                      <a:pt x="2516" y="4758"/>
                      <a:pt x="2530" y="4759"/>
                      <a:pt x="2545" y="4759"/>
                    </a:cubicBezTo>
                    <a:cubicBezTo>
                      <a:pt x="2588" y="4759"/>
                      <a:pt x="2633" y="4747"/>
                      <a:pt x="2666" y="4722"/>
                    </a:cubicBezTo>
                    <a:cubicBezTo>
                      <a:pt x="4646" y="3460"/>
                      <a:pt x="7626" y="1611"/>
                      <a:pt x="9008" y="817"/>
                    </a:cubicBezTo>
                    <a:lnTo>
                      <a:pt x="9008" y="817"/>
                    </a:lnTo>
                    <a:cubicBezTo>
                      <a:pt x="7931" y="1894"/>
                      <a:pt x="5570" y="4048"/>
                      <a:pt x="3982" y="5473"/>
                    </a:cubicBezTo>
                    <a:cubicBezTo>
                      <a:pt x="3928" y="5527"/>
                      <a:pt x="3895" y="5603"/>
                      <a:pt x="3917" y="5680"/>
                    </a:cubicBezTo>
                    <a:cubicBezTo>
                      <a:pt x="4809" y="9367"/>
                      <a:pt x="5277" y="9367"/>
                      <a:pt x="5429" y="9367"/>
                    </a:cubicBezTo>
                    <a:lnTo>
                      <a:pt x="5451" y="9367"/>
                    </a:lnTo>
                    <a:cubicBezTo>
                      <a:pt x="6071" y="9324"/>
                      <a:pt x="9084" y="2797"/>
                      <a:pt x="9606" y="1535"/>
                    </a:cubicBezTo>
                    <a:cubicBezTo>
                      <a:pt x="10096" y="349"/>
                      <a:pt x="10052" y="218"/>
                      <a:pt x="9944" y="99"/>
                    </a:cubicBezTo>
                    <a:cubicBezTo>
                      <a:pt x="9933" y="77"/>
                      <a:pt x="9922" y="66"/>
                      <a:pt x="9900" y="55"/>
                    </a:cubicBezTo>
                    <a:lnTo>
                      <a:pt x="9889" y="55"/>
                    </a:lnTo>
                    <a:cubicBezTo>
                      <a:pt x="9878" y="44"/>
                      <a:pt x="9867" y="34"/>
                      <a:pt x="9857" y="34"/>
                    </a:cubicBezTo>
                    <a:cubicBezTo>
                      <a:pt x="9813" y="12"/>
                      <a:pt x="9759" y="1"/>
                      <a:pt x="9693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814" name="Google Shape;1814;p58"/>
              <p:cNvSpPr/>
              <p:nvPr/>
            </p:nvSpPr>
            <p:spPr>
              <a:xfrm>
                <a:off x="8412277" y="2751036"/>
                <a:ext cx="88475" cy="138626"/>
              </a:xfrm>
              <a:custGeom>
                <a:avLst/>
                <a:gdLst/>
                <a:ahLst/>
                <a:cxnLst/>
                <a:rect l="l" t="t" r="r" b="b"/>
                <a:pathLst>
                  <a:path w="2340" h="3723" extrusionOk="0">
                    <a:moveTo>
                      <a:pt x="224" y="1"/>
                    </a:moveTo>
                    <a:cubicBezTo>
                      <a:pt x="218" y="1"/>
                      <a:pt x="213" y="1"/>
                      <a:pt x="207" y="2"/>
                    </a:cubicBezTo>
                    <a:cubicBezTo>
                      <a:pt x="87" y="23"/>
                      <a:pt x="0" y="121"/>
                      <a:pt x="11" y="241"/>
                    </a:cubicBezTo>
                    <a:cubicBezTo>
                      <a:pt x="163" y="1666"/>
                      <a:pt x="392" y="3428"/>
                      <a:pt x="675" y="3657"/>
                    </a:cubicBezTo>
                    <a:cubicBezTo>
                      <a:pt x="718" y="3690"/>
                      <a:pt x="784" y="3722"/>
                      <a:pt x="881" y="3722"/>
                    </a:cubicBezTo>
                    <a:lnTo>
                      <a:pt x="925" y="3722"/>
                    </a:lnTo>
                    <a:cubicBezTo>
                      <a:pt x="1349" y="3679"/>
                      <a:pt x="2056" y="2819"/>
                      <a:pt x="2263" y="2547"/>
                    </a:cubicBezTo>
                    <a:cubicBezTo>
                      <a:pt x="2339" y="2460"/>
                      <a:pt x="2317" y="2330"/>
                      <a:pt x="2230" y="2254"/>
                    </a:cubicBezTo>
                    <a:cubicBezTo>
                      <a:pt x="2193" y="2226"/>
                      <a:pt x="2146" y="2212"/>
                      <a:pt x="2099" y="2212"/>
                    </a:cubicBezTo>
                    <a:cubicBezTo>
                      <a:pt x="2036" y="2212"/>
                      <a:pt x="1974" y="2236"/>
                      <a:pt x="1937" y="2286"/>
                    </a:cubicBezTo>
                    <a:cubicBezTo>
                      <a:pt x="1556" y="2765"/>
                      <a:pt x="1110" y="3200"/>
                      <a:pt x="925" y="3287"/>
                    </a:cubicBezTo>
                    <a:cubicBezTo>
                      <a:pt x="784" y="2950"/>
                      <a:pt x="566" y="1470"/>
                      <a:pt x="435" y="198"/>
                    </a:cubicBezTo>
                    <a:cubicBezTo>
                      <a:pt x="425" y="85"/>
                      <a:pt x="318" y="1"/>
                      <a:pt x="22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1815" name="Google Shape;1815;p58"/>
            <p:cNvSpPr/>
            <p:nvPr/>
          </p:nvSpPr>
          <p:spPr>
            <a:xfrm>
              <a:off x="-522937" y="1362275"/>
              <a:ext cx="2001268" cy="816345"/>
            </a:xfrm>
            <a:custGeom>
              <a:avLst/>
              <a:gdLst/>
              <a:ahLst/>
              <a:cxnLst/>
              <a:rect l="l" t="t" r="r" b="b"/>
              <a:pathLst>
                <a:path w="40491" h="16516" extrusionOk="0">
                  <a:moveTo>
                    <a:pt x="683" y="0"/>
                  </a:moveTo>
                  <a:cubicBezTo>
                    <a:pt x="613" y="0"/>
                    <a:pt x="546" y="36"/>
                    <a:pt x="511" y="100"/>
                  </a:cubicBezTo>
                  <a:cubicBezTo>
                    <a:pt x="500" y="110"/>
                    <a:pt x="305" y="415"/>
                    <a:pt x="163" y="926"/>
                  </a:cubicBezTo>
                  <a:cubicBezTo>
                    <a:pt x="131" y="1046"/>
                    <a:pt x="196" y="1155"/>
                    <a:pt x="305" y="1187"/>
                  </a:cubicBezTo>
                  <a:cubicBezTo>
                    <a:pt x="326" y="1198"/>
                    <a:pt x="348" y="1198"/>
                    <a:pt x="370" y="1198"/>
                  </a:cubicBezTo>
                  <a:cubicBezTo>
                    <a:pt x="457" y="1198"/>
                    <a:pt x="544" y="1144"/>
                    <a:pt x="566" y="1046"/>
                  </a:cubicBezTo>
                  <a:cubicBezTo>
                    <a:pt x="696" y="600"/>
                    <a:pt x="870" y="328"/>
                    <a:pt x="870" y="317"/>
                  </a:cubicBezTo>
                  <a:cubicBezTo>
                    <a:pt x="925" y="219"/>
                    <a:pt x="903" y="89"/>
                    <a:pt x="794" y="34"/>
                  </a:cubicBezTo>
                  <a:cubicBezTo>
                    <a:pt x="760" y="11"/>
                    <a:pt x="721" y="0"/>
                    <a:pt x="683" y="0"/>
                  </a:cubicBezTo>
                  <a:close/>
                  <a:moveTo>
                    <a:pt x="210" y="1611"/>
                  </a:moveTo>
                  <a:cubicBezTo>
                    <a:pt x="109" y="1611"/>
                    <a:pt x="21" y="1695"/>
                    <a:pt x="11" y="1807"/>
                  </a:cubicBezTo>
                  <a:cubicBezTo>
                    <a:pt x="0" y="1895"/>
                    <a:pt x="0" y="1992"/>
                    <a:pt x="0" y="2090"/>
                  </a:cubicBezTo>
                  <a:cubicBezTo>
                    <a:pt x="0" y="2297"/>
                    <a:pt x="11" y="2493"/>
                    <a:pt x="44" y="2689"/>
                  </a:cubicBezTo>
                  <a:cubicBezTo>
                    <a:pt x="54" y="2797"/>
                    <a:pt x="141" y="2874"/>
                    <a:pt x="250" y="2874"/>
                  </a:cubicBezTo>
                  <a:lnTo>
                    <a:pt x="283" y="2874"/>
                  </a:lnTo>
                  <a:cubicBezTo>
                    <a:pt x="392" y="2852"/>
                    <a:pt x="479" y="2743"/>
                    <a:pt x="457" y="2634"/>
                  </a:cubicBezTo>
                  <a:cubicBezTo>
                    <a:pt x="435" y="2449"/>
                    <a:pt x="424" y="2275"/>
                    <a:pt x="424" y="2101"/>
                  </a:cubicBezTo>
                  <a:cubicBezTo>
                    <a:pt x="424" y="2003"/>
                    <a:pt x="424" y="1916"/>
                    <a:pt x="424" y="1829"/>
                  </a:cubicBezTo>
                  <a:cubicBezTo>
                    <a:pt x="435" y="1720"/>
                    <a:pt x="348" y="1612"/>
                    <a:pt x="229" y="1612"/>
                  </a:cubicBezTo>
                  <a:cubicBezTo>
                    <a:pt x="222" y="1611"/>
                    <a:pt x="216" y="1611"/>
                    <a:pt x="210" y="1611"/>
                  </a:cubicBezTo>
                  <a:close/>
                  <a:moveTo>
                    <a:pt x="452" y="3262"/>
                  </a:moveTo>
                  <a:cubicBezTo>
                    <a:pt x="428" y="3262"/>
                    <a:pt x="404" y="3267"/>
                    <a:pt x="381" y="3276"/>
                  </a:cubicBezTo>
                  <a:cubicBezTo>
                    <a:pt x="272" y="3320"/>
                    <a:pt x="218" y="3439"/>
                    <a:pt x="261" y="3548"/>
                  </a:cubicBezTo>
                  <a:cubicBezTo>
                    <a:pt x="359" y="3820"/>
                    <a:pt x="490" y="4081"/>
                    <a:pt x="642" y="4342"/>
                  </a:cubicBezTo>
                  <a:cubicBezTo>
                    <a:pt x="685" y="4407"/>
                    <a:pt x="751" y="4440"/>
                    <a:pt x="827" y="4440"/>
                  </a:cubicBezTo>
                  <a:cubicBezTo>
                    <a:pt x="859" y="4440"/>
                    <a:pt x="903" y="4440"/>
                    <a:pt x="936" y="4418"/>
                  </a:cubicBezTo>
                  <a:cubicBezTo>
                    <a:pt x="1034" y="4353"/>
                    <a:pt x="1066" y="4223"/>
                    <a:pt x="1001" y="4125"/>
                  </a:cubicBezTo>
                  <a:cubicBezTo>
                    <a:pt x="859" y="3885"/>
                    <a:pt x="751" y="3646"/>
                    <a:pt x="653" y="3407"/>
                  </a:cubicBezTo>
                  <a:cubicBezTo>
                    <a:pt x="627" y="3321"/>
                    <a:pt x="541" y="3262"/>
                    <a:pt x="452" y="3262"/>
                  </a:cubicBezTo>
                  <a:close/>
                  <a:moveTo>
                    <a:pt x="9890" y="4164"/>
                  </a:moveTo>
                  <a:cubicBezTo>
                    <a:pt x="9813" y="4164"/>
                    <a:pt x="9741" y="4203"/>
                    <a:pt x="9704" y="4277"/>
                  </a:cubicBezTo>
                  <a:cubicBezTo>
                    <a:pt x="9649" y="4375"/>
                    <a:pt x="9682" y="4505"/>
                    <a:pt x="9780" y="4560"/>
                  </a:cubicBezTo>
                  <a:cubicBezTo>
                    <a:pt x="9813" y="4571"/>
                    <a:pt x="9834" y="4592"/>
                    <a:pt x="9856" y="4603"/>
                  </a:cubicBezTo>
                  <a:cubicBezTo>
                    <a:pt x="10063" y="4745"/>
                    <a:pt x="10215" y="4897"/>
                    <a:pt x="10324" y="5060"/>
                  </a:cubicBezTo>
                  <a:cubicBezTo>
                    <a:pt x="10367" y="5125"/>
                    <a:pt x="10433" y="5158"/>
                    <a:pt x="10498" y="5158"/>
                  </a:cubicBezTo>
                  <a:cubicBezTo>
                    <a:pt x="10542" y="5158"/>
                    <a:pt x="10585" y="5147"/>
                    <a:pt x="10618" y="5125"/>
                  </a:cubicBezTo>
                  <a:cubicBezTo>
                    <a:pt x="10716" y="5060"/>
                    <a:pt x="10748" y="4930"/>
                    <a:pt x="10683" y="4832"/>
                  </a:cubicBezTo>
                  <a:cubicBezTo>
                    <a:pt x="10542" y="4614"/>
                    <a:pt x="10346" y="4429"/>
                    <a:pt x="10085" y="4255"/>
                  </a:cubicBezTo>
                  <a:cubicBezTo>
                    <a:pt x="10052" y="4233"/>
                    <a:pt x="10019" y="4212"/>
                    <a:pt x="9998" y="4190"/>
                  </a:cubicBezTo>
                  <a:cubicBezTo>
                    <a:pt x="9963" y="4173"/>
                    <a:pt x="9926" y="4164"/>
                    <a:pt x="9890" y="4164"/>
                  </a:cubicBezTo>
                  <a:close/>
                  <a:moveTo>
                    <a:pt x="9088" y="4142"/>
                  </a:moveTo>
                  <a:cubicBezTo>
                    <a:pt x="9053" y="4142"/>
                    <a:pt x="9018" y="4150"/>
                    <a:pt x="8986" y="4168"/>
                  </a:cubicBezTo>
                  <a:cubicBezTo>
                    <a:pt x="8736" y="4299"/>
                    <a:pt x="8529" y="4538"/>
                    <a:pt x="8344" y="4864"/>
                  </a:cubicBezTo>
                  <a:cubicBezTo>
                    <a:pt x="8290" y="4973"/>
                    <a:pt x="8322" y="5104"/>
                    <a:pt x="8431" y="5158"/>
                  </a:cubicBezTo>
                  <a:cubicBezTo>
                    <a:pt x="8464" y="5169"/>
                    <a:pt x="8496" y="5180"/>
                    <a:pt x="8529" y="5180"/>
                  </a:cubicBezTo>
                  <a:cubicBezTo>
                    <a:pt x="8605" y="5180"/>
                    <a:pt x="8681" y="5136"/>
                    <a:pt x="8714" y="5071"/>
                  </a:cubicBezTo>
                  <a:cubicBezTo>
                    <a:pt x="8855" y="4810"/>
                    <a:pt x="9018" y="4625"/>
                    <a:pt x="9182" y="4538"/>
                  </a:cubicBezTo>
                  <a:cubicBezTo>
                    <a:pt x="9290" y="4484"/>
                    <a:pt x="9323" y="4353"/>
                    <a:pt x="9269" y="4244"/>
                  </a:cubicBezTo>
                  <a:cubicBezTo>
                    <a:pt x="9232" y="4178"/>
                    <a:pt x="9161" y="4142"/>
                    <a:pt x="9088" y="4142"/>
                  </a:cubicBezTo>
                  <a:close/>
                  <a:moveTo>
                    <a:pt x="1310" y="4706"/>
                  </a:moveTo>
                  <a:cubicBezTo>
                    <a:pt x="1262" y="4706"/>
                    <a:pt x="1213" y="4722"/>
                    <a:pt x="1175" y="4756"/>
                  </a:cubicBezTo>
                  <a:cubicBezTo>
                    <a:pt x="1088" y="4832"/>
                    <a:pt x="1077" y="4962"/>
                    <a:pt x="1153" y="5060"/>
                  </a:cubicBezTo>
                  <a:cubicBezTo>
                    <a:pt x="1327" y="5267"/>
                    <a:pt x="1534" y="5484"/>
                    <a:pt x="1752" y="5680"/>
                  </a:cubicBezTo>
                  <a:cubicBezTo>
                    <a:pt x="1795" y="5724"/>
                    <a:pt x="1839" y="5746"/>
                    <a:pt x="1893" y="5746"/>
                  </a:cubicBezTo>
                  <a:cubicBezTo>
                    <a:pt x="1947" y="5746"/>
                    <a:pt x="2013" y="5713"/>
                    <a:pt x="2045" y="5669"/>
                  </a:cubicBezTo>
                  <a:cubicBezTo>
                    <a:pt x="2132" y="5593"/>
                    <a:pt x="2121" y="5452"/>
                    <a:pt x="2034" y="5376"/>
                  </a:cubicBezTo>
                  <a:cubicBezTo>
                    <a:pt x="1828" y="5180"/>
                    <a:pt x="1643" y="4984"/>
                    <a:pt x="1480" y="4788"/>
                  </a:cubicBezTo>
                  <a:cubicBezTo>
                    <a:pt x="1437" y="4733"/>
                    <a:pt x="1373" y="4706"/>
                    <a:pt x="1310" y="4706"/>
                  </a:cubicBezTo>
                  <a:close/>
                  <a:moveTo>
                    <a:pt x="10684" y="5538"/>
                  </a:moveTo>
                  <a:cubicBezTo>
                    <a:pt x="10582" y="5538"/>
                    <a:pt x="10486" y="5611"/>
                    <a:pt x="10465" y="5713"/>
                  </a:cubicBezTo>
                  <a:cubicBezTo>
                    <a:pt x="10422" y="5930"/>
                    <a:pt x="10313" y="6148"/>
                    <a:pt x="10128" y="6355"/>
                  </a:cubicBezTo>
                  <a:cubicBezTo>
                    <a:pt x="10052" y="6442"/>
                    <a:pt x="10063" y="6572"/>
                    <a:pt x="10150" y="6648"/>
                  </a:cubicBezTo>
                  <a:cubicBezTo>
                    <a:pt x="10193" y="6681"/>
                    <a:pt x="10237" y="6703"/>
                    <a:pt x="10291" y="6703"/>
                  </a:cubicBezTo>
                  <a:cubicBezTo>
                    <a:pt x="10346" y="6703"/>
                    <a:pt x="10411" y="6681"/>
                    <a:pt x="10444" y="6627"/>
                  </a:cubicBezTo>
                  <a:cubicBezTo>
                    <a:pt x="10683" y="6366"/>
                    <a:pt x="10824" y="6083"/>
                    <a:pt x="10879" y="5789"/>
                  </a:cubicBezTo>
                  <a:cubicBezTo>
                    <a:pt x="10900" y="5669"/>
                    <a:pt x="10824" y="5561"/>
                    <a:pt x="10705" y="5539"/>
                  </a:cubicBezTo>
                  <a:cubicBezTo>
                    <a:pt x="10698" y="5538"/>
                    <a:pt x="10691" y="5538"/>
                    <a:pt x="10684" y="5538"/>
                  </a:cubicBezTo>
                  <a:close/>
                  <a:moveTo>
                    <a:pt x="2548" y="5860"/>
                  </a:moveTo>
                  <a:cubicBezTo>
                    <a:pt x="2484" y="5860"/>
                    <a:pt x="2418" y="5889"/>
                    <a:pt x="2372" y="5941"/>
                  </a:cubicBezTo>
                  <a:cubicBezTo>
                    <a:pt x="2306" y="6039"/>
                    <a:pt x="2317" y="6170"/>
                    <a:pt x="2415" y="6235"/>
                  </a:cubicBezTo>
                  <a:cubicBezTo>
                    <a:pt x="2633" y="6398"/>
                    <a:pt x="2861" y="6561"/>
                    <a:pt x="3122" y="6725"/>
                  </a:cubicBezTo>
                  <a:lnTo>
                    <a:pt x="3242" y="6551"/>
                  </a:lnTo>
                  <a:lnTo>
                    <a:pt x="3329" y="6366"/>
                  </a:lnTo>
                  <a:cubicBezTo>
                    <a:pt x="3100" y="6213"/>
                    <a:pt x="2872" y="6061"/>
                    <a:pt x="2665" y="5898"/>
                  </a:cubicBezTo>
                  <a:cubicBezTo>
                    <a:pt x="2631" y="5872"/>
                    <a:pt x="2590" y="5860"/>
                    <a:pt x="2548" y="5860"/>
                  </a:cubicBezTo>
                  <a:close/>
                  <a:moveTo>
                    <a:pt x="8218" y="5541"/>
                  </a:moveTo>
                  <a:cubicBezTo>
                    <a:pt x="8124" y="5541"/>
                    <a:pt x="8045" y="5603"/>
                    <a:pt x="8018" y="5702"/>
                  </a:cubicBezTo>
                  <a:cubicBezTo>
                    <a:pt x="7952" y="5963"/>
                    <a:pt x="7898" y="6257"/>
                    <a:pt x="7854" y="6561"/>
                  </a:cubicBezTo>
                  <a:cubicBezTo>
                    <a:pt x="7844" y="6670"/>
                    <a:pt x="7920" y="6779"/>
                    <a:pt x="8039" y="6790"/>
                  </a:cubicBezTo>
                  <a:lnTo>
                    <a:pt x="8061" y="6790"/>
                  </a:lnTo>
                  <a:cubicBezTo>
                    <a:pt x="8170" y="6790"/>
                    <a:pt x="8257" y="6714"/>
                    <a:pt x="8279" y="6605"/>
                  </a:cubicBezTo>
                  <a:cubicBezTo>
                    <a:pt x="8311" y="6322"/>
                    <a:pt x="8366" y="6061"/>
                    <a:pt x="8431" y="5811"/>
                  </a:cubicBezTo>
                  <a:cubicBezTo>
                    <a:pt x="8464" y="5702"/>
                    <a:pt x="8388" y="5582"/>
                    <a:pt x="8279" y="5550"/>
                  </a:cubicBezTo>
                  <a:cubicBezTo>
                    <a:pt x="8258" y="5544"/>
                    <a:pt x="8238" y="5541"/>
                    <a:pt x="8218" y="5541"/>
                  </a:cubicBezTo>
                  <a:close/>
                  <a:moveTo>
                    <a:pt x="3971" y="6755"/>
                  </a:moveTo>
                  <a:cubicBezTo>
                    <a:pt x="3894" y="6755"/>
                    <a:pt x="3824" y="6797"/>
                    <a:pt x="3786" y="6866"/>
                  </a:cubicBezTo>
                  <a:cubicBezTo>
                    <a:pt x="3731" y="6975"/>
                    <a:pt x="3775" y="7105"/>
                    <a:pt x="3873" y="7149"/>
                  </a:cubicBezTo>
                  <a:cubicBezTo>
                    <a:pt x="4145" y="7279"/>
                    <a:pt x="4406" y="7399"/>
                    <a:pt x="4678" y="7497"/>
                  </a:cubicBezTo>
                  <a:cubicBezTo>
                    <a:pt x="4700" y="7508"/>
                    <a:pt x="4721" y="7508"/>
                    <a:pt x="4743" y="7508"/>
                  </a:cubicBezTo>
                  <a:cubicBezTo>
                    <a:pt x="4830" y="7508"/>
                    <a:pt x="4917" y="7453"/>
                    <a:pt x="4950" y="7366"/>
                  </a:cubicBezTo>
                  <a:cubicBezTo>
                    <a:pt x="4983" y="7258"/>
                    <a:pt x="4928" y="7138"/>
                    <a:pt x="4819" y="7094"/>
                  </a:cubicBezTo>
                  <a:cubicBezTo>
                    <a:pt x="4569" y="7007"/>
                    <a:pt x="4319" y="6899"/>
                    <a:pt x="4069" y="6779"/>
                  </a:cubicBezTo>
                  <a:cubicBezTo>
                    <a:pt x="4036" y="6763"/>
                    <a:pt x="4003" y="6755"/>
                    <a:pt x="3971" y="6755"/>
                  </a:cubicBezTo>
                  <a:close/>
                  <a:moveTo>
                    <a:pt x="9642" y="6821"/>
                  </a:moveTo>
                  <a:cubicBezTo>
                    <a:pt x="9603" y="6821"/>
                    <a:pt x="9564" y="6832"/>
                    <a:pt x="9530" y="6855"/>
                  </a:cubicBezTo>
                  <a:cubicBezTo>
                    <a:pt x="9312" y="6986"/>
                    <a:pt x="9073" y="7105"/>
                    <a:pt x="8812" y="7192"/>
                  </a:cubicBezTo>
                  <a:cubicBezTo>
                    <a:pt x="8703" y="7236"/>
                    <a:pt x="8649" y="7356"/>
                    <a:pt x="8681" y="7464"/>
                  </a:cubicBezTo>
                  <a:cubicBezTo>
                    <a:pt x="8714" y="7551"/>
                    <a:pt x="8801" y="7606"/>
                    <a:pt x="8888" y="7606"/>
                  </a:cubicBezTo>
                  <a:cubicBezTo>
                    <a:pt x="8910" y="7606"/>
                    <a:pt x="8931" y="7606"/>
                    <a:pt x="8953" y="7595"/>
                  </a:cubicBezTo>
                  <a:cubicBezTo>
                    <a:pt x="9247" y="7486"/>
                    <a:pt x="9508" y="7356"/>
                    <a:pt x="9758" y="7214"/>
                  </a:cubicBezTo>
                  <a:cubicBezTo>
                    <a:pt x="9856" y="7149"/>
                    <a:pt x="9878" y="7018"/>
                    <a:pt x="9824" y="6920"/>
                  </a:cubicBezTo>
                  <a:cubicBezTo>
                    <a:pt x="9781" y="6857"/>
                    <a:pt x="9712" y="6821"/>
                    <a:pt x="9642" y="6821"/>
                  </a:cubicBezTo>
                  <a:close/>
                  <a:moveTo>
                    <a:pt x="5550" y="7326"/>
                  </a:moveTo>
                  <a:cubicBezTo>
                    <a:pt x="5458" y="7326"/>
                    <a:pt x="5371" y="7395"/>
                    <a:pt x="5352" y="7486"/>
                  </a:cubicBezTo>
                  <a:cubicBezTo>
                    <a:pt x="5320" y="7606"/>
                    <a:pt x="5396" y="7715"/>
                    <a:pt x="5505" y="7747"/>
                  </a:cubicBezTo>
                  <a:cubicBezTo>
                    <a:pt x="5798" y="7812"/>
                    <a:pt x="6081" y="7856"/>
                    <a:pt x="6364" y="7889"/>
                  </a:cubicBezTo>
                  <a:lnTo>
                    <a:pt x="6386" y="7889"/>
                  </a:lnTo>
                  <a:cubicBezTo>
                    <a:pt x="6495" y="7889"/>
                    <a:pt x="6582" y="7802"/>
                    <a:pt x="6593" y="7693"/>
                  </a:cubicBezTo>
                  <a:cubicBezTo>
                    <a:pt x="6603" y="7584"/>
                    <a:pt x="6527" y="7475"/>
                    <a:pt x="6408" y="7464"/>
                  </a:cubicBezTo>
                  <a:cubicBezTo>
                    <a:pt x="6147" y="7443"/>
                    <a:pt x="5875" y="7388"/>
                    <a:pt x="5603" y="7334"/>
                  </a:cubicBezTo>
                  <a:cubicBezTo>
                    <a:pt x="5585" y="7329"/>
                    <a:pt x="5568" y="7326"/>
                    <a:pt x="5550" y="7326"/>
                  </a:cubicBezTo>
                  <a:close/>
                  <a:moveTo>
                    <a:pt x="8007" y="7214"/>
                  </a:moveTo>
                  <a:cubicBezTo>
                    <a:pt x="7898" y="7214"/>
                    <a:pt x="7800" y="7312"/>
                    <a:pt x="7800" y="7421"/>
                  </a:cubicBezTo>
                  <a:lnTo>
                    <a:pt x="7800" y="7443"/>
                  </a:lnTo>
                  <a:cubicBezTo>
                    <a:pt x="7615" y="7464"/>
                    <a:pt x="7419" y="7486"/>
                    <a:pt x="7224" y="7497"/>
                  </a:cubicBezTo>
                  <a:cubicBezTo>
                    <a:pt x="7104" y="7497"/>
                    <a:pt x="7017" y="7595"/>
                    <a:pt x="7017" y="7715"/>
                  </a:cubicBezTo>
                  <a:cubicBezTo>
                    <a:pt x="7028" y="7823"/>
                    <a:pt x="7115" y="7910"/>
                    <a:pt x="7234" y="7910"/>
                  </a:cubicBezTo>
                  <a:cubicBezTo>
                    <a:pt x="7430" y="7910"/>
                    <a:pt x="7615" y="7889"/>
                    <a:pt x="7811" y="7867"/>
                  </a:cubicBezTo>
                  <a:cubicBezTo>
                    <a:pt x="7811" y="8008"/>
                    <a:pt x="7822" y="8150"/>
                    <a:pt x="7833" y="8291"/>
                  </a:cubicBezTo>
                  <a:cubicBezTo>
                    <a:pt x="7844" y="8400"/>
                    <a:pt x="7942" y="8476"/>
                    <a:pt x="8050" y="8476"/>
                  </a:cubicBezTo>
                  <a:lnTo>
                    <a:pt x="8072" y="8476"/>
                  </a:lnTo>
                  <a:cubicBezTo>
                    <a:pt x="8181" y="8465"/>
                    <a:pt x="8268" y="8367"/>
                    <a:pt x="8257" y="8248"/>
                  </a:cubicBezTo>
                  <a:cubicBezTo>
                    <a:pt x="8246" y="8084"/>
                    <a:pt x="8235" y="7921"/>
                    <a:pt x="8224" y="7758"/>
                  </a:cubicBezTo>
                  <a:cubicBezTo>
                    <a:pt x="8268" y="7704"/>
                    <a:pt x="8290" y="7638"/>
                    <a:pt x="8279" y="7573"/>
                  </a:cubicBezTo>
                  <a:cubicBezTo>
                    <a:pt x="8268" y="7530"/>
                    <a:pt x="8246" y="7497"/>
                    <a:pt x="8224" y="7475"/>
                  </a:cubicBezTo>
                  <a:lnTo>
                    <a:pt x="8224" y="7421"/>
                  </a:lnTo>
                  <a:cubicBezTo>
                    <a:pt x="8224" y="7312"/>
                    <a:pt x="8126" y="7214"/>
                    <a:pt x="8007" y="7214"/>
                  </a:cubicBezTo>
                  <a:close/>
                  <a:moveTo>
                    <a:pt x="22394" y="9234"/>
                  </a:moveTo>
                  <a:cubicBezTo>
                    <a:pt x="22381" y="9234"/>
                    <a:pt x="22368" y="9235"/>
                    <a:pt x="22356" y="9238"/>
                  </a:cubicBezTo>
                  <a:cubicBezTo>
                    <a:pt x="22290" y="9248"/>
                    <a:pt x="22225" y="9270"/>
                    <a:pt x="22149" y="9292"/>
                  </a:cubicBezTo>
                  <a:cubicBezTo>
                    <a:pt x="21899" y="9357"/>
                    <a:pt x="21681" y="9477"/>
                    <a:pt x="21496" y="9629"/>
                  </a:cubicBezTo>
                  <a:cubicBezTo>
                    <a:pt x="21409" y="9694"/>
                    <a:pt x="21398" y="9836"/>
                    <a:pt x="21475" y="9923"/>
                  </a:cubicBezTo>
                  <a:cubicBezTo>
                    <a:pt x="21518" y="9966"/>
                    <a:pt x="21572" y="9999"/>
                    <a:pt x="21638" y="9999"/>
                  </a:cubicBezTo>
                  <a:cubicBezTo>
                    <a:pt x="21681" y="9999"/>
                    <a:pt x="21736" y="9977"/>
                    <a:pt x="21768" y="9945"/>
                  </a:cubicBezTo>
                  <a:cubicBezTo>
                    <a:pt x="21910" y="9836"/>
                    <a:pt x="22073" y="9749"/>
                    <a:pt x="22269" y="9694"/>
                  </a:cubicBezTo>
                  <a:cubicBezTo>
                    <a:pt x="22323" y="9684"/>
                    <a:pt x="22388" y="9662"/>
                    <a:pt x="22443" y="9651"/>
                  </a:cubicBezTo>
                  <a:cubicBezTo>
                    <a:pt x="22552" y="9629"/>
                    <a:pt x="22628" y="9520"/>
                    <a:pt x="22606" y="9401"/>
                  </a:cubicBezTo>
                  <a:cubicBezTo>
                    <a:pt x="22587" y="9305"/>
                    <a:pt x="22491" y="9234"/>
                    <a:pt x="22394" y="9234"/>
                  </a:cubicBezTo>
                  <a:close/>
                  <a:moveTo>
                    <a:pt x="8172" y="8896"/>
                  </a:moveTo>
                  <a:cubicBezTo>
                    <a:pt x="8157" y="8896"/>
                    <a:pt x="8142" y="8898"/>
                    <a:pt x="8126" y="8900"/>
                  </a:cubicBezTo>
                  <a:cubicBezTo>
                    <a:pt x="8018" y="8922"/>
                    <a:pt x="7942" y="9031"/>
                    <a:pt x="7963" y="9140"/>
                  </a:cubicBezTo>
                  <a:cubicBezTo>
                    <a:pt x="8018" y="9433"/>
                    <a:pt x="8094" y="9716"/>
                    <a:pt x="8181" y="9988"/>
                  </a:cubicBezTo>
                  <a:cubicBezTo>
                    <a:pt x="8203" y="10075"/>
                    <a:pt x="8290" y="10130"/>
                    <a:pt x="8377" y="10130"/>
                  </a:cubicBezTo>
                  <a:cubicBezTo>
                    <a:pt x="8398" y="10130"/>
                    <a:pt x="8420" y="10130"/>
                    <a:pt x="8442" y="10119"/>
                  </a:cubicBezTo>
                  <a:cubicBezTo>
                    <a:pt x="8551" y="10086"/>
                    <a:pt x="8616" y="9966"/>
                    <a:pt x="8583" y="9858"/>
                  </a:cubicBezTo>
                  <a:cubicBezTo>
                    <a:pt x="8496" y="9597"/>
                    <a:pt x="8431" y="9335"/>
                    <a:pt x="8377" y="9064"/>
                  </a:cubicBezTo>
                  <a:cubicBezTo>
                    <a:pt x="8358" y="8959"/>
                    <a:pt x="8273" y="8896"/>
                    <a:pt x="8172" y="8896"/>
                  </a:cubicBezTo>
                  <a:close/>
                  <a:moveTo>
                    <a:pt x="23167" y="9410"/>
                  </a:moveTo>
                  <a:cubicBezTo>
                    <a:pt x="23135" y="9410"/>
                    <a:pt x="23103" y="9417"/>
                    <a:pt x="23074" y="9433"/>
                  </a:cubicBezTo>
                  <a:cubicBezTo>
                    <a:pt x="22965" y="9488"/>
                    <a:pt x="22921" y="9618"/>
                    <a:pt x="22976" y="9716"/>
                  </a:cubicBezTo>
                  <a:cubicBezTo>
                    <a:pt x="22998" y="9749"/>
                    <a:pt x="22998" y="9781"/>
                    <a:pt x="22998" y="9825"/>
                  </a:cubicBezTo>
                  <a:cubicBezTo>
                    <a:pt x="22998" y="9912"/>
                    <a:pt x="22976" y="10064"/>
                    <a:pt x="22834" y="10315"/>
                  </a:cubicBezTo>
                  <a:cubicBezTo>
                    <a:pt x="22780" y="10423"/>
                    <a:pt x="22813" y="10543"/>
                    <a:pt x="22921" y="10608"/>
                  </a:cubicBezTo>
                  <a:cubicBezTo>
                    <a:pt x="22954" y="10619"/>
                    <a:pt x="22987" y="10630"/>
                    <a:pt x="23019" y="10630"/>
                  </a:cubicBezTo>
                  <a:cubicBezTo>
                    <a:pt x="23095" y="10630"/>
                    <a:pt x="23161" y="10587"/>
                    <a:pt x="23204" y="10521"/>
                  </a:cubicBezTo>
                  <a:cubicBezTo>
                    <a:pt x="23346" y="10260"/>
                    <a:pt x="23422" y="10021"/>
                    <a:pt x="23422" y="9825"/>
                  </a:cubicBezTo>
                  <a:cubicBezTo>
                    <a:pt x="23422" y="9716"/>
                    <a:pt x="23400" y="9607"/>
                    <a:pt x="23357" y="9520"/>
                  </a:cubicBezTo>
                  <a:cubicBezTo>
                    <a:pt x="23318" y="9452"/>
                    <a:pt x="23243" y="9410"/>
                    <a:pt x="23167" y="9410"/>
                  </a:cubicBezTo>
                  <a:close/>
                  <a:moveTo>
                    <a:pt x="21188" y="10273"/>
                  </a:moveTo>
                  <a:cubicBezTo>
                    <a:pt x="21098" y="10273"/>
                    <a:pt x="21012" y="10334"/>
                    <a:pt x="20985" y="10423"/>
                  </a:cubicBezTo>
                  <a:cubicBezTo>
                    <a:pt x="20931" y="10630"/>
                    <a:pt x="20898" y="10848"/>
                    <a:pt x="20898" y="11087"/>
                  </a:cubicBezTo>
                  <a:cubicBezTo>
                    <a:pt x="20898" y="11174"/>
                    <a:pt x="20898" y="11250"/>
                    <a:pt x="20909" y="11337"/>
                  </a:cubicBezTo>
                  <a:cubicBezTo>
                    <a:pt x="20920" y="11446"/>
                    <a:pt x="21007" y="11533"/>
                    <a:pt x="21116" y="11533"/>
                  </a:cubicBezTo>
                  <a:lnTo>
                    <a:pt x="21137" y="11533"/>
                  </a:lnTo>
                  <a:cubicBezTo>
                    <a:pt x="21257" y="11522"/>
                    <a:pt x="21344" y="11424"/>
                    <a:pt x="21333" y="11305"/>
                  </a:cubicBezTo>
                  <a:cubicBezTo>
                    <a:pt x="21322" y="11228"/>
                    <a:pt x="21322" y="11152"/>
                    <a:pt x="21322" y="11087"/>
                  </a:cubicBezTo>
                  <a:cubicBezTo>
                    <a:pt x="21322" y="10891"/>
                    <a:pt x="21344" y="10706"/>
                    <a:pt x="21388" y="10543"/>
                  </a:cubicBezTo>
                  <a:cubicBezTo>
                    <a:pt x="21420" y="10434"/>
                    <a:pt x="21366" y="10315"/>
                    <a:pt x="21246" y="10282"/>
                  </a:cubicBezTo>
                  <a:cubicBezTo>
                    <a:pt x="21227" y="10276"/>
                    <a:pt x="21208" y="10273"/>
                    <a:pt x="21188" y="10273"/>
                  </a:cubicBezTo>
                  <a:close/>
                  <a:moveTo>
                    <a:pt x="8684" y="10500"/>
                  </a:moveTo>
                  <a:cubicBezTo>
                    <a:pt x="8654" y="10500"/>
                    <a:pt x="8624" y="10506"/>
                    <a:pt x="8594" y="10521"/>
                  </a:cubicBezTo>
                  <a:cubicBezTo>
                    <a:pt x="8485" y="10565"/>
                    <a:pt x="8442" y="10684"/>
                    <a:pt x="8485" y="10793"/>
                  </a:cubicBezTo>
                  <a:cubicBezTo>
                    <a:pt x="8605" y="11065"/>
                    <a:pt x="8747" y="11326"/>
                    <a:pt x="8888" y="11566"/>
                  </a:cubicBezTo>
                  <a:cubicBezTo>
                    <a:pt x="8931" y="11631"/>
                    <a:pt x="8997" y="11663"/>
                    <a:pt x="9073" y="11663"/>
                  </a:cubicBezTo>
                  <a:cubicBezTo>
                    <a:pt x="9106" y="11663"/>
                    <a:pt x="9149" y="11653"/>
                    <a:pt x="9182" y="11631"/>
                  </a:cubicBezTo>
                  <a:cubicBezTo>
                    <a:pt x="9280" y="11576"/>
                    <a:pt x="9312" y="11446"/>
                    <a:pt x="9247" y="11348"/>
                  </a:cubicBezTo>
                  <a:cubicBezTo>
                    <a:pt x="9116" y="11120"/>
                    <a:pt x="8986" y="10880"/>
                    <a:pt x="8866" y="10619"/>
                  </a:cubicBezTo>
                  <a:cubicBezTo>
                    <a:pt x="8835" y="10548"/>
                    <a:pt x="8763" y="10500"/>
                    <a:pt x="8684" y="10500"/>
                  </a:cubicBezTo>
                  <a:close/>
                  <a:moveTo>
                    <a:pt x="22519" y="10885"/>
                  </a:moveTo>
                  <a:cubicBezTo>
                    <a:pt x="22463" y="10885"/>
                    <a:pt x="22407" y="10910"/>
                    <a:pt x="22367" y="10956"/>
                  </a:cubicBezTo>
                  <a:cubicBezTo>
                    <a:pt x="22193" y="11141"/>
                    <a:pt x="21997" y="11337"/>
                    <a:pt x="21779" y="11522"/>
                  </a:cubicBezTo>
                  <a:cubicBezTo>
                    <a:pt x="21681" y="11598"/>
                    <a:pt x="21681" y="11729"/>
                    <a:pt x="21747" y="11827"/>
                  </a:cubicBezTo>
                  <a:cubicBezTo>
                    <a:pt x="21790" y="11870"/>
                    <a:pt x="21855" y="11892"/>
                    <a:pt x="21910" y="11892"/>
                  </a:cubicBezTo>
                  <a:cubicBezTo>
                    <a:pt x="21964" y="11892"/>
                    <a:pt x="22008" y="11881"/>
                    <a:pt x="22051" y="11848"/>
                  </a:cubicBezTo>
                  <a:cubicBezTo>
                    <a:pt x="22280" y="11642"/>
                    <a:pt x="22497" y="11446"/>
                    <a:pt x="22671" y="11239"/>
                  </a:cubicBezTo>
                  <a:cubicBezTo>
                    <a:pt x="22758" y="11152"/>
                    <a:pt x="22747" y="11022"/>
                    <a:pt x="22660" y="10946"/>
                  </a:cubicBezTo>
                  <a:cubicBezTo>
                    <a:pt x="22620" y="10905"/>
                    <a:pt x="22569" y="10885"/>
                    <a:pt x="22519" y="10885"/>
                  </a:cubicBezTo>
                  <a:close/>
                  <a:moveTo>
                    <a:pt x="35890" y="11554"/>
                  </a:moveTo>
                  <a:cubicBezTo>
                    <a:pt x="35882" y="11554"/>
                    <a:pt x="35875" y="11554"/>
                    <a:pt x="35867" y="11555"/>
                  </a:cubicBezTo>
                  <a:cubicBezTo>
                    <a:pt x="35584" y="11598"/>
                    <a:pt x="35301" y="11674"/>
                    <a:pt x="35008" y="11816"/>
                  </a:cubicBezTo>
                  <a:cubicBezTo>
                    <a:pt x="34899" y="11870"/>
                    <a:pt x="34855" y="11990"/>
                    <a:pt x="34910" y="12099"/>
                  </a:cubicBezTo>
                  <a:cubicBezTo>
                    <a:pt x="34942" y="12175"/>
                    <a:pt x="35019" y="12218"/>
                    <a:pt x="35095" y="12218"/>
                  </a:cubicBezTo>
                  <a:cubicBezTo>
                    <a:pt x="35127" y="12218"/>
                    <a:pt x="35160" y="12218"/>
                    <a:pt x="35182" y="12197"/>
                  </a:cubicBezTo>
                  <a:cubicBezTo>
                    <a:pt x="35443" y="12077"/>
                    <a:pt x="35682" y="12001"/>
                    <a:pt x="35921" y="11979"/>
                  </a:cubicBezTo>
                  <a:cubicBezTo>
                    <a:pt x="36041" y="11957"/>
                    <a:pt x="36128" y="11859"/>
                    <a:pt x="36106" y="11740"/>
                  </a:cubicBezTo>
                  <a:cubicBezTo>
                    <a:pt x="36096" y="11628"/>
                    <a:pt x="36000" y="11554"/>
                    <a:pt x="35890" y="11554"/>
                  </a:cubicBezTo>
                  <a:close/>
                  <a:moveTo>
                    <a:pt x="36740" y="11584"/>
                  </a:moveTo>
                  <a:cubicBezTo>
                    <a:pt x="36637" y="11584"/>
                    <a:pt x="36550" y="11655"/>
                    <a:pt x="36531" y="11761"/>
                  </a:cubicBezTo>
                  <a:cubicBezTo>
                    <a:pt x="36509" y="11870"/>
                    <a:pt x="36585" y="11979"/>
                    <a:pt x="36694" y="12001"/>
                  </a:cubicBezTo>
                  <a:cubicBezTo>
                    <a:pt x="36933" y="12055"/>
                    <a:pt x="37183" y="12142"/>
                    <a:pt x="37444" y="12262"/>
                  </a:cubicBezTo>
                  <a:cubicBezTo>
                    <a:pt x="37477" y="12273"/>
                    <a:pt x="37510" y="12273"/>
                    <a:pt x="37531" y="12273"/>
                  </a:cubicBezTo>
                  <a:cubicBezTo>
                    <a:pt x="37619" y="12273"/>
                    <a:pt x="37695" y="12229"/>
                    <a:pt x="37727" y="12153"/>
                  </a:cubicBezTo>
                  <a:cubicBezTo>
                    <a:pt x="37771" y="12044"/>
                    <a:pt x="37727" y="11925"/>
                    <a:pt x="37619" y="11870"/>
                  </a:cubicBezTo>
                  <a:cubicBezTo>
                    <a:pt x="37336" y="11740"/>
                    <a:pt x="37042" y="11642"/>
                    <a:pt x="36781" y="11587"/>
                  </a:cubicBezTo>
                  <a:cubicBezTo>
                    <a:pt x="36767" y="11585"/>
                    <a:pt x="36754" y="11584"/>
                    <a:pt x="36740" y="11584"/>
                  </a:cubicBezTo>
                  <a:close/>
                  <a:moveTo>
                    <a:pt x="9567" y="11928"/>
                  </a:moveTo>
                  <a:cubicBezTo>
                    <a:pt x="9519" y="11928"/>
                    <a:pt x="9471" y="11945"/>
                    <a:pt x="9432" y="11979"/>
                  </a:cubicBezTo>
                  <a:cubicBezTo>
                    <a:pt x="9334" y="12055"/>
                    <a:pt x="9323" y="12186"/>
                    <a:pt x="9399" y="12273"/>
                  </a:cubicBezTo>
                  <a:cubicBezTo>
                    <a:pt x="9584" y="12501"/>
                    <a:pt x="9791" y="12708"/>
                    <a:pt x="10008" y="12904"/>
                  </a:cubicBezTo>
                  <a:cubicBezTo>
                    <a:pt x="10052" y="12936"/>
                    <a:pt x="10095" y="12958"/>
                    <a:pt x="10150" y="12958"/>
                  </a:cubicBezTo>
                  <a:cubicBezTo>
                    <a:pt x="10204" y="12958"/>
                    <a:pt x="10270" y="12936"/>
                    <a:pt x="10302" y="12882"/>
                  </a:cubicBezTo>
                  <a:cubicBezTo>
                    <a:pt x="10389" y="12795"/>
                    <a:pt x="10378" y="12664"/>
                    <a:pt x="10291" y="12588"/>
                  </a:cubicBezTo>
                  <a:cubicBezTo>
                    <a:pt x="10085" y="12403"/>
                    <a:pt x="9900" y="12218"/>
                    <a:pt x="9726" y="12001"/>
                  </a:cubicBezTo>
                  <a:cubicBezTo>
                    <a:pt x="9684" y="11953"/>
                    <a:pt x="9625" y="11928"/>
                    <a:pt x="9567" y="11928"/>
                  </a:cubicBezTo>
                  <a:close/>
                  <a:moveTo>
                    <a:pt x="21288" y="11937"/>
                  </a:moveTo>
                  <a:cubicBezTo>
                    <a:pt x="21267" y="11937"/>
                    <a:pt x="21245" y="11940"/>
                    <a:pt x="21224" y="11946"/>
                  </a:cubicBezTo>
                  <a:cubicBezTo>
                    <a:pt x="21181" y="11968"/>
                    <a:pt x="21137" y="11990"/>
                    <a:pt x="21116" y="12022"/>
                  </a:cubicBezTo>
                  <a:cubicBezTo>
                    <a:pt x="20898" y="12186"/>
                    <a:pt x="20659" y="12327"/>
                    <a:pt x="20419" y="12458"/>
                  </a:cubicBezTo>
                  <a:cubicBezTo>
                    <a:pt x="20321" y="12523"/>
                    <a:pt x="20289" y="12653"/>
                    <a:pt x="20343" y="12751"/>
                  </a:cubicBezTo>
                  <a:cubicBezTo>
                    <a:pt x="20380" y="12817"/>
                    <a:pt x="20451" y="12854"/>
                    <a:pt x="20527" y="12854"/>
                  </a:cubicBezTo>
                  <a:cubicBezTo>
                    <a:pt x="20564" y="12854"/>
                    <a:pt x="20601" y="12845"/>
                    <a:pt x="20637" y="12828"/>
                  </a:cubicBezTo>
                  <a:cubicBezTo>
                    <a:pt x="20822" y="12719"/>
                    <a:pt x="21007" y="12610"/>
                    <a:pt x="21181" y="12490"/>
                  </a:cubicBezTo>
                  <a:cubicBezTo>
                    <a:pt x="21257" y="12664"/>
                    <a:pt x="21333" y="12849"/>
                    <a:pt x="21420" y="13023"/>
                  </a:cubicBezTo>
                  <a:cubicBezTo>
                    <a:pt x="21453" y="13099"/>
                    <a:pt x="21529" y="13143"/>
                    <a:pt x="21605" y="13143"/>
                  </a:cubicBezTo>
                  <a:cubicBezTo>
                    <a:pt x="21638" y="13143"/>
                    <a:pt x="21670" y="13132"/>
                    <a:pt x="21703" y="13121"/>
                  </a:cubicBezTo>
                  <a:cubicBezTo>
                    <a:pt x="21812" y="13067"/>
                    <a:pt x="21844" y="12936"/>
                    <a:pt x="21801" y="12838"/>
                  </a:cubicBezTo>
                  <a:cubicBezTo>
                    <a:pt x="21670" y="12588"/>
                    <a:pt x="21572" y="12327"/>
                    <a:pt x="21485" y="12088"/>
                  </a:cubicBezTo>
                  <a:cubicBezTo>
                    <a:pt x="21459" y="11991"/>
                    <a:pt x="21376" y="11937"/>
                    <a:pt x="21288" y="11937"/>
                  </a:cubicBezTo>
                  <a:close/>
                  <a:moveTo>
                    <a:pt x="34371" y="12225"/>
                  </a:moveTo>
                  <a:cubicBezTo>
                    <a:pt x="34330" y="12225"/>
                    <a:pt x="34290" y="12237"/>
                    <a:pt x="34257" y="12262"/>
                  </a:cubicBezTo>
                  <a:cubicBezTo>
                    <a:pt x="34007" y="12436"/>
                    <a:pt x="33757" y="12643"/>
                    <a:pt x="33572" y="12784"/>
                  </a:cubicBezTo>
                  <a:cubicBezTo>
                    <a:pt x="33485" y="12860"/>
                    <a:pt x="33463" y="12991"/>
                    <a:pt x="33539" y="13089"/>
                  </a:cubicBezTo>
                  <a:cubicBezTo>
                    <a:pt x="33583" y="13132"/>
                    <a:pt x="33648" y="13165"/>
                    <a:pt x="33702" y="13165"/>
                  </a:cubicBezTo>
                  <a:cubicBezTo>
                    <a:pt x="33746" y="13165"/>
                    <a:pt x="33800" y="13143"/>
                    <a:pt x="33833" y="13110"/>
                  </a:cubicBezTo>
                  <a:cubicBezTo>
                    <a:pt x="34018" y="12969"/>
                    <a:pt x="34257" y="12784"/>
                    <a:pt x="34496" y="12610"/>
                  </a:cubicBezTo>
                  <a:cubicBezTo>
                    <a:pt x="34594" y="12545"/>
                    <a:pt x="34616" y="12414"/>
                    <a:pt x="34551" y="12316"/>
                  </a:cubicBezTo>
                  <a:cubicBezTo>
                    <a:pt x="34504" y="12256"/>
                    <a:pt x="34436" y="12225"/>
                    <a:pt x="34371" y="12225"/>
                  </a:cubicBezTo>
                  <a:close/>
                  <a:moveTo>
                    <a:pt x="38279" y="12260"/>
                  </a:moveTo>
                  <a:cubicBezTo>
                    <a:pt x="38209" y="12260"/>
                    <a:pt x="38139" y="12297"/>
                    <a:pt x="38097" y="12360"/>
                  </a:cubicBezTo>
                  <a:cubicBezTo>
                    <a:pt x="38032" y="12458"/>
                    <a:pt x="38065" y="12588"/>
                    <a:pt x="38162" y="12643"/>
                  </a:cubicBezTo>
                  <a:cubicBezTo>
                    <a:pt x="38380" y="12784"/>
                    <a:pt x="38608" y="12947"/>
                    <a:pt x="38837" y="13121"/>
                  </a:cubicBezTo>
                  <a:cubicBezTo>
                    <a:pt x="38880" y="13143"/>
                    <a:pt x="38924" y="13165"/>
                    <a:pt x="38967" y="13165"/>
                  </a:cubicBezTo>
                  <a:cubicBezTo>
                    <a:pt x="39033" y="13165"/>
                    <a:pt x="39098" y="13132"/>
                    <a:pt x="39131" y="13078"/>
                  </a:cubicBezTo>
                  <a:cubicBezTo>
                    <a:pt x="39207" y="12980"/>
                    <a:pt x="39185" y="12849"/>
                    <a:pt x="39098" y="12784"/>
                  </a:cubicBezTo>
                  <a:cubicBezTo>
                    <a:pt x="38848" y="12599"/>
                    <a:pt x="38608" y="12436"/>
                    <a:pt x="38391" y="12294"/>
                  </a:cubicBezTo>
                  <a:cubicBezTo>
                    <a:pt x="38356" y="12271"/>
                    <a:pt x="38317" y="12260"/>
                    <a:pt x="38279" y="12260"/>
                  </a:cubicBezTo>
                  <a:close/>
                  <a:moveTo>
                    <a:pt x="19771" y="12822"/>
                  </a:moveTo>
                  <a:cubicBezTo>
                    <a:pt x="19743" y="12822"/>
                    <a:pt x="19716" y="12827"/>
                    <a:pt x="19690" y="12838"/>
                  </a:cubicBezTo>
                  <a:cubicBezTo>
                    <a:pt x="19440" y="12958"/>
                    <a:pt x="19190" y="13067"/>
                    <a:pt x="18929" y="13165"/>
                  </a:cubicBezTo>
                  <a:cubicBezTo>
                    <a:pt x="18820" y="13208"/>
                    <a:pt x="18766" y="13328"/>
                    <a:pt x="18798" y="13437"/>
                  </a:cubicBezTo>
                  <a:cubicBezTo>
                    <a:pt x="18831" y="13524"/>
                    <a:pt x="18918" y="13578"/>
                    <a:pt x="19005" y="13578"/>
                  </a:cubicBezTo>
                  <a:cubicBezTo>
                    <a:pt x="19027" y="13578"/>
                    <a:pt x="19049" y="13567"/>
                    <a:pt x="19070" y="13556"/>
                  </a:cubicBezTo>
                  <a:cubicBezTo>
                    <a:pt x="19342" y="13458"/>
                    <a:pt x="19614" y="13350"/>
                    <a:pt x="19865" y="13219"/>
                  </a:cubicBezTo>
                  <a:cubicBezTo>
                    <a:pt x="19973" y="13176"/>
                    <a:pt x="20017" y="13045"/>
                    <a:pt x="19973" y="12947"/>
                  </a:cubicBezTo>
                  <a:cubicBezTo>
                    <a:pt x="19933" y="12866"/>
                    <a:pt x="19851" y="12822"/>
                    <a:pt x="19771" y="12822"/>
                  </a:cubicBezTo>
                  <a:close/>
                  <a:moveTo>
                    <a:pt x="10820" y="13038"/>
                  </a:moveTo>
                  <a:cubicBezTo>
                    <a:pt x="10750" y="13038"/>
                    <a:pt x="10681" y="13069"/>
                    <a:pt x="10639" y="13132"/>
                  </a:cubicBezTo>
                  <a:cubicBezTo>
                    <a:pt x="10585" y="13241"/>
                    <a:pt x="10618" y="13361"/>
                    <a:pt x="10716" y="13426"/>
                  </a:cubicBezTo>
                  <a:cubicBezTo>
                    <a:pt x="10955" y="13578"/>
                    <a:pt x="11216" y="13720"/>
                    <a:pt x="11488" y="13839"/>
                  </a:cubicBezTo>
                  <a:cubicBezTo>
                    <a:pt x="11510" y="13850"/>
                    <a:pt x="11542" y="13850"/>
                    <a:pt x="11564" y="13850"/>
                  </a:cubicBezTo>
                  <a:cubicBezTo>
                    <a:pt x="11651" y="13850"/>
                    <a:pt x="11727" y="13807"/>
                    <a:pt x="11760" y="13730"/>
                  </a:cubicBezTo>
                  <a:cubicBezTo>
                    <a:pt x="11814" y="13622"/>
                    <a:pt x="11760" y="13491"/>
                    <a:pt x="11651" y="13448"/>
                  </a:cubicBezTo>
                  <a:cubicBezTo>
                    <a:pt x="11401" y="13339"/>
                    <a:pt x="11162" y="13219"/>
                    <a:pt x="10933" y="13067"/>
                  </a:cubicBezTo>
                  <a:cubicBezTo>
                    <a:pt x="10898" y="13047"/>
                    <a:pt x="10859" y="13038"/>
                    <a:pt x="10820" y="13038"/>
                  </a:cubicBezTo>
                  <a:close/>
                  <a:moveTo>
                    <a:pt x="18210" y="13423"/>
                  </a:moveTo>
                  <a:cubicBezTo>
                    <a:pt x="18185" y="13423"/>
                    <a:pt x="18160" y="13428"/>
                    <a:pt x="18135" y="13437"/>
                  </a:cubicBezTo>
                  <a:cubicBezTo>
                    <a:pt x="17874" y="13513"/>
                    <a:pt x="17602" y="13578"/>
                    <a:pt x="17341" y="13643"/>
                  </a:cubicBezTo>
                  <a:cubicBezTo>
                    <a:pt x="17221" y="13665"/>
                    <a:pt x="17156" y="13785"/>
                    <a:pt x="17177" y="13894"/>
                  </a:cubicBezTo>
                  <a:cubicBezTo>
                    <a:pt x="17199" y="13992"/>
                    <a:pt x="17286" y="14057"/>
                    <a:pt x="17384" y="14057"/>
                  </a:cubicBezTo>
                  <a:lnTo>
                    <a:pt x="17428" y="14057"/>
                  </a:lnTo>
                  <a:cubicBezTo>
                    <a:pt x="17711" y="13992"/>
                    <a:pt x="17983" y="13915"/>
                    <a:pt x="18265" y="13839"/>
                  </a:cubicBezTo>
                  <a:cubicBezTo>
                    <a:pt x="18374" y="13796"/>
                    <a:pt x="18439" y="13687"/>
                    <a:pt x="18407" y="13578"/>
                  </a:cubicBezTo>
                  <a:cubicBezTo>
                    <a:pt x="18381" y="13484"/>
                    <a:pt x="18301" y="13423"/>
                    <a:pt x="18210" y="13423"/>
                  </a:cubicBezTo>
                  <a:close/>
                  <a:moveTo>
                    <a:pt x="33054" y="13277"/>
                  </a:moveTo>
                  <a:cubicBezTo>
                    <a:pt x="33006" y="13277"/>
                    <a:pt x="32958" y="13294"/>
                    <a:pt x="32919" y="13328"/>
                  </a:cubicBezTo>
                  <a:cubicBezTo>
                    <a:pt x="32712" y="13491"/>
                    <a:pt x="32495" y="13665"/>
                    <a:pt x="32266" y="13839"/>
                  </a:cubicBezTo>
                  <a:cubicBezTo>
                    <a:pt x="32168" y="13915"/>
                    <a:pt x="32147" y="14046"/>
                    <a:pt x="32223" y="14144"/>
                  </a:cubicBezTo>
                  <a:cubicBezTo>
                    <a:pt x="32266" y="14198"/>
                    <a:pt x="32321" y="14220"/>
                    <a:pt x="32386" y="14220"/>
                  </a:cubicBezTo>
                  <a:cubicBezTo>
                    <a:pt x="32429" y="14220"/>
                    <a:pt x="32484" y="14209"/>
                    <a:pt x="32516" y="14176"/>
                  </a:cubicBezTo>
                  <a:cubicBezTo>
                    <a:pt x="32756" y="14002"/>
                    <a:pt x="32973" y="13817"/>
                    <a:pt x="33180" y="13654"/>
                  </a:cubicBezTo>
                  <a:cubicBezTo>
                    <a:pt x="33278" y="13578"/>
                    <a:pt x="33289" y="13448"/>
                    <a:pt x="33213" y="13350"/>
                  </a:cubicBezTo>
                  <a:cubicBezTo>
                    <a:pt x="33171" y="13302"/>
                    <a:pt x="33112" y="13277"/>
                    <a:pt x="33054" y="13277"/>
                  </a:cubicBezTo>
                  <a:close/>
                  <a:moveTo>
                    <a:pt x="39631" y="13267"/>
                  </a:moveTo>
                  <a:cubicBezTo>
                    <a:pt x="39571" y="13267"/>
                    <a:pt x="39511" y="13295"/>
                    <a:pt x="39468" y="13350"/>
                  </a:cubicBezTo>
                  <a:cubicBezTo>
                    <a:pt x="39392" y="13437"/>
                    <a:pt x="39403" y="13567"/>
                    <a:pt x="39490" y="13643"/>
                  </a:cubicBezTo>
                  <a:cubicBezTo>
                    <a:pt x="39685" y="13817"/>
                    <a:pt x="39892" y="14002"/>
                    <a:pt x="40110" y="14198"/>
                  </a:cubicBezTo>
                  <a:cubicBezTo>
                    <a:pt x="40153" y="14231"/>
                    <a:pt x="40208" y="14253"/>
                    <a:pt x="40251" y="14253"/>
                  </a:cubicBezTo>
                  <a:cubicBezTo>
                    <a:pt x="40316" y="14253"/>
                    <a:pt x="40371" y="14231"/>
                    <a:pt x="40414" y="14187"/>
                  </a:cubicBezTo>
                  <a:cubicBezTo>
                    <a:pt x="40490" y="14100"/>
                    <a:pt x="40480" y="13970"/>
                    <a:pt x="40403" y="13883"/>
                  </a:cubicBezTo>
                  <a:cubicBezTo>
                    <a:pt x="40175" y="13687"/>
                    <a:pt x="39968" y="13491"/>
                    <a:pt x="39762" y="13317"/>
                  </a:cubicBezTo>
                  <a:cubicBezTo>
                    <a:pt x="39724" y="13284"/>
                    <a:pt x="39677" y="13267"/>
                    <a:pt x="39631" y="13267"/>
                  </a:cubicBezTo>
                  <a:close/>
                  <a:moveTo>
                    <a:pt x="12381" y="13705"/>
                  </a:moveTo>
                  <a:cubicBezTo>
                    <a:pt x="12285" y="13705"/>
                    <a:pt x="12191" y="13766"/>
                    <a:pt x="12162" y="13861"/>
                  </a:cubicBezTo>
                  <a:cubicBezTo>
                    <a:pt x="12130" y="13981"/>
                    <a:pt x="12195" y="14089"/>
                    <a:pt x="12315" y="14122"/>
                  </a:cubicBezTo>
                  <a:cubicBezTo>
                    <a:pt x="12587" y="14198"/>
                    <a:pt x="12870" y="14253"/>
                    <a:pt x="13163" y="14285"/>
                  </a:cubicBezTo>
                  <a:lnTo>
                    <a:pt x="13196" y="14285"/>
                  </a:lnTo>
                  <a:cubicBezTo>
                    <a:pt x="13294" y="14285"/>
                    <a:pt x="13392" y="14220"/>
                    <a:pt x="13403" y="14111"/>
                  </a:cubicBezTo>
                  <a:cubicBezTo>
                    <a:pt x="13413" y="13992"/>
                    <a:pt x="13337" y="13883"/>
                    <a:pt x="13218" y="13872"/>
                  </a:cubicBezTo>
                  <a:cubicBezTo>
                    <a:pt x="12946" y="13839"/>
                    <a:pt x="12674" y="13785"/>
                    <a:pt x="12424" y="13709"/>
                  </a:cubicBezTo>
                  <a:cubicBezTo>
                    <a:pt x="12409" y="13706"/>
                    <a:pt x="12395" y="13705"/>
                    <a:pt x="12381" y="13705"/>
                  </a:cubicBezTo>
                  <a:close/>
                  <a:moveTo>
                    <a:pt x="16548" y="13795"/>
                  </a:moveTo>
                  <a:cubicBezTo>
                    <a:pt x="16540" y="13795"/>
                    <a:pt x="16533" y="13795"/>
                    <a:pt x="16525" y="13796"/>
                  </a:cubicBezTo>
                  <a:cubicBezTo>
                    <a:pt x="16253" y="13839"/>
                    <a:pt x="15981" y="13872"/>
                    <a:pt x="15698" y="13894"/>
                  </a:cubicBezTo>
                  <a:cubicBezTo>
                    <a:pt x="15589" y="13904"/>
                    <a:pt x="15502" y="14002"/>
                    <a:pt x="15513" y="14122"/>
                  </a:cubicBezTo>
                  <a:cubicBezTo>
                    <a:pt x="15513" y="14231"/>
                    <a:pt x="15611" y="14318"/>
                    <a:pt x="15720" y="14318"/>
                  </a:cubicBezTo>
                  <a:lnTo>
                    <a:pt x="15742" y="14318"/>
                  </a:lnTo>
                  <a:cubicBezTo>
                    <a:pt x="16024" y="14285"/>
                    <a:pt x="16307" y="14253"/>
                    <a:pt x="16590" y="14209"/>
                  </a:cubicBezTo>
                  <a:cubicBezTo>
                    <a:pt x="16699" y="14198"/>
                    <a:pt x="16786" y="14089"/>
                    <a:pt x="16764" y="13970"/>
                  </a:cubicBezTo>
                  <a:cubicBezTo>
                    <a:pt x="16744" y="13859"/>
                    <a:pt x="16649" y="13795"/>
                    <a:pt x="16548" y="13795"/>
                  </a:cubicBezTo>
                  <a:close/>
                  <a:moveTo>
                    <a:pt x="14026" y="13936"/>
                  </a:moveTo>
                  <a:cubicBezTo>
                    <a:pt x="13915" y="13936"/>
                    <a:pt x="13826" y="14030"/>
                    <a:pt x="13816" y="14144"/>
                  </a:cubicBezTo>
                  <a:cubicBezTo>
                    <a:pt x="13816" y="14253"/>
                    <a:pt x="13903" y="14351"/>
                    <a:pt x="14023" y="14361"/>
                  </a:cubicBezTo>
                  <a:lnTo>
                    <a:pt x="14882" y="14361"/>
                  </a:lnTo>
                  <a:cubicBezTo>
                    <a:pt x="15002" y="14361"/>
                    <a:pt x="15089" y="14263"/>
                    <a:pt x="15089" y="14144"/>
                  </a:cubicBezTo>
                  <a:cubicBezTo>
                    <a:pt x="15089" y="14035"/>
                    <a:pt x="15002" y="13948"/>
                    <a:pt x="14871" y="13937"/>
                  </a:cubicBezTo>
                  <a:cubicBezTo>
                    <a:pt x="14735" y="13943"/>
                    <a:pt x="14597" y="13945"/>
                    <a:pt x="14458" y="13945"/>
                  </a:cubicBezTo>
                  <a:cubicBezTo>
                    <a:pt x="14319" y="13945"/>
                    <a:pt x="14180" y="13943"/>
                    <a:pt x="14044" y="13937"/>
                  </a:cubicBezTo>
                  <a:cubicBezTo>
                    <a:pt x="14038" y="13937"/>
                    <a:pt x="14032" y="13936"/>
                    <a:pt x="14026" y="13936"/>
                  </a:cubicBezTo>
                  <a:close/>
                  <a:moveTo>
                    <a:pt x="22042" y="13443"/>
                  </a:moveTo>
                  <a:cubicBezTo>
                    <a:pt x="22001" y="13443"/>
                    <a:pt x="21958" y="13455"/>
                    <a:pt x="21921" y="13480"/>
                  </a:cubicBezTo>
                  <a:cubicBezTo>
                    <a:pt x="21823" y="13545"/>
                    <a:pt x="21801" y="13676"/>
                    <a:pt x="21866" y="13774"/>
                  </a:cubicBezTo>
                  <a:cubicBezTo>
                    <a:pt x="22029" y="14013"/>
                    <a:pt x="22203" y="14242"/>
                    <a:pt x="22399" y="14459"/>
                  </a:cubicBezTo>
                  <a:cubicBezTo>
                    <a:pt x="22443" y="14514"/>
                    <a:pt x="22497" y="14535"/>
                    <a:pt x="22552" y="14535"/>
                  </a:cubicBezTo>
                  <a:cubicBezTo>
                    <a:pt x="22606" y="14535"/>
                    <a:pt x="22660" y="14514"/>
                    <a:pt x="22693" y="14481"/>
                  </a:cubicBezTo>
                  <a:cubicBezTo>
                    <a:pt x="22780" y="14405"/>
                    <a:pt x="22791" y="14274"/>
                    <a:pt x="22715" y="14187"/>
                  </a:cubicBezTo>
                  <a:cubicBezTo>
                    <a:pt x="22530" y="13981"/>
                    <a:pt x="22367" y="13763"/>
                    <a:pt x="22214" y="13535"/>
                  </a:cubicBezTo>
                  <a:cubicBezTo>
                    <a:pt x="22174" y="13474"/>
                    <a:pt x="22109" y="13443"/>
                    <a:pt x="22042" y="13443"/>
                  </a:cubicBezTo>
                  <a:close/>
                  <a:moveTo>
                    <a:pt x="31703" y="14291"/>
                  </a:moveTo>
                  <a:cubicBezTo>
                    <a:pt x="31661" y="14291"/>
                    <a:pt x="31618" y="14304"/>
                    <a:pt x="31581" y="14329"/>
                  </a:cubicBezTo>
                  <a:cubicBezTo>
                    <a:pt x="31352" y="14481"/>
                    <a:pt x="31113" y="14633"/>
                    <a:pt x="30885" y="14764"/>
                  </a:cubicBezTo>
                  <a:cubicBezTo>
                    <a:pt x="30787" y="14818"/>
                    <a:pt x="30743" y="14949"/>
                    <a:pt x="30808" y="15047"/>
                  </a:cubicBezTo>
                  <a:cubicBezTo>
                    <a:pt x="30841" y="15123"/>
                    <a:pt x="30917" y="15156"/>
                    <a:pt x="30983" y="15156"/>
                  </a:cubicBezTo>
                  <a:cubicBezTo>
                    <a:pt x="31026" y="15156"/>
                    <a:pt x="31059" y="15145"/>
                    <a:pt x="31091" y="15134"/>
                  </a:cubicBezTo>
                  <a:cubicBezTo>
                    <a:pt x="31331" y="14992"/>
                    <a:pt x="31581" y="14840"/>
                    <a:pt x="31820" y="14677"/>
                  </a:cubicBezTo>
                  <a:cubicBezTo>
                    <a:pt x="31918" y="14612"/>
                    <a:pt x="31940" y="14481"/>
                    <a:pt x="31875" y="14383"/>
                  </a:cubicBezTo>
                  <a:cubicBezTo>
                    <a:pt x="31834" y="14323"/>
                    <a:pt x="31769" y="14291"/>
                    <a:pt x="31703" y="14291"/>
                  </a:cubicBezTo>
                  <a:close/>
                  <a:moveTo>
                    <a:pt x="23146" y="14708"/>
                  </a:moveTo>
                  <a:cubicBezTo>
                    <a:pt x="23091" y="14708"/>
                    <a:pt x="23037" y="14730"/>
                    <a:pt x="22998" y="14775"/>
                  </a:cubicBezTo>
                  <a:cubicBezTo>
                    <a:pt x="22911" y="14873"/>
                    <a:pt x="22921" y="15003"/>
                    <a:pt x="23008" y="15079"/>
                  </a:cubicBezTo>
                  <a:cubicBezTo>
                    <a:pt x="23237" y="15275"/>
                    <a:pt x="23465" y="15449"/>
                    <a:pt x="23705" y="15612"/>
                  </a:cubicBezTo>
                  <a:cubicBezTo>
                    <a:pt x="23737" y="15634"/>
                    <a:pt x="23781" y="15645"/>
                    <a:pt x="23824" y="15645"/>
                  </a:cubicBezTo>
                  <a:cubicBezTo>
                    <a:pt x="23890" y="15645"/>
                    <a:pt x="23955" y="15612"/>
                    <a:pt x="23998" y="15547"/>
                  </a:cubicBezTo>
                  <a:cubicBezTo>
                    <a:pt x="24064" y="15449"/>
                    <a:pt x="24031" y="15319"/>
                    <a:pt x="23933" y="15253"/>
                  </a:cubicBezTo>
                  <a:cubicBezTo>
                    <a:pt x="23716" y="15112"/>
                    <a:pt x="23498" y="14938"/>
                    <a:pt x="23291" y="14764"/>
                  </a:cubicBezTo>
                  <a:cubicBezTo>
                    <a:pt x="23249" y="14727"/>
                    <a:pt x="23197" y="14708"/>
                    <a:pt x="23146" y="14708"/>
                  </a:cubicBezTo>
                  <a:close/>
                  <a:moveTo>
                    <a:pt x="30236" y="15123"/>
                  </a:moveTo>
                  <a:cubicBezTo>
                    <a:pt x="30206" y="15123"/>
                    <a:pt x="30174" y="15130"/>
                    <a:pt x="30145" y="15145"/>
                  </a:cubicBezTo>
                  <a:cubicBezTo>
                    <a:pt x="29906" y="15264"/>
                    <a:pt x="29644" y="15373"/>
                    <a:pt x="29383" y="15471"/>
                  </a:cubicBezTo>
                  <a:cubicBezTo>
                    <a:pt x="29275" y="15504"/>
                    <a:pt x="29220" y="15634"/>
                    <a:pt x="29264" y="15743"/>
                  </a:cubicBezTo>
                  <a:cubicBezTo>
                    <a:pt x="29296" y="15819"/>
                    <a:pt x="29372" y="15874"/>
                    <a:pt x="29460" y="15874"/>
                  </a:cubicBezTo>
                  <a:cubicBezTo>
                    <a:pt x="29492" y="15874"/>
                    <a:pt x="29514" y="15874"/>
                    <a:pt x="29536" y="15863"/>
                  </a:cubicBezTo>
                  <a:cubicBezTo>
                    <a:pt x="29808" y="15765"/>
                    <a:pt x="30069" y="15645"/>
                    <a:pt x="30330" y="15525"/>
                  </a:cubicBezTo>
                  <a:cubicBezTo>
                    <a:pt x="30439" y="15482"/>
                    <a:pt x="30482" y="15351"/>
                    <a:pt x="30428" y="15243"/>
                  </a:cubicBezTo>
                  <a:cubicBezTo>
                    <a:pt x="30396" y="15171"/>
                    <a:pt x="30318" y="15123"/>
                    <a:pt x="30236" y="15123"/>
                  </a:cubicBezTo>
                  <a:close/>
                  <a:moveTo>
                    <a:pt x="28651" y="15717"/>
                  </a:moveTo>
                  <a:cubicBezTo>
                    <a:pt x="28634" y="15717"/>
                    <a:pt x="28617" y="15718"/>
                    <a:pt x="28600" y="15721"/>
                  </a:cubicBezTo>
                  <a:cubicBezTo>
                    <a:pt x="28350" y="15797"/>
                    <a:pt x="28078" y="15874"/>
                    <a:pt x="27806" y="15928"/>
                  </a:cubicBezTo>
                  <a:cubicBezTo>
                    <a:pt x="27686" y="15950"/>
                    <a:pt x="27610" y="16069"/>
                    <a:pt x="27643" y="16178"/>
                  </a:cubicBezTo>
                  <a:cubicBezTo>
                    <a:pt x="27665" y="16276"/>
                    <a:pt x="27752" y="16341"/>
                    <a:pt x="27849" y="16341"/>
                  </a:cubicBezTo>
                  <a:lnTo>
                    <a:pt x="27893" y="16341"/>
                  </a:lnTo>
                  <a:cubicBezTo>
                    <a:pt x="28176" y="16287"/>
                    <a:pt x="28459" y="16211"/>
                    <a:pt x="28720" y="16135"/>
                  </a:cubicBezTo>
                  <a:cubicBezTo>
                    <a:pt x="28829" y="16102"/>
                    <a:pt x="28894" y="15982"/>
                    <a:pt x="28861" y="15874"/>
                  </a:cubicBezTo>
                  <a:cubicBezTo>
                    <a:pt x="28833" y="15771"/>
                    <a:pt x="28750" y="15717"/>
                    <a:pt x="28651" y="15717"/>
                  </a:cubicBezTo>
                  <a:close/>
                  <a:moveTo>
                    <a:pt x="24558" y="15639"/>
                  </a:moveTo>
                  <a:cubicBezTo>
                    <a:pt x="24479" y="15639"/>
                    <a:pt x="24398" y="15682"/>
                    <a:pt x="24357" y="15754"/>
                  </a:cubicBezTo>
                  <a:cubicBezTo>
                    <a:pt x="24314" y="15863"/>
                    <a:pt x="24357" y="15993"/>
                    <a:pt x="24466" y="16037"/>
                  </a:cubicBezTo>
                  <a:cubicBezTo>
                    <a:pt x="24738" y="16167"/>
                    <a:pt x="25010" y="16265"/>
                    <a:pt x="25282" y="16341"/>
                  </a:cubicBezTo>
                  <a:cubicBezTo>
                    <a:pt x="25304" y="16352"/>
                    <a:pt x="25326" y="16352"/>
                    <a:pt x="25347" y="16352"/>
                  </a:cubicBezTo>
                  <a:cubicBezTo>
                    <a:pt x="25434" y="16352"/>
                    <a:pt x="25521" y="16287"/>
                    <a:pt x="25543" y="16200"/>
                  </a:cubicBezTo>
                  <a:cubicBezTo>
                    <a:pt x="25576" y="16080"/>
                    <a:pt x="25511" y="15971"/>
                    <a:pt x="25402" y="15939"/>
                  </a:cubicBezTo>
                  <a:cubicBezTo>
                    <a:pt x="25141" y="15863"/>
                    <a:pt x="24890" y="15776"/>
                    <a:pt x="24640" y="15656"/>
                  </a:cubicBezTo>
                  <a:cubicBezTo>
                    <a:pt x="24615" y="15645"/>
                    <a:pt x="24587" y="15639"/>
                    <a:pt x="24558" y="15639"/>
                  </a:cubicBezTo>
                  <a:close/>
                  <a:moveTo>
                    <a:pt x="27009" y="16068"/>
                  </a:moveTo>
                  <a:cubicBezTo>
                    <a:pt x="27002" y="16068"/>
                    <a:pt x="26996" y="16069"/>
                    <a:pt x="26990" y="16069"/>
                  </a:cubicBezTo>
                  <a:cubicBezTo>
                    <a:pt x="26838" y="16080"/>
                    <a:pt x="26696" y="16091"/>
                    <a:pt x="26544" y="16091"/>
                  </a:cubicBezTo>
                  <a:cubicBezTo>
                    <a:pt x="26424" y="16091"/>
                    <a:pt x="26305" y="16091"/>
                    <a:pt x="26185" y="16080"/>
                  </a:cubicBezTo>
                  <a:cubicBezTo>
                    <a:pt x="26179" y="16080"/>
                    <a:pt x="26173" y="16079"/>
                    <a:pt x="26167" y="16079"/>
                  </a:cubicBezTo>
                  <a:cubicBezTo>
                    <a:pt x="26064" y="16079"/>
                    <a:pt x="25967" y="16163"/>
                    <a:pt x="25957" y="16276"/>
                  </a:cubicBezTo>
                  <a:cubicBezTo>
                    <a:pt x="25957" y="16385"/>
                    <a:pt x="26033" y="16494"/>
                    <a:pt x="26152" y="16504"/>
                  </a:cubicBezTo>
                  <a:cubicBezTo>
                    <a:pt x="26283" y="16515"/>
                    <a:pt x="26403" y="16515"/>
                    <a:pt x="26533" y="16515"/>
                  </a:cubicBezTo>
                  <a:cubicBezTo>
                    <a:pt x="26696" y="16515"/>
                    <a:pt x="26870" y="16504"/>
                    <a:pt x="27034" y="16494"/>
                  </a:cubicBezTo>
                  <a:cubicBezTo>
                    <a:pt x="27153" y="16483"/>
                    <a:pt x="27240" y="16374"/>
                    <a:pt x="27229" y="16254"/>
                  </a:cubicBezTo>
                  <a:cubicBezTo>
                    <a:pt x="27209" y="16152"/>
                    <a:pt x="27111" y="16068"/>
                    <a:pt x="27009" y="16068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6" name="Google Shape;1816;p58"/>
            <p:cNvSpPr/>
            <p:nvPr/>
          </p:nvSpPr>
          <p:spPr>
            <a:xfrm>
              <a:off x="940249" y="1481716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7" name="Google Shape;1817;p58"/>
            <p:cNvSpPr/>
            <p:nvPr/>
          </p:nvSpPr>
          <p:spPr>
            <a:xfrm>
              <a:off x="751838" y="1607200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18" name="Google Shape;1818;p58"/>
          <p:cNvGrpSpPr/>
          <p:nvPr/>
        </p:nvGrpSpPr>
        <p:grpSpPr>
          <a:xfrm>
            <a:off x="7497625" y="3534579"/>
            <a:ext cx="1289386" cy="1127194"/>
            <a:chOff x="7497625" y="3534579"/>
            <a:chExt cx="1289386" cy="1127194"/>
          </a:xfrm>
        </p:grpSpPr>
        <p:sp>
          <p:nvSpPr>
            <p:cNvPr id="1819" name="Google Shape;1819;p58"/>
            <p:cNvSpPr/>
            <p:nvPr/>
          </p:nvSpPr>
          <p:spPr>
            <a:xfrm>
              <a:off x="8074525" y="4092259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0" name="Google Shape;1820;p58"/>
            <p:cNvSpPr/>
            <p:nvPr/>
          </p:nvSpPr>
          <p:spPr>
            <a:xfrm>
              <a:off x="8109367" y="4082775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1" name="Google Shape;1821;p58"/>
            <p:cNvSpPr/>
            <p:nvPr/>
          </p:nvSpPr>
          <p:spPr>
            <a:xfrm>
              <a:off x="7790423" y="3937634"/>
              <a:ext cx="284106" cy="277985"/>
            </a:xfrm>
            <a:custGeom>
              <a:avLst/>
              <a:gdLst/>
              <a:ahLst/>
              <a:cxnLst/>
              <a:rect l="l" t="t" r="r" b="b"/>
              <a:pathLst>
                <a:path w="6626" h="6484" extrusionOk="0">
                  <a:moveTo>
                    <a:pt x="3231" y="2165"/>
                  </a:moveTo>
                  <a:cubicBezTo>
                    <a:pt x="3732" y="2535"/>
                    <a:pt x="3982" y="2894"/>
                    <a:pt x="3960" y="3079"/>
                  </a:cubicBezTo>
                  <a:cubicBezTo>
                    <a:pt x="3960" y="3111"/>
                    <a:pt x="3960" y="3187"/>
                    <a:pt x="3808" y="3253"/>
                  </a:cubicBezTo>
                  <a:cubicBezTo>
                    <a:pt x="3732" y="3296"/>
                    <a:pt x="3667" y="3307"/>
                    <a:pt x="3612" y="3307"/>
                  </a:cubicBezTo>
                  <a:cubicBezTo>
                    <a:pt x="3569" y="3307"/>
                    <a:pt x="3492" y="3296"/>
                    <a:pt x="3416" y="3209"/>
                  </a:cubicBezTo>
                  <a:cubicBezTo>
                    <a:pt x="3264" y="3024"/>
                    <a:pt x="3188" y="2622"/>
                    <a:pt x="3231" y="2165"/>
                  </a:cubicBezTo>
                  <a:close/>
                  <a:moveTo>
                    <a:pt x="4364" y="398"/>
                  </a:moveTo>
                  <a:cubicBezTo>
                    <a:pt x="4413" y="398"/>
                    <a:pt x="4463" y="403"/>
                    <a:pt x="4515" y="413"/>
                  </a:cubicBezTo>
                  <a:cubicBezTo>
                    <a:pt x="4863" y="490"/>
                    <a:pt x="5135" y="685"/>
                    <a:pt x="5320" y="1001"/>
                  </a:cubicBezTo>
                  <a:cubicBezTo>
                    <a:pt x="6060" y="2295"/>
                    <a:pt x="5320" y="5146"/>
                    <a:pt x="5070" y="5983"/>
                  </a:cubicBezTo>
                  <a:cubicBezTo>
                    <a:pt x="3188" y="4830"/>
                    <a:pt x="490" y="2785"/>
                    <a:pt x="631" y="1828"/>
                  </a:cubicBezTo>
                  <a:cubicBezTo>
                    <a:pt x="664" y="1632"/>
                    <a:pt x="762" y="1360"/>
                    <a:pt x="1262" y="1360"/>
                  </a:cubicBezTo>
                  <a:cubicBezTo>
                    <a:pt x="1687" y="1360"/>
                    <a:pt x="2285" y="1577"/>
                    <a:pt x="2851" y="1915"/>
                  </a:cubicBezTo>
                  <a:cubicBezTo>
                    <a:pt x="2785" y="2459"/>
                    <a:pt x="2818" y="3111"/>
                    <a:pt x="3123" y="3470"/>
                  </a:cubicBezTo>
                  <a:cubicBezTo>
                    <a:pt x="3250" y="3625"/>
                    <a:pt x="3419" y="3705"/>
                    <a:pt x="3610" y="3705"/>
                  </a:cubicBezTo>
                  <a:cubicBezTo>
                    <a:pt x="3727" y="3705"/>
                    <a:pt x="3853" y="3674"/>
                    <a:pt x="3982" y="3612"/>
                  </a:cubicBezTo>
                  <a:cubicBezTo>
                    <a:pt x="4276" y="3470"/>
                    <a:pt x="4352" y="3264"/>
                    <a:pt x="4363" y="3111"/>
                  </a:cubicBezTo>
                  <a:cubicBezTo>
                    <a:pt x="4395" y="2557"/>
                    <a:pt x="3656" y="1980"/>
                    <a:pt x="3286" y="1730"/>
                  </a:cubicBezTo>
                  <a:cubicBezTo>
                    <a:pt x="3436" y="1041"/>
                    <a:pt x="3814" y="398"/>
                    <a:pt x="4364" y="398"/>
                  </a:cubicBezTo>
                  <a:close/>
                  <a:moveTo>
                    <a:pt x="4352" y="0"/>
                  </a:moveTo>
                  <a:cubicBezTo>
                    <a:pt x="3590" y="0"/>
                    <a:pt x="3133" y="762"/>
                    <a:pt x="2938" y="1501"/>
                  </a:cubicBezTo>
                  <a:cubicBezTo>
                    <a:pt x="2339" y="1164"/>
                    <a:pt x="1730" y="968"/>
                    <a:pt x="1262" y="968"/>
                  </a:cubicBezTo>
                  <a:cubicBezTo>
                    <a:pt x="686" y="968"/>
                    <a:pt x="327" y="1251"/>
                    <a:pt x="240" y="1773"/>
                  </a:cubicBezTo>
                  <a:cubicBezTo>
                    <a:pt x="0" y="3351"/>
                    <a:pt x="4559" y="6146"/>
                    <a:pt x="5081" y="6462"/>
                  </a:cubicBezTo>
                  <a:cubicBezTo>
                    <a:pt x="5113" y="6473"/>
                    <a:pt x="5146" y="6484"/>
                    <a:pt x="5179" y="6484"/>
                  </a:cubicBezTo>
                  <a:cubicBezTo>
                    <a:pt x="5200" y="6484"/>
                    <a:pt x="5233" y="6484"/>
                    <a:pt x="5255" y="6473"/>
                  </a:cubicBezTo>
                  <a:cubicBezTo>
                    <a:pt x="5309" y="6451"/>
                    <a:pt x="5353" y="6408"/>
                    <a:pt x="5374" y="6353"/>
                  </a:cubicBezTo>
                  <a:cubicBezTo>
                    <a:pt x="5418" y="6190"/>
                    <a:pt x="6626" y="2480"/>
                    <a:pt x="5657" y="805"/>
                  </a:cubicBezTo>
                  <a:cubicBezTo>
                    <a:pt x="5418" y="392"/>
                    <a:pt x="5059" y="131"/>
                    <a:pt x="4591" y="33"/>
                  </a:cubicBezTo>
                  <a:cubicBezTo>
                    <a:pt x="4515" y="11"/>
                    <a:pt x="4428" y="0"/>
                    <a:pt x="4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2" name="Google Shape;1822;p58"/>
            <p:cNvSpPr/>
            <p:nvPr/>
          </p:nvSpPr>
          <p:spPr>
            <a:xfrm>
              <a:off x="7497625" y="4416425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3" name="Google Shape;1823;p58"/>
            <p:cNvSpPr/>
            <p:nvPr/>
          </p:nvSpPr>
          <p:spPr>
            <a:xfrm rot="-1660787">
              <a:off x="8288725" y="3583049"/>
              <a:ext cx="284099" cy="30611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24" name="Google Shape;1824;p58"/>
          <p:cNvSpPr txBox="1">
            <a:spLocks noGrp="1"/>
          </p:cNvSpPr>
          <p:nvPr>
            <p:ph type="title"/>
          </p:nvPr>
        </p:nvSpPr>
        <p:spPr>
          <a:xfrm>
            <a:off x="713250" y="349775"/>
            <a:ext cx="77175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Steps</a:t>
            </a:r>
            <a:r>
              <a:rPr lang="en">
                <a:solidFill>
                  <a:schemeClr val="dk2"/>
                </a:solidFill>
              </a:rPr>
              <a:t> to sign up to volunteer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9" name="Google Shape;1829;p59"/>
          <p:cNvSpPr txBox="1"/>
          <p:nvPr/>
        </p:nvSpPr>
        <p:spPr>
          <a:xfrm>
            <a:off x="6427125" y="1823548"/>
            <a:ext cx="201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Venus</a:t>
            </a:r>
            <a:endParaRPr sz="24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</p:txBody>
      </p:sp>
      <p:sp>
        <p:nvSpPr>
          <p:cNvPr id="1830" name="Google Shape;1830;p59"/>
          <p:cNvSpPr txBox="1"/>
          <p:nvPr/>
        </p:nvSpPr>
        <p:spPr>
          <a:xfrm>
            <a:off x="6427125" y="2259646"/>
            <a:ext cx="2011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Venus has extremely high temperatures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31" name="Google Shape;1831;p59"/>
          <p:cNvSpPr txBox="1"/>
          <p:nvPr/>
        </p:nvSpPr>
        <p:spPr>
          <a:xfrm>
            <a:off x="710053" y="3217523"/>
            <a:ext cx="201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Mercury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32" name="Google Shape;1832;p59"/>
          <p:cNvSpPr txBox="1"/>
          <p:nvPr/>
        </p:nvSpPr>
        <p:spPr>
          <a:xfrm>
            <a:off x="710077" y="2259646"/>
            <a:ext cx="2011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Mars is actually a very cold place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33" name="Google Shape;1833;p59"/>
          <p:cNvSpPr txBox="1"/>
          <p:nvPr/>
        </p:nvSpPr>
        <p:spPr>
          <a:xfrm>
            <a:off x="710077" y="3653621"/>
            <a:ext cx="2011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Mercury is the closest planet to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34" name="Google Shape;1834;p59"/>
          <p:cNvSpPr txBox="1"/>
          <p:nvPr/>
        </p:nvSpPr>
        <p:spPr>
          <a:xfrm>
            <a:off x="6427125" y="3217523"/>
            <a:ext cx="201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Saturn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35" name="Google Shape;1835;p59"/>
          <p:cNvSpPr txBox="1"/>
          <p:nvPr/>
        </p:nvSpPr>
        <p:spPr>
          <a:xfrm>
            <a:off x="6427125" y="3653621"/>
            <a:ext cx="2011800" cy="6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Saturn is a gas giant and has several rings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36" name="Google Shape;1836;p59"/>
          <p:cNvSpPr txBox="1"/>
          <p:nvPr/>
        </p:nvSpPr>
        <p:spPr>
          <a:xfrm>
            <a:off x="710053" y="1823548"/>
            <a:ext cx="2011800" cy="52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Mars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cxnSp>
        <p:nvCxnSpPr>
          <p:cNvPr id="1837" name="Google Shape;1837;p59"/>
          <p:cNvCxnSpPr>
            <a:stCxn id="1829" idx="1"/>
          </p:cNvCxnSpPr>
          <p:nvPr/>
        </p:nvCxnSpPr>
        <p:spPr>
          <a:xfrm flipH="1">
            <a:off x="5755725" y="2087398"/>
            <a:ext cx="671400" cy="4761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38" name="Google Shape;1838;p59"/>
          <p:cNvSpPr/>
          <p:nvPr/>
        </p:nvSpPr>
        <p:spPr>
          <a:xfrm>
            <a:off x="3260400" y="1831584"/>
            <a:ext cx="2623200" cy="2623200"/>
          </a:xfrm>
          <a:prstGeom prst="ellipse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9" name="Google Shape;1839;p59"/>
          <p:cNvSpPr/>
          <p:nvPr/>
        </p:nvSpPr>
        <p:spPr>
          <a:xfrm>
            <a:off x="3540810" y="2392404"/>
            <a:ext cx="2063100" cy="20631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0" name="Google Shape;1840;p59"/>
          <p:cNvSpPr/>
          <p:nvPr/>
        </p:nvSpPr>
        <p:spPr>
          <a:xfrm>
            <a:off x="3726017" y="2762819"/>
            <a:ext cx="1692000" cy="16920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1" name="Google Shape;1841;p59"/>
          <p:cNvSpPr/>
          <p:nvPr/>
        </p:nvSpPr>
        <p:spPr>
          <a:xfrm>
            <a:off x="3901067" y="3112918"/>
            <a:ext cx="1342800" cy="13428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842" name="Google Shape;1842;p59"/>
          <p:cNvCxnSpPr>
            <a:stCxn id="1834" idx="1"/>
            <a:endCxn id="1841" idx="6"/>
          </p:cNvCxnSpPr>
          <p:nvPr/>
        </p:nvCxnSpPr>
        <p:spPr>
          <a:xfrm flipH="1">
            <a:off x="5243925" y="3481373"/>
            <a:ext cx="1183200" cy="303000"/>
          </a:xfrm>
          <a:prstGeom prst="bentConnector3">
            <a:avLst>
              <a:gd name="adj1" fmla="val 50002"/>
            </a:avLst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43" name="Google Shape;1843;p59"/>
          <p:cNvCxnSpPr>
            <a:stCxn id="1836" idx="3"/>
            <a:endCxn id="1839" idx="1"/>
          </p:cNvCxnSpPr>
          <p:nvPr/>
        </p:nvCxnSpPr>
        <p:spPr>
          <a:xfrm>
            <a:off x="2721853" y="2087398"/>
            <a:ext cx="1121100" cy="607200"/>
          </a:xfrm>
          <a:prstGeom prst="bentConnector2">
            <a:avLst/>
          </a:prstGeom>
          <a:noFill/>
          <a:ln w="19050" cap="flat" cmpd="sng">
            <a:solidFill>
              <a:schemeClr val="lt2"/>
            </a:solidFill>
            <a:prstDash val="solid"/>
            <a:round/>
            <a:headEnd type="oval" w="med" len="med"/>
            <a:tailEnd type="oval" w="med" len="med"/>
          </a:ln>
        </p:spPr>
      </p:cxnSp>
      <p:cxnSp>
        <p:nvCxnSpPr>
          <p:cNvPr id="1844" name="Google Shape;1844;p59"/>
          <p:cNvCxnSpPr>
            <a:stCxn id="1831" idx="3"/>
            <a:endCxn id="1840" idx="2"/>
          </p:cNvCxnSpPr>
          <p:nvPr/>
        </p:nvCxnSpPr>
        <p:spPr>
          <a:xfrm>
            <a:off x="2721853" y="3481373"/>
            <a:ext cx="1004100" cy="127500"/>
          </a:xfrm>
          <a:prstGeom prst="bentConnector3">
            <a:avLst>
              <a:gd name="adj1" fmla="val 50003"/>
            </a:avLst>
          </a:prstGeom>
          <a:noFill/>
          <a:ln w="19050" cap="flat" cmpd="sng">
            <a:solidFill>
              <a:schemeClr val="accent1"/>
            </a:solidFill>
            <a:prstDash val="solid"/>
            <a:round/>
            <a:headEnd type="oval" w="med" len="med"/>
            <a:tailEnd type="oval" w="med" len="med"/>
          </a:ln>
        </p:spPr>
      </p:cxnSp>
      <p:sp>
        <p:nvSpPr>
          <p:cNvPr id="1845" name="Google Shape;1845;p59"/>
          <p:cNvSpPr txBox="1">
            <a:spLocks noGrp="1"/>
          </p:cNvSpPr>
          <p:nvPr>
            <p:ph type="title"/>
          </p:nvPr>
        </p:nvSpPr>
        <p:spPr>
          <a:xfrm>
            <a:off x="720000" y="347475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Infographics</a:t>
            </a:r>
            <a:r>
              <a:rPr lang="en"/>
              <a:t> are very visual</a:t>
            </a:r>
            <a:endParaRPr/>
          </a:p>
        </p:txBody>
      </p:sp>
      <p:grpSp>
        <p:nvGrpSpPr>
          <p:cNvPr id="1846" name="Google Shape;1846;p59"/>
          <p:cNvGrpSpPr/>
          <p:nvPr/>
        </p:nvGrpSpPr>
        <p:grpSpPr>
          <a:xfrm>
            <a:off x="664262" y="1077817"/>
            <a:ext cx="745936" cy="666393"/>
            <a:chOff x="664262" y="1077817"/>
            <a:chExt cx="745936" cy="666393"/>
          </a:xfrm>
        </p:grpSpPr>
        <p:sp>
          <p:nvSpPr>
            <p:cNvPr id="1847" name="Google Shape;1847;p59"/>
            <p:cNvSpPr/>
            <p:nvPr/>
          </p:nvSpPr>
          <p:spPr>
            <a:xfrm rot="3558039">
              <a:off x="726341" y="1390877"/>
              <a:ext cx="284092" cy="30611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8" name="Google Shape;1848;p59"/>
            <p:cNvSpPr/>
            <p:nvPr/>
          </p:nvSpPr>
          <p:spPr>
            <a:xfrm>
              <a:off x="1177900" y="142125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9" name="Google Shape;1849;p59"/>
            <p:cNvSpPr/>
            <p:nvPr/>
          </p:nvSpPr>
          <p:spPr>
            <a:xfrm>
              <a:off x="710039" y="1077817"/>
              <a:ext cx="215898" cy="216971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50" name="Google Shape;1850;p59"/>
          <p:cNvGrpSpPr/>
          <p:nvPr/>
        </p:nvGrpSpPr>
        <p:grpSpPr>
          <a:xfrm>
            <a:off x="7956738" y="80860"/>
            <a:ext cx="1892574" cy="2168901"/>
            <a:chOff x="7956738" y="80860"/>
            <a:chExt cx="1892574" cy="2168901"/>
          </a:xfrm>
        </p:grpSpPr>
        <p:sp>
          <p:nvSpPr>
            <p:cNvPr id="1851" name="Google Shape;1851;p59"/>
            <p:cNvSpPr/>
            <p:nvPr/>
          </p:nvSpPr>
          <p:spPr>
            <a:xfrm rot="3973394">
              <a:off x="7990517" y="1472163"/>
              <a:ext cx="173522" cy="18698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2" name="Google Shape;1852;p59"/>
            <p:cNvSpPr/>
            <p:nvPr/>
          </p:nvSpPr>
          <p:spPr>
            <a:xfrm rot="-3140632" flipH="1">
              <a:off x="7796956" y="823562"/>
              <a:ext cx="2212146" cy="683498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857" name="Google Shape;1857;p60"/>
          <p:cNvGraphicFramePr/>
          <p:nvPr/>
        </p:nvGraphicFramePr>
        <p:xfrm>
          <a:off x="719988" y="1585285"/>
          <a:ext cx="7704025" cy="2542625"/>
        </p:xfrm>
        <a:graphic>
          <a:graphicData uri="http://schemas.openxmlformats.org/drawingml/2006/table">
            <a:tbl>
              <a:tblPr>
                <a:noFill/>
                <a:tableStyleId>{7E2F1E86-FB75-44E9-8731-31E2188598BC}</a:tableStyleId>
              </a:tblPr>
              <a:tblGrid>
                <a:gridCol w="1109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92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10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1011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6175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600">
                        <a:solidFill>
                          <a:srgbClr val="4E48AB"/>
                        </a:solidFill>
                        <a:latin typeface="Bebas Neue"/>
                        <a:ea typeface="Bebas Neue"/>
                        <a:cs typeface="Bebas Neue"/>
                        <a:sym typeface="Bebas Neue"/>
                      </a:endParaRPr>
                    </a:p>
                  </a:txBody>
                  <a:tcPr marL="91425" marR="91425" marT="68575" marB="68575" anchor="ctr">
                    <a:lnL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28575" cap="flat" cmpd="sng">
                      <a:solidFill>
                        <a:srgbClr val="666666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8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Donations</a:t>
                      </a:r>
                      <a:endParaRPr sz="2800">
                        <a:solidFill>
                          <a:schemeClr val="accent6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Start</a:t>
                      </a:r>
                      <a:endParaRPr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28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Ending</a:t>
                      </a:r>
                      <a:endParaRPr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1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Project 1</a:t>
                      </a:r>
                      <a:endParaRPr sz="1600"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$25,205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 14 March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20 May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1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Project 2</a:t>
                      </a:r>
                      <a:endParaRPr sz="1600"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$5,100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7 September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12 October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1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6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Project 3</a:t>
                      </a:r>
                      <a:endParaRPr sz="1600"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rgbClr val="528FF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$934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 October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12 December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68575" marB="6857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grpSp>
        <p:nvGrpSpPr>
          <p:cNvPr id="1858" name="Google Shape;1858;p60"/>
          <p:cNvGrpSpPr/>
          <p:nvPr/>
        </p:nvGrpSpPr>
        <p:grpSpPr>
          <a:xfrm>
            <a:off x="6959577" y="4127904"/>
            <a:ext cx="1136669" cy="594271"/>
            <a:chOff x="6959577" y="4127904"/>
            <a:chExt cx="1136669" cy="594271"/>
          </a:xfrm>
        </p:grpSpPr>
        <p:sp>
          <p:nvSpPr>
            <p:cNvPr id="1859" name="Google Shape;1859;p60"/>
            <p:cNvSpPr/>
            <p:nvPr/>
          </p:nvSpPr>
          <p:spPr>
            <a:xfrm rot="-1660787">
              <a:off x="7242950" y="4176374"/>
              <a:ext cx="284099" cy="30611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0" name="Google Shape;1860;p60"/>
            <p:cNvSpPr/>
            <p:nvPr/>
          </p:nvSpPr>
          <p:spPr>
            <a:xfrm rot="-1245271">
              <a:off x="6987075" y="428605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1" name="Google Shape;1861;p60"/>
            <p:cNvSpPr/>
            <p:nvPr/>
          </p:nvSpPr>
          <p:spPr>
            <a:xfrm rot="-1245271">
              <a:off x="7895225" y="451050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2" name="Google Shape;1862;p60"/>
            <p:cNvSpPr/>
            <p:nvPr/>
          </p:nvSpPr>
          <p:spPr>
            <a:xfrm>
              <a:off x="7581899" y="4423091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3" name="Google Shape;1863;p60"/>
          <p:cNvGrpSpPr/>
          <p:nvPr/>
        </p:nvGrpSpPr>
        <p:grpSpPr>
          <a:xfrm>
            <a:off x="547600" y="1028100"/>
            <a:ext cx="906379" cy="429323"/>
            <a:chOff x="547600" y="1028100"/>
            <a:chExt cx="906379" cy="429323"/>
          </a:xfrm>
        </p:grpSpPr>
        <p:sp>
          <p:nvSpPr>
            <p:cNvPr id="1864" name="Google Shape;1864;p60"/>
            <p:cNvSpPr/>
            <p:nvPr/>
          </p:nvSpPr>
          <p:spPr>
            <a:xfrm>
              <a:off x="825398" y="1169784"/>
              <a:ext cx="284106" cy="277985"/>
            </a:xfrm>
            <a:custGeom>
              <a:avLst/>
              <a:gdLst/>
              <a:ahLst/>
              <a:cxnLst/>
              <a:rect l="l" t="t" r="r" b="b"/>
              <a:pathLst>
                <a:path w="6626" h="6484" extrusionOk="0">
                  <a:moveTo>
                    <a:pt x="3231" y="2165"/>
                  </a:moveTo>
                  <a:cubicBezTo>
                    <a:pt x="3732" y="2535"/>
                    <a:pt x="3982" y="2894"/>
                    <a:pt x="3960" y="3079"/>
                  </a:cubicBezTo>
                  <a:cubicBezTo>
                    <a:pt x="3960" y="3111"/>
                    <a:pt x="3960" y="3187"/>
                    <a:pt x="3808" y="3253"/>
                  </a:cubicBezTo>
                  <a:cubicBezTo>
                    <a:pt x="3732" y="3296"/>
                    <a:pt x="3667" y="3307"/>
                    <a:pt x="3612" y="3307"/>
                  </a:cubicBezTo>
                  <a:cubicBezTo>
                    <a:pt x="3569" y="3307"/>
                    <a:pt x="3492" y="3296"/>
                    <a:pt x="3416" y="3209"/>
                  </a:cubicBezTo>
                  <a:cubicBezTo>
                    <a:pt x="3264" y="3024"/>
                    <a:pt x="3188" y="2622"/>
                    <a:pt x="3231" y="2165"/>
                  </a:cubicBezTo>
                  <a:close/>
                  <a:moveTo>
                    <a:pt x="4364" y="398"/>
                  </a:moveTo>
                  <a:cubicBezTo>
                    <a:pt x="4413" y="398"/>
                    <a:pt x="4463" y="403"/>
                    <a:pt x="4515" y="413"/>
                  </a:cubicBezTo>
                  <a:cubicBezTo>
                    <a:pt x="4863" y="490"/>
                    <a:pt x="5135" y="685"/>
                    <a:pt x="5320" y="1001"/>
                  </a:cubicBezTo>
                  <a:cubicBezTo>
                    <a:pt x="6060" y="2295"/>
                    <a:pt x="5320" y="5146"/>
                    <a:pt x="5070" y="5983"/>
                  </a:cubicBezTo>
                  <a:cubicBezTo>
                    <a:pt x="3188" y="4830"/>
                    <a:pt x="490" y="2785"/>
                    <a:pt x="631" y="1828"/>
                  </a:cubicBezTo>
                  <a:cubicBezTo>
                    <a:pt x="664" y="1632"/>
                    <a:pt x="762" y="1360"/>
                    <a:pt x="1262" y="1360"/>
                  </a:cubicBezTo>
                  <a:cubicBezTo>
                    <a:pt x="1687" y="1360"/>
                    <a:pt x="2285" y="1577"/>
                    <a:pt x="2851" y="1915"/>
                  </a:cubicBezTo>
                  <a:cubicBezTo>
                    <a:pt x="2785" y="2459"/>
                    <a:pt x="2818" y="3111"/>
                    <a:pt x="3123" y="3470"/>
                  </a:cubicBezTo>
                  <a:cubicBezTo>
                    <a:pt x="3250" y="3625"/>
                    <a:pt x="3419" y="3705"/>
                    <a:pt x="3610" y="3705"/>
                  </a:cubicBezTo>
                  <a:cubicBezTo>
                    <a:pt x="3727" y="3705"/>
                    <a:pt x="3853" y="3674"/>
                    <a:pt x="3982" y="3612"/>
                  </a:cubicBezTo>
                  <a:cubicBezTo>
                    <a:pt x="4276" y="3470"/>
                    <a:pt x="4352" y="3264"/>
                    <a:pt x="4363" y="3111"/>
                  </a:cubicBezTo>
                  <a:cubicBezTo>
                    <a:pt x="4395" y="2557"/>
                    <a:pt x="3656" y="1980"/>
                    <a:pt x="3286" y="1730"/>
                  </a:cubicBezTo>
                  <a:cubicBezTo>
                    <a:pt x="3436" y="1041"/>
                    <a:pt x="3814" y="398"/>
                    <a:pt x="4364" y="398"/>
                  </a:cubicBezTo>
                  <a:close/>
                  <a:moveTo>
                    <a:pt x="4352" y="0"/>
                  </a:moveTo>
                  <a:cubicBezTo>
                    <a:pt x="3590" y="0"/>
                    <a:pt x="3133" y="762"/>
                    <a:pt x="2938" y="1501"/>
                  </a:cubicBezTo>
                  <a:cubicBezTo>
                    <a:pt x="2339" y="1164"/>
                    <a:pt x="1730" y="968"/>
                    <a:pt x="1262" y="968"/>
                  </a:cubicBezTo>
                  <a:cubicBezTo>
                    <a:pt x="686" y="968"/>
                    <a:pt x="327" y="1251"/>
                    <a:pt x="240" y="1773"/>
                  </a:cubicBezTo>
                  <a:cubicBezTo>
                    <a:pt x="0" y="3351"/>
                    <a:pt x="4559" y="6146"/>
                    <a:pt x="5081" y="6462"/>
                  </a:cubicBezTo>
                  <a:cubicBezTo>
                    <a:pt x="5113" y="6473"/>
                    <a:pt x="5146" y="6484"/>
                    <a:pt x="5179" y="6484"/>
                  </a:cubicBezTo>
                  <a:cubicBezTo>
                    <a:pt x="5200" y="6484"/>
                    <a:pt x="5233" y="6484"/>
                    <a:pt x="5255" y="6473"/>
                  </a:cubicBezTo>
                  <a:cubicBezTo>
                    <a:pt x="5309" y="6451"/>
                    <a:pt x="5353" y="6408"/>
                    <a:pt x="5374" y="6353"/>
                  </a:cubicBezTo>
                  <a:cubicBezTo>
                    <a:pt x="5418" y="6190"/>
                    <a:pt x="6626" y="2480"/>
                    <a:pt x="5657" y="805"/>
                  </a:cubicBezTo>
                  <a:cubicBezTo>
                    <a:pt x="5418" y="392"/>
                    <a:pt x="5059" y="131"/>
                    <a:pt x="4591" y="33"/>
                  </a:cubicBezTo>
                  <a:cubicBezTo>
                    <a:pt x="4515" y="11"/>
                    <a:pt x="4428" y="0"/>
                    <a:pt x="4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5" name="Google Shape;1865;p60"/>
            <p:cNvSpPr/>
            <p:nvPr/>
          </p:nvSpPr>
          <p:spPr>
            <a:xfrm>
              <a:off x="547600" y="102810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6" name="Google Shape;1866;p60"/>
            <p:cNvSpPr/>
            <p:nvPr/>
          </p:nvSpPr>
          <p:spPr>
            <a:xfrm>
              <a:off x="1221675" y="1223987"/>
              <a:ext cx="232304" cy="2334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867" name="Google Shape;1867;p60"/>
          <p:cNvGrpSpPr/>
          <p:nvPr/>
        </p:nvGrpSpPr>
        <p:grpSpPr>
          <a:xfrm>
            <a:off x="1109507" y="4302165"/>
            <a:ext cx="749602" cy="354611"/>
            <a:chOff x="1109507" y="4302165"/>
            <a:chExt cx="749602" cy="354611"/>
          </a:xfrm>
        </p:grpSpPr>
        <p:sp>
          <p:nvSpPr>
            <p:cNvPr id="1868" name="Google Shape;1868;p60"/>
            <p:cNvSpPr/>
            <p:nvPr/>
          </p:nvSpPr>
          <p:spPr>
            <a:xfrm rot="8371743">
              <a:off x="1163080" y="4360398"/>
              <a:ext cx="232797" cy="25085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9" name="Google Shape;1869;p60"/>
            <p:cNvSpPr/>
            <p:nvPr/>
          </p:nvSpPr>
          <p:spPr>
            <a:xfrm rot="-1245271">
              <a:off x="1658087" y="4326844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70" name="Google Shape;1870;p60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Tables </a:t>
            </a:r>
            <a:r>
              <a:rPr lang="en"/>
              <a:t>represent your data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3" name="Google Shape;1453;p50"/>
          <p:cNvPicPr preferRelativeResize="0">
            <a:picLocks noGrp="1"/>
          </p:cNvPicPr>
          <p:nvPr>
            <p:ph type="pic" idx="2"/>
          </p:nvPr>
        </p:nvPicPr>
        <p:blipFill rotWithShape="1">
          <a:blip r:embed="rId3"/>
          <a:srcRect l="10270" r="10270"/>
          <a:stretch/>
        </p:blipFill>
        <p:spPr>
          <a:xfrm>
            <a:off x="4364950" y="884356"/>
            <a:ext cx="4065823" cy="3385900"/>
          </a:xfrm>
          <a:prstGeom prst="rect">
            <a:avLst/>
          </a:prstGeom>
        </p:spPr>
      </p:pic>
      <p:sp>
        <p:nvSpPr>
          <p:cNvPr id="1454" name="Google Shape;1454;p50"/>
          <p:cNvSpPr txBox="1">
            <a:spLocks noGrp="1"/>
          </p:cNvSpPr>
          <p:nvPr>
            <p:ph type="title"/>
          </p:nvPr>
        </p:nvSpPr>
        <p:spPr>
          <a:xfrm>
            <a:off x="720000" y="688750"/>
            <a:ext cx="3366600" cy="233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dirty="0">
                <a:solidFill>
                  <a:schemeClr val="dk2"/>
                </a:solidFill>
              </a:rPr>
              <a:t>Contexto: </a:t>
            </a:r>
            <a:r>
              <a:rPr lang="pt-BR" sz="1800" dirty="0"/>
              <a:t>por que o voluntariado é importante?</a:t>
            </a:r>
            <a:endParaRPr sz="1800" dirty="0"/>
          </a:p>
        </p:txBody>
      </p:sp>
      <p:sp>
        <p:nvSpPr>
          <p:cNvPr id="1455" name="Google Shape;1455;p50"/>
          <p:cNvSpPr txBox="1">
            <a:spLocks noGrp="1"/>
          </p:cNvSpPr>
          <p:nvPr>
            <p:ph type="subTitle" idx="1"/>
          </p:nvPr>
        </p:nvSpPr>
        <p:spPr>
          <a:xfrm>
            <a:off x="762959" y="1746096"/>
            <a:ext cx="3366600" cy="111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Transformação Pessoal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Construção de Comunidade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Empatia e Compaixão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Desenvolvimento de Habilidades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Impacto Duradouro</a:t>
            </a:r>
          </a:p>
          <a:p>
            <a:pPr marL="342900" lvl="0" indent="-342900" algn="l" rtl="0">
              <a:spcBef>
                <a:spcPts val="0"/>
              </a:spcBef>
              <a:spcAft>
                <a:spcPts val="1600"/>
              </a:spcAft>
              <a:buFont typeface="+mj-lt"/>
              <a:buAutoNum type="arabicPeriod"/>
            </a:pPr>
            <a:r>
              <a:rPr lang="pt-BR" b="1" dirty="0"/>
              <a:t>Senso de Realização</a:t>
            </a:r>
            <a:endParaRPr b="1" dirty="0"/>
          </a:p>
        </p:txBody>
      </p:sp>
      <p:grpSp>
        <p:nvGrpSpPr>
          <p:cNvPr id="1456" name="Google Shape;1456;p50"/>
          <p:cNvGrpSpPr/>
          <p:nvPr/>
        </p:nvGrpSpPr>
        <p:grpSpPr>
          <a:xfrm>
            <a:off x="2815801" y="4143146"/>
            <a:ext cx="1078367" cy="411246"/>
            <a:chOff x="5971701" y="4125271"/>
            <a:chExt cx="1078367" cy="411246"/>
          </a:xfrm>
        </p:grpSpPr>
        <p:sp>
          <p:nvSpPr>
            <p:cNvPr id="1457" name="Google Shape;1457;p50"/>
            <p:cNvSpPr/>
            <p:nvPr/>
          </p:nvSpPr>
          <p:spPr>
            <a:xfrm>
              <a:off x="6542622" y="4303738"/>
              <a:ext cx="117009" cy="83473"/>
            </a:xfrm>
            <a:custGeom>
              <a:avLst/>
              <a:gdLst/>
              <a:ahLst/>
              <a:cxnLst/>
              <a:rect l="l" t="t" r="r" b="b"/>
              <a:pathLst>
                <a:path w="2547" h="1817" extrusionOk="0">
                  <a:moveTo>
                    <a:pt x="193" y="1"/>
                  </a:moveTo>
                  <a:cubicBezTo>
                    <a:pt x="117" y="1"/>
                    <a:pt x="51" y="50"/>
                    <a:pt x="33" y="119"/>
                  </a:cubicBezTo>
                  <a:cubicBezTo>
                    <a:pt x="1" y="217"/>
                    <a:pt x="55" y="315"/>
                    <a:pt x="153" y="348"/>
                  </a:cubicBezTo>
                  <a:cubicBezTo>
                    <a:pt x="816" y="543"/>
                    <a:pt x="1545" y="783"/>
                    <a:pt x="1937" y="935"/>
                  </a:cubicBezTo>
                  <a:cubicBezTo>
                    <a:pt x="1437" y="1120"/>
                    <a:pt x="414" y="1435"/>
                    <a:pt x="273" y="1457"/>
                  </a:cubicBezTo>
                  <a:cubicBezTo>
                    <a:pt x="175" y="1479"/>
                    <a:pt x="109" y="1566"/>
                    <a:pt x="120" y="1664"/>
                  </a:cubicBezTo>
                  <a:cubicBezTo>
                    <a:pt x="131" y="1751"/>
                    <a:pt x="207" y="1816"/>
                    <a:pt x="294" y="1816"/>
                  </a:cubicBezTo>
                  <a:lnTo>
                    <a:pt x="316" y="1816"/>
                  </a:lnTo>
                  <a:cubicBezTo>
                    <a:pt x="338" y="1805"/>
                    <a:pt x="2437" y="1261"/>
                    <a:pt x="2492" y="968"/>
                  </a:cubicBezTo>
                  <a:cubicBezTo>
                    <a:pt x="2524" y="794"/>
                    <a:pt x="2546" y="696"/>
                    <a:pt x="251" y="10"/>
                  </a:cubicBezTo>
                  <a:cubicBezTo>
                    <a:pt x="231" y="4"/>
                    <a:pt x="212" y="1"/>
                    <a:pt x="1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8" name="Google Shape;1458;p50"/>
            <p:cNvSpPr/>
            <p:nvPr/>
          </p:nvSpPr>
          <p:spPr>
            <a:xfrm>
              <a:off x="6193300" y="4155812"/>
              <a:ext cx="422326" cy="380705"/>
            </a:xfrm>
            <a:custGeom>
              <a:avLst/>
              <a:gdLst/>
              <a:ahLst/>
              <a:cxnLst/>
              <a:rect l="l" t="t" r="r" b="b"/>
              <a:pathLst>
                <a:path w="9193" h="8287" extrusionOk="0">
                  <a:moveTo>
                    <a:pt x="4269" y="1"/>
                  </a:moveTo>
                  <a:cubicBezTo>
                    <a:pt x="3488" y="1"/>
                    <a:pt x="3460" y="2371"/>
                    <a:pt x="3460" y="2371"/>
                  </a:cubicBezTo>
                  <a:cubicBezTo>
                    <a:pt x="3460" y="2371"/>
                    <a:pt x="3152" y="1586"/>
                    <a:pt x="2723" y="1586"/>
                  </a:cubicBezTo>
                  <a:cubicBezTo>
                    <a:pt x="2587" y="1586"/>
                    <a:pt x="2439" y="1664"/>
                    <a:pt x="2285" y="1871"/>
                  </a:cubicBezTo>
                  <a:cubicBezTo>
                    <a:pt x="1654" y="2741"/>
                    <a:pt x="2285" y="4579"/>
                    <a:pt x="2285" y="4579"/>
                  </a:cubicBezTo>
                  <a:lnTo>
                    <a:pt x="305" y="4014"/>
                  </a:lnTo>
                  <a:lnTo>
                    <a:pt x="305" y="4014"/>
                  </a:lnTo>
                  <a:cubicBezTo>
                    <a:pt x="305" y="4014"/>
                    <a:pt x="0" y="7364"/>
                    <a:pt x="3819" y="8191"/>
                  </a:cubicBezTo>
                  <a:cubicBezTo>
                    <a:pt x="4115" y="8256"/>
                    <a:pt x="4398" y="8286"/>
                    <a:pt x="4668" y="8286"/>
                  </a:cubicBezTo>
                  <a:cubicBezTo>
                    <a:pt x="7877" y="8286"/>
                    <a:pt x="9193" y="3990"/>
                    <a:pt x="7898" y="2545"/>
                  </a:cubicBezTo>
                  <a:cubicBezTo>
                    <a:pt x="7700" y="2324"/>
                    <a:pt x="7485" y="2235"/>
                    <a:pt x="7266" y="2235"/>
                  </a:cubicBezTo>
                  <a:cubicBezTo>
                    <a:pt x="6365" y="2235"/>
                    <a:pt x="5407" y="3742"/>
                    <a:pt x="5407" y="3742"/>
                  </a:cubicBezTo>
                  <a:cubicBezTo>
                    <a:pt x="5407" y="3742"/>
                    <a:pt x="5472" y="511"/>
                    <a:pt x="4482" y="54"/>
                  </a:cubicBezTo>
                  <a:cubicBezTo>
                    <a:pt x="4406" y="18"/>
                    <a:pt x="4335" y="1"/>
                    <a:pt x="426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9" name="Google Shape;1459;p50"/>
            <p:cNvSpPr/>
            <p:nvPr/>
          </p:nvSpPr>
          <p:spPr>
            <a:xfrm>
              <a:off x="6498153" y="4290645"/>
              <a:ext cx="50534" cy="63581"/>
            </a:xfrm>
            <a:custGeom>
              <a:avLst/>
              <a:gdLst/>
              <a:ahLst/>
              <a:cxnLst/>
              <a:rect l="l" t="t" r="r" b="b"/>
              <a:pathLst>
                <a:path w="1100" h="1384" extrusionOk="0">
                  <a:moveTo>
                    <a:pt x="906" y="0"/>
                  </a:moveTo>
                  <a:cubicBezTo>
                    <a:pt x="824" y="0"/>
                    <a:pt x="740" y="63"/>
                    <a:pt x="740" y="154"/>
                  </a:cubicBezTo>
                  <a:cubicBezTo>
                    <a:pt x="697" y="502"/>
                    <a:pt x="610" y="872"/>
                    <a:pt x="544" y="1003"/>
                  </a:cubicBezTo>
                  <a:cubicBezTo>
                    <a:pt x="446" y="883"/>
                    <a:pt x="370" y="546"/>
                    <a:pt x="359" y="263"/>
                  </a:cubicBezTo>
                  <a:cubicBezTo>
                    <a:pt x="359" y="175"/>
                    <a:pt x="290" y="96"/>
                    <a:pt x="205" y="96"/>
                  </a:cubicBezTo>
                  <a:cubicBezTo>
                    <a:pt x="195" y="96"/>
                    <a:pt x="185" y="97"/>
                    <a:pt x="174" y="100"/>
                  </a:cubicBezTo>
                  <a:cubicBezTo>
                    <a:pt x="76" y="100"/>
                    <a:pt x="0" y="176"/>
                    <a:pt x="11" y="274"/>
                  </a:cubicBezTo>
                  <a:cubicBezTo>
                    <a:pt x="22" y="491"/>
                    <a:pt x="76" y="1187"/>
                    <a:pt x="435" y="1351"/>
                  </a:cubicBezTo>
                  <a:cubicBezTo>
                    <a:pt x="468" y="1372"/>
                    <a:pt x="512" y="1383"/>
                    <a:pt x="555" y="1383"/>
                  </a:cubicBezTo>
                  <a:cubicBezTo>
                    <a:pt x="599" y="1383"/>
                    <a:pt x="642" y="1361"/>
                    <a:pt x="686" y="1340"/>
                  </a:cubicBezTo>
                  <a:cubicBezTo>
                    <a:pt x="947" y="1198"/>
                    <a:pt x="1045" y="556"/>
                    <a:pt x="1088" y="197"/>
                  </a:cubicBezTo>
                  <a:cubicBezTo>
                    <a:pt x="1099" y="100"/>
                    <a:pt x="1023" y="13"/>
                    <a:pt x="925" y="2"/>
                  </a:cubicBezTo>
                  <a:cubicBezTo>
                    <a:pt x="919" y="1"/>
                    <a:pt x="912" y="0"/>
                    <a:pt x="90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0" name="Google Shape;1460;p50"/>
            <p:cNvSpPr/>
            <p:nvPr/>
          </p:nvSpPr>
          <p:spPr>
            <a:xfrm>
              <a:off x="6298225" y="4268502"/>
              <a:ext cx="119490" cy="112185"/>
            </a:xfrm>
            <a:custGeom>
              <a:avLst/>
              <a:gdLst/>
              <a:ahLst/>
              <a:cxnLst/>
              <a:rect l="l" t="t" r="r" b="b"/>
              <a:pathLst>
                <a:path w="2601" h="2442" extrusionOk="0">
                  <a:moveTo>
                    <a:pt x="1967" y="1"/>
                  </a:moveTo>
                  <a:cubicBezTo>
                    <a:pt x="1733" y="1"/>
                    <a:pt x="1510" y="307"/>
                    <a:pt x="1306" y="919"/>
                  </a:cubicBezTo>
                  <a:cubicBezTo>
                    <a:pt x="1154" y="636"/>
                    <a:pt x="958" y="353"/>
                    <a:pt x="730" y="320"/>
                  </a:cubicBezTo>
                  <a:cubicBezTo>
                    <a:pt x="654" y="320"/>
                    <a:pt x="501" y="320"/>
                    <a:pt x="382" y="505"/>
                  </a:cubicBezTo>
                  <a:cubicBezTo>
                    <a:pt x="1" y="1049"/>
                    <a:pt x="436" y="2202"/>
                    <a:pt x="490" y="2333"/>
                  </a:cubicBezTo>
                  <a:cubicBezTo>
                    <a:pt x="512" y="2398"/>
                    <a:pt x="577" y="2442"/>
                    <a:pt x="654" y="2442"/>
                  </a:cubicBezTo>
                  <a:cubicBezTo>
                    <a:pt x="675" y="2442"/>
                    <a:pt x="697" y="2442"/>
                    <a:pt x="719" y="2431"/>
                  </a:cubicBezTo>
                  <a:cubicBezTo>
                    <a:pt x="806" y="2398"/>
                    <a:pt x="849" y="2300"/>
                    <a:pt x="817" y="2202"/>
                  </a:cubicBezTo>
                  <a:cubicBezTo>
                    <a:pt x="654" y="1778"/>
                    <a:pt x="458" y="995"/>
                    <a:pt x="664" y="701"/>
                  </a:cubicBezTo>
                  <a:cubicBezTo>
                    <a:pt x="675" y="690"/>
                    <a:pt x="686" y="679"/>
                    <a:pt x="686" y="679"/>
                  </a:cubicBezTo>
                  <a:cubicBezTo>
                    <a:pt x="795" y="701"/>
                    <a:pt x="1023" y="1093"/>
                    <a:pt x="1165" y="1485"/>
                  </a:cubicBezTo>
                  <a:cubicBezTo>
                    <a:pt x="1198" y="1561"/>
                    <a:pt x="1274" y="1604"/>
                    <a:pt x="1339" y="1604"/>
                  </a:cubicBezTo>
                  <a:cubicBezTo>
                    <a:pt x="1415" y="1593"/>
                    <a:pt x="1491" y="1539"/>
                    <a:pt x="1502" y="1474"/>
                  </a:cubicBezTo>
                  <a:cubicBezTo>
                    <a:pt x="1644" y="962"/>
                    <a:pt x="1850" y="473"/>
                    <a:pt x="1937" y="375"/>
                  </a:cubicBezTo>
                  <a:cubicBezTo>
                    <a:pt x="2057" y="582"/>
                    <a:pt x="2187" y="1485"/>
                    <a:pt x="2242" y="2268"/>
                  </a:cubicBezTo>
                  <a:cubicBezTo>
                    <a:pt x="2252" y="2359"/>
                    <a:pt x="2329" y="2432"/>
                    <a:pt x="2419" y="2432"/>
                  </a:cubicBezTo>
                  <a:cubicBezTo>
                    <a:pt x="2425" y="2432"/>
                    <a:pt x="2431" y="2432"/>
                    <a:pt x="2438" y="2431"/>
                  </a:cubicBezTo>
                  <a:cubicBezTo>
                    <a:pt x="2525" y="2431"/>
                    <a:pt x="2601" y="2344"/>
                    <a:pt x="2601" y="2246"/>
                  </a:cubicBezTo>
                  <a:cubicBezTo>
                    <a:pt x="2449" y="92"/>
                    <a:pt x="2122" y="27"/>
                    <a:pt x="2013" y="5"/>
                  </a:cubicBezTo>
                  <a:cubicBezTo>
                    <a:pt x="1998" y="2"/>
                    <a:pt x="1982" y="1"/>
                    <a:pt x="196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1" name="Google Shape;1461;p50"/>
            <p:cNvSpPr/>
            <p:nvPr/>
          </p:nvSpPr>
          <p:spPr>
            <a:xfrm>
              <a:off x="6310721" y="4430577"/>
              <a:ext cx="229470" cy="78557"/>
            </a:xfrm>
            <a:custGeom>
              <a:avLst/>
              <a:gdLst/>
              <a:ahLst/>
              <a:cxnLst/>
              <a:rect l="l" t="t" r="r" b="b"/>
              <a:pathLst>
                <a:path w="4995" h="1710" extrusionOk="0">
                  <a:moveTo>
                    <a:pt x="4800" y="0"/>
                  </a:moveTo>
                  <a:cubicBezTo>
                    <a:pt x="4748" y="0"/>
                    <a:pt x="4695" y="23"/>
                    <a:pt x="4657" y="67"/>
                  </a:cubicBezTo>
                  <a:cubicBezTo>
                    <a:pt x="4048" y="861"/>
                    <a:pt x="3362" y="1296"/>
                    <a:pt x="2612" y="1351"/>
                  </a:cubicBezTo>
                  <a:cubicBezTo>
                    <a:pt x="2558" y="1354"/>
                    <a:pt x="2506" y="1356"/>
                    <a:pt x="2453" y="1356"/>
                  </a:cubicBezTo>
                  <a:cubicBezTo>
                    <a:pt x="1275" y="1356"/>
                    <a:pt x="327" y="459"/>
                    <a:pt x="327" y="459"/>
                  </a:cubicBezTo>
                  <a:cubicBezTo>
                    <a:pt x="289" y="421"/>
                    <a:pt x="243" y="401"/>
                    <a:pt x="198" y="401"/>
                  </a:cubicBezTo>
                  <a:cubicBezTo>
                    <a:pt x="153" y="401"/>
                    <a:pt x="110" y="421"/>
                    <a:pt x="77" y="459"/>
                  </a:cubicBezTo>
                  <a:cubicBezTo>
                    <a:pt x="1" y="524"/>
                    <a:pt x="12" y="644"/>
                    <a:pt x="77" y="709"/>
                  </a:cubicBezTo>
                  <a:cubicBezTo>
                    <a:pt x="121" y="752"/>
                    <a:pt x="1121" y="1710"/>
                    <a:pt x="2438" y="1710"/>
                  </a:cubicBezTo>
                  <a:cubicBezTo>
                    <a:pt x="2503" y="1710"/>
                    <a:pt x="2568" y="1699"/>
                    <a:pt x="2633" y="1699"/>
                  </a:cubicBezTo>
                  <a:cubicBezTo>
                    <a:pt x="3482" y="1633"/>
                    <a:pt x="4265" y="1166"/>
                    <a:pt x="4940" y="285"/>
                  </a:cubicBezTo>
                  <a:cubicBezTo>
                    <a:pt x="4994" y="208"/>
                    <a:pt x="4983" y="100"/>
                    <a:pt x="4907" y="34"/>
                  </a:cubicBezTo>
                  <a:cubicBezTo>
                    <a:pt x="4875" y="12"/>
                    <a:pt x="4838" y="0"/>
                    <a:pt x="48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2" name="Google Shape;1462;p50"/>
            <p:cNvSpPr/>
            <p:nvPr/>
          </p:nvSpPr>
          <p:spPr>
            <a:xfrm>
              <a:off x="6861673" y="4125271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3" name="Google Shape;1463;p50"/>
            <p:cNvSpPr/>
            <p:nvPr/>
          </p:nvSpPr>
          <p:spPr>
            <a:xfrm>
              <a:off x="5971701" y="4155788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" name="CaixaDeTexto 1">
            <a:extLst>
              <a:ext uri="{FF2B5EF4-FFF2-40B4-BE49-F238E27FC236}">
                <a16:creationId xmlns:a16="http://schemas.microsoft.com/office/drawing/2014/main" id="{40BB7193-5E0A-4769-5D42-E585202233CF}"/>
              </a:ext>
            </a:extLst>
          </p:cNvPr>
          <p:cNvSpPr txBox="1"/>
          <p:nvPr/>
        </p:nvSpPr>
        <p:spPr>
          <a:xfrm>
            <a:off x="4274573" y="4233008"/>
            <a:ext cx="3312125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100" dirty="0"/>
              <a:t>Voluntários produzindo hambúrguer para crianças</a:t>
            </a:r>
          </a:p>
          <a:p>
            <a:r>
              <a:rPr lang="pt-BR" sz="1100" dirty="0"/>
              <a:t> carentes | </a:t>
            </a:r>
            <a:r>
              <a:rPr lang="pt-BR" sz="1100" dirty="0" err="1"/>
              <a:t>Hambúrgada</a:t>
            </a:r>
            <a:r>
              <a:rPr lang="pt-BR" sz="1100" dirty="0"/>
              <a:t> do Bem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5" name="Google Shape;1875;p61"/>
          <p:cNvSpPr txBox="1"/>
          <p:nvPr/>
        </p:nvSpPr>
        <p:spPr>
          <a:xfrm>
            <a:off x="1178850" y="3923398"/>
            <a:ext cx="3649500" cy="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Follow the link in the graph to modify its data and then paste the new one here. </a:t>
            </a:r>
            <a:r>
              <a:rPr lang="en">
                <a:solidFill>
                  <a:schemeClr val="dk1"/>
                </a:solidFill>
                <a:uFill>
                  <a:noFill/>
                </a:uFill>
                <a:latin typeface="Quicksand Medium"/>
                <a:ea typeface="Quicksand Medium"/>
                <a:cs typeface="Quicksand Medium"/>
                <a:sym typeface="Quicksand Medium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For more info, </a:t>
            </a:r>
            <a:r>
              <a:rPr lang="en" b="1">
                <a:solidFill>
                  <a:schemeClr val="dk1"/>
                </a:solidFill>
                <a:uFill>
                  <a:noFill/>
                </a:uFill>
                <a:latin typeface="Quicksand"/>
                <a:ea typeface="Quicksand"/>
                <a:cs typeface="Quicksand"/>
                <a:sym typeface="Quicksand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click here</a:t>
            </a:r>
            <a:endParaRPr b="1">
              <a:solidFill>
                <a:schemeClr val="dk1"/>
              </a:solidFill>
              <a:latin typeface="Quicksand"/>
              <a:ea typeface="Quicksand"/>
              <a:cs typeface="Quicksand"/>
              <a:sym typeface="Quicksand"/>
            </a:endParaRPr>
          </a:p>
        </p:txBody>
      </p:sp>
      <p:sp>
        <p:nvSpPr>
          <p:cNvPr id="1876" name="Google Shape;1876;p61"/>
          <p:cNvSpPr txBox="1">
            <a:spLocks noGrp="1"/>
          </p:cNvSpPr>
          <p:nvPr>
            <p:ph type="title" idx="4294967295"/>
          </p:nvPr>
        </p:nvSpPr>
        <p:spPr>
          <a:xfrm>
            <a:off x="6463100" y="3715923"/>
            <a:ext cx="18927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Jupiter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877" name="Google Shape;1877;p61"/>
          <p:cNvSpPr txBox="1">
            <a:spLocks noGrp="1"/>
          </p:cNvSpPr>
          <p:nvPr>
            <p:ph type="subTitle" idx="4294967295"/>
          </p:nvPr>
        </p:nvSpPr>
        <p:spPr>
          <a:xfrm>
            <a:off x="6463100" y="4144667"/>
            <a:ext cx="18927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Jupiter is the </a:t>
            </a:r>
            <a:b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</a:b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biggest planet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78" name="Google Shape;1878;p61"/>
          <p:cNvSpPr txBox="1">
            <a:spLocks noGrp="1"/>
          </p:cNvSpPr>
          <p:nvPr>
            <p:ph type="title" idx="4294967295"/>
          </p:nvPr>
        </p:nvSpPr>
        <p:spPr>
          <a:xfrm>
            <a:off x="6462650" y="1298813"/>
            <a:ext cx="1893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Venus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879" name="Google Shape;1879;p61"/>
          <p:cNvSpPr txBox="1">
            <a:spLocks noGrp="1"/>
          </p:cNvSpPr>
          <p:nvPr>
            <p:ph type="subTitle" idx="4294967295"/>
          </p:nvPr>
        </p:nvSpPr>
        <p:spPr>
          <a:xfrm>
            <a:off x="6462650" y="1727566"/>
            <a:ext cx="189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Venus has very </a:t>
            </a:r>
            <a:b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</a:b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high temperatures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80" name="Google Shape;1880;p61"/>
          <p:cNvSpPr txBox="1">
            <a:spLocks noGrp="1"/>
          </p:cNvSpPr>
          <p:nvPr>
            <p:ph type="title" idx="4294967295"/>
          </p:nvPr>
        </p:nvSpPr>
        <p:spPr>
          <a:xfrm>
            <a:off x="6462650" y="2502762"/>
            <a:ext cx="18936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Saturn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1881" name="Google Shape;1881;p61"/>
          <p:cNvSpPr txBox="1">
            <a:spLocks noGrp="1"/>
          </p:cNvSpPr>
          <p:nvPr>
            <p:ph type="subTitle" idx="4294967295"/>
          </p:nvPr>
        </p:nvSpPr>
        <p:spPr>
          <a:xfrm>
            <a:off x="6462650" y="2931516"/>
            <a:ext cx="1893600" cy="572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Quicksand Medium"/>
                <a:ea typeface="Quicksand Medium"/>
                <a:cs typeface="Quicksand Medium"/>
                <a:sym typeface="Quicksand Medium"/>
              </a:rPr>
              <a:t>Saturn is a gas giant with rings</a:t>
            </a:r>
            <a:endParaRPr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882" name="Google Shape;1882;p61"/>
          <p:cNvSpPr/>
          <p:nvPr/>
        </p:nvSpPr>
        <p:spPr>
          <a:xfrm rot="619555">
            <a:off x="5094985" y="1087417"/>
            <a:ext cx="1435453" cy="857808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3" name="Google Shape;1883;p61"/>
          <p:cNvSpPr txBox="1"/>
          <p:nvPr/>
        </p:nvSpPr>
        <p:spPr>
          <a:xfrm>
            <a:off x="5305845" y="1306119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38%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84" name="Google Shape;1884;p61"/>
          <p:cNvSpPr/>
          <p:nvPr/>
        </p:nvSpPr>
        <p:spPr>
          <a:xfrm rot="10026272">
            <a:off x="5094981" y="2356607"/>
            <a:ext cx="1435456" cy="85780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5" name="Google Shape;1885;p61"/>
          <p:cNvSpPr txBox="1"/>
          <p:nvPr/>
        </p:nvSpPr>
        <p:spPr>
          <a:xfrm>
            <a:off x="5305845" y="252530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22%</a:t>
            </a:r>
            <a:endParaRPr sz="24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86" name="Google Shape;1886;p61"/>
          <p:cNvSpPr/>
          <p:nvPr/>
        </p:nvSpPr>
        <p:spPr>
          <a:xfrm rot="-10205447">
            <a:off x="5132812" y="3583177"/>
            <a:ext cx="1435438" cy="85780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7" name="Google Shape;1887;p61"/>
          <p:cNvSpPr txBox="1"/>
          <p:nvPr/>
        </p:nvSpPr>
        <p:spPr>
          <a:xfrm>
            <a:off x="5305845" y="3715919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chemeClr val="accent1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40%</a:t>
            </a:r>
            <a:endParaRPr sz="2400">
              <a:solidFill>
                <a:schemeClr val="accent1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888" name="Google Shape;1888;p61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You can</a:t>
            </a:r>
            <a:r>
              <a:rPr lang="en"/>
              <a:t> use this graph</a:t>
            </a:r>
            <a:endParaRPr/>
          </a:p>
        </p:txBody>
      </p:sp>
      <p:pic>
        <p:nvPicPr>
          <p:cNvPr id="1889" name="Google Shape;1889;p61" title="Chart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l="16915" r="16643"/>
          <a:stretch/>
        </p:blipFill>
        <p:spPr>
          <a:xfrm>
            <a:off x="1438275" y="1046550"/>
            <a:ext cx="3143250" cy="2925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5" name="Google Shape;1925;p63"/>
          <p:cNvSpPr/>
          <p:nvPr/>
        </p:nvSpPr>
        <p:spPr>
          <a:xfrm>
            <a:off x="714375" y="1809750"/>
            <a:ext cx="7704000" cy="2794200"/>
          </a:xfrm>
          <a:prstGeom prst="rect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926" name="Google Shape;1926;p63"/>
          <p:cNvCxnSpPr/>
          <p:nvPr/>
        </p:nvCxnSpPr>
        <p:spPr>
          <a:xfrm rot="10800000">
            <a:off x="4572000" y="1809750"/>
            <a:ext cx="0" cy="27942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927" name="Google Shape;1927;p63"/>
          <p:cNvCxnSpPr/>
          <p:nvPr/>
        </p:nvCxnSpPr>
        <p:spPr>
          <a:xfrm rot="10800000">
            <a:off x="704250" y="3202163"/>
            <a:ext cx="7735500" cy="57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928" name="Google Shape;1928;p63"/>
          <p:cNvSpPr txBox="1"/>
          <p:nvPr/>
        </p:nvSpPr>
        <p:spPr>
          <a:xfrm flipH="1">
            <a:off x="1402291" y="2134325"/>
            <a:ext cx="25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Expertise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929" name="Google Shape;1929;p63"/>
          <p:cNvSpPr txBox="1"/>
          <p:nvPr/>
        </p:nvSpPr>
        <p:spPr>
          <a:xfrm flipH="1">
            <a:off x="1402291" y="3535400"/>
            <a:ext cx="25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Skills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930" name="Google Shape;1930;p63"/>
          <p:cNvSpPr txBox="1"/>
          <p:nvPr/>
        </p:nvSpPr>
        <p:spPr>
          <a:xfrm flipH="1">
            <a:off x="1402291" y="2437650"/>
            <a:ext cx="2565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Venus is the second planet from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31" name="Google Shape;1931;p63"/>
          <p:cNvSpPr txBox="1"/>
          <p:nvPr/>
        </p:nvSpPr>
        <p:spPr>
          <a:xfrm flipH="1">
            <a:off x="5248961" y="2134325"/>
            <a:ext cx="25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Availability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932" name="Google Shape;1932;p63"/>
          <p:cNvSpPr txBox="1"/>
          <p:nvPr/>
        </p:nvSpPr>
        <p:spPr>
          <a:xfrm flipH="1">
            <a:off x="5248961" y="2437650"/>
            <a:ext cx="2565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Despite being red, Mars is a very cold place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33" name="Google Shape;1933;p63"/>
          <p:cNvSpPr txBox="1"/>
          <p:nvPr/>
        </p:nvSpPr>
        <p:spPr>
          <a:xfrm flipH="1">
            <a:off x="1402291" y="3838725"/>
            <a:ext cx="2565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Mercury is the closest planet to the Sun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34" name="Google Shape;1934;p63"/>
          <p:cNvSpPr txBox="1"/>
          <p:nvPr/>
        </p:nvSpPr>
        <p:spPr>
          <a:xfrm flipH="1">
            <a:off x="5248961" y="3535400"/>
            <a:ext cx="25650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Projects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1935" name="Google Shape;1935;p63"/>
          <p:cNvSpPr txBox="1"/>
          <p:nvPr/>
        </p:nvSpPr>
        <p:spPr>
          <a:xfrm flipH="1">
            <a:off x="5248961" y="3838725"/>
            <a:ext cx="2565000" cy="57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Jupiter is the biggest planet in the Solar System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1936" name="Google Shape;1936;p63"/>
          <p:cNvSpPr/>
          <p:nvPr/>
        </p:nvSpPr>
        <p:spPr>
          <a:xfrm rot="-10194938">
            <a:off x="3941142" y="2890042"/>
            <a:ext cx="1283585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37" name="Google Shape;1937;p63"/>
          <p:cNvGrpSpPr/>
          <p:nvPr/>
        </p:nvGrpSpPr>
        <p:grpSpPr>
          <a:xfrm>
            <a:off x="4392032" y="2979630"/>
            <a:ext cx="343730" cy="450776"/>
            <a:chOff x="5223345" y="1741441"/>
            <a:chExt cx="343730" cy="450776"/>
          </a:xfrm>
        </p:grpSpPr>
        <p:sp>
          <p:nvSpPr>
            <p:cNvPr id="1938" name="Google Shape;1938;p63"/>
            <p:cNvSpPr/>
            <p:nvPr/>
          </p:nvSpPr>
          <p:spPr>
            <a:xfrm>
              <a:off x="5223345" y="1999059"/>
              <a:ext cx="343730" cy="19315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63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63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63"/>
            <p:cNvSpPr/>
            <p:nvPr/>
          </p:nvSpPr>
          <p:spPr>
            <a:xfrm>
              <a:off x="5445402" y="2034620"/>
              <a:ext cx="121669" cy="157597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63"/>
            <p:cNvSpPr/>
            <p:nvPr/>
          </p:nvSpPr>
          <p:spPr>
            <a:xfrm>
              <a:off x="5445402" y="2032722"/>
              <a:ext cx="56239" cy="159495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63"/>
            <p:cNvSpPr/>
            <p:nvPr/>
          </p:nvSpPr>
          <p:spPr>
            <a:xfrm>
              <a:off x="5223345" y="2034620"/>
              <a:ext cx="121702" cy="157597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63"/>
            <p:cNvSpPr/>
            <p:nvPr/>
          </p:nvSpPr>
          <p:spPr>
            <a:xfrm>
              <a:off x="5288474" y="2032722"/>
              <a:ext cx="56572" cy="159495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63"/>
            <p:cNvSpPr/>
            <p:nvPr/>
          </p:nvSpPr>
          <p:spPr>
            <a:xfrm>
              <a:off x="5345345" y="2088328"/>
              <a:ext cx="100092" cy="103888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63"/>
            <p:cNvSpPr/>
            <p:nvPr/>
          </p:nvSpPr>
          <p:spPr>
            <a:xfrm>
              <a:off x="5345012" y="2067983"/>
              <a:ext cx="100425" cy="52610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63"/>
            <p:cNvSpPr/>
            <p:nvPr/>
          </p:nvSpPr>
          <p:spPr>
            <a:xfrm>
              <a:off x="5237663" y="1741441"/>
              <a:ext cx="315128" cy="250364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63"/>
            <p:cNvSpPr/>
            <p:nvPr/>
          </p:nvSpPr>
          <p:spPr>
            <a:xfrm>
              <a:off x="5279251" y="1827214"/>
              <a:ext cx="231284" cy="186166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63"/>
            <p:cNvSpPr/>
            <p:nvPr/>
          </p:nvSpPr>
          <p:spPr>
            <a:xfrm>
              <a:off x="5279583" y="1827214"/>
              <a:ext cx="180139" cy="186166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63"/>
            <p:cNvSpPr/>
            <p:nvPr/>
          </p:nvSpPr>
          <p:spPr>
            <a:xfrm>
              <a:off x="5363691" y="1948614"/>
              <a:ext cx="63365" cy="2191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63"/>
            <p:cNvSpPr/>
            <p:nvPr/>
          </p:nvSpPr>
          <p:spPr>
            <a:xfrm>
              <a:off x="5312581" y="1884385"/>
              <a:ext cx="165588" cy="55407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63"/>
            <p:cNvSpPr/>
            <p:nvPr/>
          </p:nvSpPr>
          <p:spPr>
            <a:xfrm>
              <a:off x="5330727" y="1898669"/>
              <a:ext cx="42920" cy="26705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63"/>
            <p:cNvSpPr/>
            <p:nvPr/>
          </p:nvSpPr>
          <p:spPr>
            <a:xfrm>
              <a:off x="5416800" y="1898669"/>
              <a:ext cx="42920" cy="26804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4" name="Google Shape;1954;p63"/>
            <p:cNvSpPr/>
            <p:nvPr/>
          </p:nvSpPr>
          <p:spPr>
            <a:xfrm>
              <a:off x="5345012" y="1898669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5" name="Google Shape;1955;p63"/>
            <p:cNvSpPr/>
            <p:nvPr/>
          </p:nvSpPr>
          <p:spPr>
            <a:xfrm>
              <a:off x="5431084" y="1898669"/>
              <a:ext cx="14351" cy="14351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6" name="Google Shape;1956;p63"/>
          <p:cNvGrpSpPr/>
          <p:nvPr/>
        </p:nvGrpSpPr>
        <p:grpSpPr>
          <a:xfrm rot="5834665">
            <a:off x="638618" y="1126385"/>
            <a:ext cx="560629" cy="521841"/>
            <a:chOff x="7360821" y="714464"/>
            <a:chExt cx="560639" cy="521850"/>
          </a:xfrm>
        </p:grpSpPr>
        <p:sp>
          <p:nvSpPr>
            <p:cNvPr id="1957" name="Google Shape;1957;p63"/>
            <p:cNvSpPr/>
            <p:nvPr/>
          </p:nvSpPr>
          <p:spPr>
            <a:xfrm rot="-2344060">
              <a:off x="7610747" y="975994"/>
              <a:ext cx="281244" cy="193305"/>
            </a:xfrm>
            <a:custGeom>
              <a:avLst/>
              <a:gdLst/>
              <a:ahLst/>
              <a:cxnLst/>
              <a:rect l="l" t="t" r="r" b="b"/>
              <a:pathLst>
                <a:path w="5047" h="3469" extrusionOk="0">
                  <a:moveTo>
                    <a:pt x="2464" y="1"/>
                  </a:moveTo>
                  <a:cubicBezTo>
                    <a:pt x="2110" y="1"/>
                    <a:pt x="1754" y="159"/>
                    <a:pt x="1436" y="551"/>
                  </a:cubicBezTo>
                  <a:cubicBezTo>
                    <a:pt x="1436" y="551"/>
                    <a:pt x="0" y="2488"/>
                    <a:pt x="1273" y="3336"/>
                  </a:cubicBezTo>
                  <a:cubicBezTo>
                    <a:pt x="1413" y="3428"/>
                    <a:pt x="1546" y="3469"/>
                    <a:pt x="1672" y="3469"/>
                  </a:cubicBezTo>
                  <a:cubicBezTo>
                    <a:pt x="2202" y="3469"/>
                    <a:pt x="2597" y="2747"/>
                    <a:pt x="2742" y="2105"/>
                  </a:cubicBezTo>
                  <a:lnTo>
                    <a:pt x="2742" y="2105"/>
                  </a:lnTo>
                  <a:cubicBezTo>
                    <a:pt x="3056" y="2448"/>
                    <a:pt x="3494" y="2752"/>
                    <a:pt x="3905" y="2752"/>
                  </a:cubicBezTo>
                  <a:cubicBezTo>
                    <a:pt x="4049" y="2752"/>
                    <a:pt x="4189" y="2715"/>
                    <a:pt x="4319" y="2629"/>
                  </a:cubicBezTo>
                  <a:cubicBezTo>
                    <a:pt x="5047" y="2150"/>
                    <a:pt x="3768" y="1"/>
                    <a:pt x="2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63"/>
            <p:cNvSpPr/>
            <p:nvPr/>
          </p:nvSpPr>
          <p:spPr>
            <a:xfrm rot="-2344060">
              <a:off x="7633309" y="963409"/>
              <a:ext cx="242571" cy="212808"/>
            </a:xfrm>
            <a:custGeom>
              <a:avLst/>
              <a:gdLst/>
              <a:ahLst/>
              <a:cxnLst/>
              <a:rect l="l" t="t" r="r" b="b"/>
              <a:pathLst>
                <a:path w="4353" h="3819" extrusionOk="0">
                  <a:moveTo>
                    <a:pt x="2122" y="1491"/>
                  </a:moveTo>
                  <a:cubicBezTo>
                    <a:pt x="2133" y="1491"/>
                    <a:pt x="2133" y="1491"/>
                    <a:pt x="2144" y="1502"/>
                  </a:cubicBezTo>
                  <a:cubicBezTo>
                    <a:pt x="2176" y="1545"/>
                    <a:pt x="2209" y="1654"/>
                    <a:pt x="2198" y="1850"/>
                  </a:cubicBezTo>
                  <a:cubicBezTo>
                    <a:pt x="2089" y="1665"/>
                    <a:pt x="2046" y="1534"/>
                    <a:pt x="2046" y="1512"/>
                  </a:cubicBezTo>
                  <a:cubicBezTo>
                    <a:pt x="2078" y="1502"/>
                    <a:pt x="2100" y="1491"/>
                    <a:pt x="2122" y="1491"/>
                  </a:cubicBezTo>
                  <a:close/>
                  <a:moveTo>
                    <a:pt x="2046" y="359"/>
                  </a:moveTo>
                  <a:cubicBezTo>
                    <a:pt x="2873" y="359"/>
                    <a:pt x="3667" y="1328"/>
                    <a:pt x="3873" y="2024"/>
                  </a:cubicBezTo>
                  <a:cubicBezTo>
                    <a:pt x="3917" y="2165"/>
                    <a:pt x="4004" y="2535"/>
                    <a:pt x="3797" y="2666"/>
                  </a:cubicBezTo>
                  <a:cubicBezTo>
                    <a:pt x="3699" y="2731"/>
                    <a:pt x="3601" y="2753"/>
                    <a:pt x="3482" y="2753"/>
                  </a:cubicBezTo>
                  <a:cubicBezTo>
                    <a:pt x="3188" y="2753"/>
                    <a:pt x="2829" y="2568"/>
                    <a:pt x="2514" y="2230"/>
                  </a:cubicBezTo>
                  <a:cubicBezTo>
                    <a:pt x="2557" y="1969"/>
                    <a:pt x="2611" y="1512"/>
                    <a:pt x="2427" y="1273"/>
                  </a:cubicBezTo>
                  <a:cubicBezTo>
                    <a:pt x="2350" y="1183"/>
                    <a:pt x="2246" y="1135"/>
                    <a:pt x="2130" y="1135"/>
                  </a:cubicBezTo>
                  <a:cubicBezTo>
                    <a:pt x="2049" y="1135"/>
                    <a:pt x="1961" y="1159"/>
                    <a:pt x="1872" y="1208"/>
                  </a:cubicBezTo>
                  <a:cubicBezTo>
                    <a:pt x="1785" y="1251"/>
                    <a:pt x="1730" y="1338"/>
                    <a:pt x="1719" y="1436"/>
                  </a:cubicBezTo>
                  <a:cubicBezTo>
                    <a:pt x="1676" y="1697"/>
                    <a:pt x="1883" y="2056"/>
                    <a:pt x="2122" y="2339"/>
                  </a:cubicBezTo>
                  <a:cubicBezTo>
                    <a:pt x="1970" y="2905"/>
                    <a:pt x="1632" y="3471"/>
                    <a:pt x="1252" y="3471"/>
                  </a:cubicBezTo>
                  <a:cubicBezTo>
                    <a:pt x="1154" y="3471"/>
                    <a:pt x="1056" y="3438"/>
                    <a:pt x="947" y="3373"/>
                  </a:cubicBezTo>
                  <a:cubicBezTo>
                    <a:pt x="708" y="3210"/>
                    <a:pt x="566" y="3003"/>
                    <a:pt x="523" y="2731"/>
                  </a:cubicBezTo>
                  <a:cubicBezTo>
                    <a:pt x="370" y="1904"/>
                    <a:pt x="1143" y="849"/>
                    <a:pt x="1154" y="849"/>
                  </a:cubicBezTo>
                  <a:cubicBezTo>
                    <a:pt x="1415" y="523"/>
                    <a:pt x="1709" y="359"/>
                    <a:pt x="2046" y="359"/>
                  </a:cubicBezTo>
                  <a:close/>
                  <a:moveTo>
                    <a:pt x="2046" y="0"/>
                  </a:moveTo>
                  <a:cubicBezTo>
                    <a:pt x="1600" y="0"/>
                    <a:pt x="1208" y="207"/>
                    <a:pt x="871" y="631"/>
                  </a:cubicBezTo>
                  <a:cubicBezTo>
                    <a:pt x="838" y="675"/>
                    <a:pt x="1" y="1817"/>
                    <a:pt x="175" y="2785"/>
                  </a:cubicBezTo>
                  <a:cubicBezTo>
                    <a:pt x="240" y="3155"/>
                    <a:pt x="436" y="3449"/>
                    <a:pt x="751" y="3666"/>
                  </a:cubicBezTo>
                  <a:cubicBezTo>
                    <a:pt x="914" y="3764"/>
                    <a:pt x="1078" y="3819"/>
                    <a:pt x="1252" y="3819"/>
                  </a:cubicBezTo>
                  <a:cubicBezTo>
                    <a:pt x="1785" y="3819"/>
                    <a:pt x="2198" y="3264"/>
                    <a:pt x="2405" y="2622"/>
                  </a:cubicBezTo>
                  <a:cubicBezTo>
                    <a:pt x="2666" y="2851"/>
                    <a:pt x="3047" y="3112"/>
                    <a:pt x="3482" y="3112"/>
                  </a:cubicBezTo>
                  <a:cubicBezTo>
                    <a:pt x="3667" y="3112"/>
                    <a:pt x="3841" y="3057"/>
                    <a:pt x="3993" y="2959"/>
                  </a:cubicBezTo>
                  <a:cubicBezTo>
                    <a:pt x="4276" y="2774"/>
                    <a:pt x="4352" y="2394"/>
                    <a:pt x="4211" y="1926"/>
                  </a:cubicBezTo>
                  <a:cubicBezTo>
                    <a:pt x="3982" y="1132"/>
                    <a:pt x="3068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63"/>
            <p:cNvSpPr/>
            <p:nvPr/>
          </p:nvSpPr>
          <p:spPr>
            <a:xfrm rot="-2344060">
              <a:off x="7393505" y="874551"/>
              <a:ext cx="256892" cy="194753"/>
            </a:xfrm>
            <a:custGeom>
              <a:avLst/>
              <a:gdLst/>
              <a:ahLst/>
              <a:cxnLst/>
              <a:rect l="l" t="t" r="r" b="b"/>
              <a:pathLst>
                <a:path w="4610" h="3495" extrusionOk="0">
                  <a:moveTo>
                    <a:pt x="3223" y="0"/>
                  </a:moveTo>
                  <a:cubicBezTo>
                    <a:pt x="3204" y="0"/>
                    <a:pt x="3186" y="2"/>
                    <a:pt x="3167" y="4"/>
                  </a:cubicBezTo>
                  <a:cubicBezTo>
                    <a:pt x="2569" y="87"/>
                    <a:pt x="2335" y="810"/>
                    <a:pt x="2319" y="1437"/>
                  </a:cubicBezTo>
                  <a:lnTo>
                    <a:pt x="2319" y="1437"/>
                  </a:lnTo>
                  <a:cubicBezTo>
                    <a:pt x="1957" y="1172"/>
                    <a:pt x="1484" y="956"/>
                    <a:pt x="1094" y="956"/>
                  </a:cubicBezTo>
                  <a:cubicBezTo>
                    <a:pt x="777" y="956"/>
                    <a:pt x="516" y="1098"/>
                    <a:pt x="414" y="1473"/>
                  </a:cubicBezTo>
                  <a:cubicBezTo>
                    <a:pt x="1" y="2941"/>
                    <a:pt x="2351" y="3463"/>
                    <a:pt x="2351" y="3463"/>
                  </a:cubicBezTo>
                  <a:cubicBezTo>
                    <a:pt x="2468" y="3485"/>
                    <a:pt x="2578" y="3495"/>
                    <a:pt x="2682" y="3495"/>
                  </a:cubicBezTo>
                  <a:cubicBezTo>
                    <a:pt x="4610" y="3495"/>
                    <a:pt x="4225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63"/>
            <p:cNvSpPr/>
            <p:nvPr/>
          </p:nvSpPr>
          <p:spPr>
            <a:xfrm rot="-2344060">
              <a:off x="7402882" y="868871"/>
              <a:ext cx="227971" cy="214368"/>
            </a:xfrm>
            <a:custGeom>
              <a:avLst/>
              <a:gdLst/>
              <a:ahLst/>
              <a:cxnLst/>
              <a:rect l="l" t="t" r="r" b="b"/>
              <a:pathLst>
                <a:path w="4091" h="3847" extrusionOk="0">
                  <a:moveTo>
                    <a:pt x="2383" y="2019"/>
                  </a:moveTo>
                  <a:cubicBezTo>
                    <a:pt x="2524" y="2171"/>
                    <a:pt x="2579" y="2291"/>
                    <a:pt x="2568" y="2334"/>
                  </a:cubicBezTo>
                  <a:cubicBezTo>
                    <a:pt x="2568" y="2334"/>
                    <a:pt x="2546" y="2356"/>
                    <a:pt x="2513" y="2378"/>
                  </a:cubicBezTo>
                  <a:cubicBezTo>
                    <a:pt x="2481" y="2356"/>
                    <a:pt x="2415" y="2236"/>
                    <a:pt x="2383" y="2019"/>
                  </a:cubicBezTo>
                  <a:close/>
                  <a:moveTo>
                    <a:pt x="3090" y="354"/>
                  </a:moveTo>
                  <a:cubicBezTo>
                    <a:pt x="3427" y="354"/>
                    <a:pt x="3732" y="1072"/>
                    <a:pt x="3732" y="1855"/>
                  </a:cubicBezTo>
                  <a:cubicBezTo>
                    <a:pt x="3732" y="2650"/>
                    <a:pt x="3416" y="3498"/>
                    <a:pt x="2535" y="3498"/>
                  </a:cubicBezTo>
                  <a:cubicBezTo>
                    <a:pt x="2448" y="3498"/>
                    <a:pt x="2350" y="3487"/>
                    <a:pt x="2252" y="3465"/>
                  </a:cubicBezTo>
                  <a:cubicBezTo>
                    <a:pt x="2241" y="3465"/>
                    <a:pt x="958" y="3172"/>
                    <a:pt x="533" y="2465"/>
                  </a:cubicBezTo>
                  <a:cubicBezTo>
                    <a:pt x="392" y="2225"/>
                    <a:pt x="359" y="1975"/>
                    <a:pt x="435" y="1692"/>
                  </a:cubicBezTo>
                  <a:cubicBezTo>
                    <a:pt x="512" y="1431"/>
                    <a:pt x="675" y="1311"/>
                    <a:pt x="947" y="1311"/>
                  </a:cubicBezTo>
                  <a:cubicBezTo>
                    <a:pt x="1251" y="1311"/>
                    <a:pt x="1643" y="1464"/>
                    <a:pt x="2002" y="1703"/>
                  </a:cubicBezTo>
                  <a:cubicBezTo>
                    <a:pt x="2002" y="2040"/>
                    <a:pt x="2067" y="2443"/>
                    <a:pt x="2252" y="2617"/>
                  </a:cubicBezTo>
                  <a:cubicBezTo>
                    <a:pt x="2339" y="2704"/>
                    <a:pt x="2426" y="2726"/>
                    <a:pt x="2491" y="2726"/>
                  </a:cubicBezTo>
                  <a:cubicBezTo>
                    <a:pt x="2502" y="2726"/>
                    <a:pt x="2546" y="2726"/>
                    <a:pt x="2557" y="2715"/>
                  </a:cubicBezTo>
                  <a:cubicBezTo>
                    <a:pt x="2829" y="2660"/>
                    <a:pt x="2894" y="2497"/>
                    <a:pt x="2916" y="2410"/>
                  </a:cubicBezTo>
                  <a:cubicBezTo>
                    <a:pt x="2981" y="2073"/>
                    <a:pt x="2600" y="1714"/>
                    <a:pt x="2361" y="1529"/>
                  </a:cubicBezTo>
                  <a:cubicBezTo>
                    <a:pt x="2394" y="1007"/>
                    <a:pt x="2589" y="419"/>
                    <a:pt x="3090" y="354"/>
                  </a:cubicBezTo>
                  <a:close/>
                  <a:moveTo>
                    <a:pt x="3085" y="1"/>
                  </a:moveTo>
                  <a:cubicBezTo>
                    <a:pt x="3058" y="1"/>
                    <a:pt x="3031" y="2"/>
                    <a:pt x="3003" y="6"/>
                  </a:cubicBezTo>
                  <a:cubicBezTo>
                    <a:pt x="2394" y="93"/>
                    <a:pt x="2111" y="680"/>
                    <a:pt x="2024" y="1301"/>
                  </a:cubicBezTo>
                  <a:cubicBezTo>
                    <a:pt x="1654" y="1083"/>
                    <a:pt x="1273" y="952"/>
                    <a:pt x="947" y="952"/>
                  </a:cubicBezTo>
                  <a:cubicBezTo>
                    <a:pt x="512" y="952"/>
                    <a:pt x="218" y="1181"/>
                    <a:pt x="98" y="1605"/>
                  </a:cubicBezTo>
                  <a:cubicBezTo>
                    <a:pt x="0" y="1975"/>
                    <a:pt x="44" y="2323"/>
                    <a:pt x="229" y="2639"/>
                  </a:cubicBezTo>
                  <a:cubicBezTo>
                    <a:pt x="740" y="3487"/>
                    <a:pt x="2122" y="3803"/>
                    <a:pt x="2187" y="3814"/>
                  </a:cubicBezTo>
                  <a:cubicBezTo>
                    <a:pt x="2307" y="3835"/>
                    <a:pt x="2426" y="3846"/>
                    <a:pt x="2535" y="3846"/>
                  </a:cubicBezTo>
                  <a:cubicBezTo>
                    <a:pt x="3688" y="3846"/>
                    <a:pt x="4091" y="2769"/>
                    <a:pt x="4091" y="1855"/>
                  </a:cubicBezTo>
                  <a:cubicBezTo>
                    <a:pt x="4091" y="948"/>
                    <a:pt x="3711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1" name="Google Shape;1961;p63"/>
            <p:cNvSpPr/>
            <p:nvPr/>
          </p:nvSpPr>
          <p:spPr>
            <a:xfrm rot="-2344060">
              <a:off x="7598305" y="768963"/>
              <a:ext cx="235215" cy="175529"/>
            </a:xfrm>
            <a:custGeom>
              <a:avLst/>
              <a:gdLst/>
              <a:ahLst/>
              <a:cxnLst/>
              <a:rect l="l" t="t" r="r" b="b"/>
              <a:pathLst>
                <a:path w="4221" h="3150" extrusionOk="0">
                  <a:moveTo>
                    <a:pt x="2200" y="0"/>
                  </a:moveTo>
                  <a:cubicBezTo>
                    <a:pt x="1685" y="0"/>
                    <a:pt x="1157" y="180"/>
                    <a:pt x="772" y="636"/>
                  </a:cubicBezTo>
                  <a:cubicBezTo>
                    <a:pt x="0" y="1538"/>
                    <a:pt x="239" y="2605"/>
                    <a:pt x="609" y="2790"/>
                  </a:cubicBezTo>
                  <a:cubicBezTo>
                    <a:pt x="609" y="2790"/>
                    <a:pt x="1147" y="3149"/>
                    <a:pt x="1782" y="3149"/>
                  </a:cubicBezTo>
                  <a:cubicBezTo>
                    <a:pt x="2077" y="3149"/>
                    <a:pt x="2394" y="3072"/>
                    <a:pt x="2687" y="2844"/>
                  </a:cubicBezTo>
                  <a:cubicBezTo>
                    <a:pt x="3601" y="2126"/>
                    <a:pt x="4221" y="984"/>
                    <a:pt x="3557" y="451"/>
                  </a:cubicBezTo>
                  <a:cubicBezTo>
                    <a:pt x="3224" y="183"/>
                    <a:pt x="271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2" name="Google Shape;1962;p63"/>
            <p:cNvSpPr/>
            <p:nvPr/>
          </p:nvSpPr>
          <p:spPr>
            <a:xfrm rot="-2344060">
              <a:off x="7656732" y="853445"/>
              <a:ext cx="69768" cy="118858"/>
            </a:xfrm>
            <a:custGeom>
              <a:avLst/>
              <a:gdLst/>
              <a:ahLst/>
              <a:cxnLst/>
              <a:rect l="l" t="t" r="r" b="b"/>
              <a:pathLst>
                <a:path w="1252" h="2133" extrusionOk="0">
                  <a:moveTo>
                    <a:pt x="0" y="0"/>
                  </a:moveTo>
                  <a:lnTo>
                    <a:pt x="1251" y="2132"/>
                  </a:lnTo>
                  <a:cubicBezTo>
                    <a:pt x="1251" y="2132"/>
                    <a:pt x="338" y="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63"/>
            <p:cNvSpPr/>
            <p:nvPr/>
          </p:nvSpPr>
          <p:spPr>
            <a:xfrm rot="-2344060">
              <a:off x="7645110" y="843502"/>
              <a:ext cx="92838" cy="138528"/>
            </a:xfrm>
            <a:custGeom>
              <a:avLst/>
              <a:gdLst/>
              <a:ahLst/>
              <a:cxnLst/>
              <a:rect l="l" t="t" r="r" b="b"/>
              <a:pathLst>
                <a:path w="1666" h="2486" extrusionOk="0">
                  <a:moveTo>
                    <a:pt x="203" y="0"/>
                  </a:moveTo>
                  <a:cubicBezTo>
                    <a:pt x="142" y="0"/>
                    <a:pt x="84" y="34"/>
                    <a:pt x="55" y="92"/>
                  </a:cubicBezTo>
                  <a:cubicBezTo>
                    <a:pt x="1" y="179"/>
                    <a:pt x="33" y="288"/>
                    <a:pt x="120" y="332"/>
                  </a:cubicBezTo>
                  <a:cubicBezTo>
                    <a:pt x="305" y="429"/>
                    <a:pt x="871" y="1474"/>
                    <a:pt x="1306" y="2388"/>
                  </a:cubicBezTo>
                  <a:cubicBezTo>
                    <a:pt x="1328" y="2453"/>
                    <a:pt x="1393" y="2486"/>
                    <a:pt x="1458" y="2486"/>
                  </a:cubicBezTo>
                  <a:cubicBezTo>
                    <a:pt x="1491" y="2486"/>
                    <a:pt x="1513" y="2486"/>
                    <a:pt x="1535" y="2464"/>
                  </a:cubicBezTo>
                  <a:cubicBezTo>
                    <a:pt x="1622" y="2431"/>
                    <a:pt x="1665" y="2322"/>
                    <a:pt x="1622" y="2235"/>
                  </a:cubicBezTo>
                  <a:cubicBezTo>
                    <a:pt x="1404" y="1768"/>
                    <a:pt x="653" y="223"/>
                    <a:pt x="294" y="27"/>
                  </a:cubicBezTo>
                  <a:cubicBezTo>
                    <a:pt x="265" y="9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63"/>
            <p:cNvSpPr/>
            <p:nvPr/>
          </p:nvSpPr>
          <p:spPr>
            <a:xfrm rot="-2344060">
              <a:off x="7663378" y="790499"/>
              <a:ext cx="87377" cy="137637"/>
            </a:xfrm>
            <a:custGeom>
              <a:avLst/>
              <a:gdLst/>
              <a:ahLst/>
              <a:cxnLst/>
              <a:rect l="l" t="t" r="r" b="b"/>
              <a:pathLst>
                <a:path w="1568" h="2470" extrusionOk="0">
                  <a:moveTo>
                    <a:pt x="1" y="1"/>
                  </a:moveTo>
                  <a:lnTo>
                    <a:pt x="1567" y="2470"/>
                  </a:lnTo>
                  <a:cubicBezTo>
                    <a:pt x="1567" y="2470"/>
                    <a:pt x="436" y="2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63"/>
            <p:cNvSpPr/>
            <p:nvPr/>
          </p:nvSpPr>
          <p:spPr>
            <a:xfrm rot="-2344060">
              <a:off x="7651822" y="780531"/>
              <a:ext cx="110391" cy="157363"/>
            </a:xfrm>
            <a:custGeom>
              <a:avLst/>
              <a:gdLst/>
              <a:ahLst/>
              <a:cxnLst/>
              <a:rect l="l" t="t" r="r" b="b"/>
              <a:pathLst>
                <a:path w="1981" h="2824" extrusionOk="0">
                  <a:moveTo>
                    <a:pt x="194" y="1"/>
                  </a:moveTo>
                  <a:cubicBezTo>
                    <a:pt x="136" y="1"/>
                    <a:pt x="80" y="34"/>
                    <a:pt x="44" y="93"/>
                  </a:cubicBezTo>
                  <a:cubicBezTo>
                    <a:pt x="0" y="180"/>
                    <a:pt x="33" y="288"/>
                    <a:pt x="120" y="332"/>
                  </a:cubicBezTo>
                  <a:cubicBezTo>
                    <a:pt x="381" y="484"/>
                    <a:pt x="1153" y="1822"/>
                    <a:pt x="1621" y="2725"/>
                  </a:cubicBezTo>
                  <a:cubicBezTo>
                    <a:pt x="1643" y="2790"/>
                    <a:pt x="1708" y="2823"/>
                    <a:pt x="1773" y="2823"/>
                  </a:cubicBezTo>
                  <a:cubicBezTo>
                    <a:pt x="1806" y="2823"/>
                    <a:pt x="1828" y="2823"/>
                    <a:pt x="1850" y="2801"/>
                  </a:cubicBezTo>
                  <a:cubicBezTo>
                    <a:pt x="1937" y="2758"/>
                    <a:pt x="1980" y="2660"/>
                    <a:pt x="1937" y="2573"/>
                  </a:cubicBezTo>
                  <a:cubicBezTo>
                    <a:pt x="1741" y="2192"/>
                    <a:pt x="751" y="277"/>
                    <a:pt x="283" y="27"/>
                  </a:cubicBezTo>
                  <a:cubicBezTo>
                    <a:pt x="254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63"/>
            <p:cNvSpPr/>
            <p:nvPr/>
          </p:nvSpPr>
          <p:spPr>
            <a:xfrm rot="-2344060">
              <a:off x="7604611" y="1082908"/>
              <a:ext cx="72777" cy="115236"/>
            </a:xfrm>
            <a:custGeom>
              <a:avLst/>
              <a:gdLst/>
              <a:ahLst/>
              <a:cxnLst/>
              <a:rect l="l" t="t" r="r" b="b"/>
              <a:pathLst>
                <a:path w="1306" h="2068" extrusionOk="0">
                  <a:moveTo>
                    <a:pt x="1306" y="1"/>
                  </a:moveTo>
                  <a:cubicBezTo>
                    <a:pt x="1305" y="1"/>
                    <a:pt x="0" y="567"/>
                    <a:pt x="131" y="2068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63"/>
            <p:cNvSpPr/>
            <p:nvPr/>
          </p:nvSpPr>
          <p:spPr>
            <a:xfrm rot="-2344060">
              <a:off x="7594147" y="1072776"/>
              <a:ext cx="94621" cy="134683"/>
            </a:xfrm>
            <a:custGeom>
              <a:avLst/>
              <a:gdLst/>
              <a:ahLst/>
              <a:cxnLst/>
              <a:rect l="l" t="t" r="r" b="b"/>
              <a:pathLst>
                <a:path w="1698" h="2417" extrusionOk="0">
                  <a:moveTo>
                    <a:pt x="1493" y="0"/>
                  </a:moveTo>
                  <a:cubicBezTo>
                    <a:pt x="1470" y="0"/>
                    <a:pt x="1447" y="5"/>
                    <a:pt x="1425" y="13"/>
                  </a:cubicBezTo>
                  <a:cubicBezTo>
                    <a:pt x="1414" y="24"/>
                    <a:pt x="0" y="644"/>
                    <a:pt x="142" y="2254"/>
                  </a:cubicBezTo>
                  <a:cubicBezTo>
                    <a:pt x="142" y="2341"/>
                    <a:pt x="229" y="2417"/>
                    <a:pt x="316" y="2417"/>
                  </a:cubicBezTo>
                  <a:lnTo>
                    <a:pt x="327" y="2417"/>
                  </a:lnTo>
                  <a:cubicBezTo>
                    <a:pt x="425" y="2406"/>
                    <a:pt x="501" y="2319"/>
                    <a:pt x="490" y="2221"/>
                  </a:cubicBezTo>
                  <a:cubicBezTo>
                    <a:pt x="370" y="872"/>
                    <a:pt x="1512" y="361"/>
                    <a:pt x="1567" y="339"/>
                  </a:cubicBezTo>
                  <a:cubicBezTo>
                    <a:pt x="1654" y="296"/>
                    <a:pt x="1697" y="198"/>
                    <a:pt x="1654" y="111"/>
                  </a:cubicBezTo>
                  <a:cubicBezTo>
                    <a:pt x="1629" y="37"/>
                    <a:pt x="1562" y="0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63"/>
            <p:cNvSpPr/>
            <p:nvPr/>
          </p:nvSpPr>
          <p:spPr>
            <a:xfrm rot="-2344060">
              <a:off x="7685050" y="756682"/>
              <a:ext cx="69155" cy="109162"/>
            </a:xfrm>
            <a:custGeom>
              <a:avLst/>
              <a:gdLst/>
              <a:ahLst/>
              <a:cxnLst/>
              <a:rect l="l" t="t" r="r" b="b"/>
              <a:pathLst>
                <a:path w="1241" h="1959" extrusionOk="0">
                  <a:moveTo>
                    <a:pt x="0" y="1"/>
                  </a:moveTo>
                  <a:lnTo>
                    <a:pt x="1240" y="1959"/>
                  </a:lnTo>
                  <a:cubicBezTo>
                    <a:pt x="1240" y="1959"/>
                    <a:pt x="533" y="2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63"/>
            <p:cNvSpPr/>
            <p:nvPr/>
          </p:nvSpPr>
          <p:spPr>
            <a:xfrm rot="-2344060">
              <a:off x="7673636" y="747328"/>
              <a:ext cx="91612" cy="128387"/>
            </a:xfrm>
            <a:custGeom>
              <a:avLst/>
              <a:gdLst/>
              <a:ahLst/>
              <a:cxnLst/>
              <a:rect l="l" t="t" r="r" b="b"/>
              <a:pathLst>
                <a:path w="1644" h="2304" extrusionOk="0">
                  <a:moveTo>
                    <a:pt x="197" y="0"/>
                  </a:moveTo>
                  <a:cubicBezTo>
                    <a:pt x="132" y="0"/>
                    <a:pt x="74" y="34"/>
                    <a:pt x="44" y="95"/>
                  </a:cubicBezTo>
                  <a:cubicBezTo>
                    <a:pt x="0" y="182"/>
                    <a:pt x="33" y="291"/>
                    <a:pt x="131" y="335"/>
                  </a:cubicBezTo>
                  <a:cubicBezTo>
                    <a:pt x="479" y="498"/>
                    <a:pt x="1023" y="1564"/>
                    <a:pt x="1284" y="2195"/>
                  </a:cubicBezTo>
                  <a:cubicBezTo>
                    <a:pt x="1306" y="2260"/>
                    <a:pt x="1371" y="2304"/>
                    <a:pt x="1447" y="2304"/>
                  </a:cubicBezTo>
                  <a:cubicBezTo>
                    <a:pt x="1469" y="2304"/>
                    <a:pt x="1491" y="2293"/>
                    <a:pt x="1513" y="2293"/>
                  </a:cubicBezTo>
                  <a:cubicBezTo>
                    <a:pt x="1600" y="2249"/>
                    <a:pt x="1643" y="2151"/>
                    <a:pt x="1610" y="2054"/>
                  </a:cubicBezTo>
                  <a:cubicBezTo>
                    <a:pt x="1534" y="1880"/>
                    <a:pt x="860" y="291"/>
                    <a:pt x="283" y="19"/>
                  </a:cubicBezTo>
                  <a:cubicBezTo>
                    <a:pt x="254" y="6"/>
                    <a:pt x="22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63"/>
            <p:cNvSpPr/>
            <p:nvPr/>
          </p:nvSpPr>
          <p:spPr>
            <a:xfrm rot="-2344060">
              <a:off x="7499072" y="1096480"/>
              <a:ext cx="135802" cy="24964"/>
            </a:xfrm>
            <a:custGeom>
              <a:avLst/>
              <a:gdLst/>
              <a:ahLst/>
              <a:cxnLst/>
              <a:rect l="l" t="t" r="r" b="b"/>
              <a:pathLst>
                <a:path w="2437" h="448" extrusionOk="0">
                  <a:moveTo>
                    <a:pt x="0" y="0"/>
                  </a:moveTo>
                  <a:cubicBezTo>
                    <a:pt x="0" y="0"/>
                    <a:pt x="437" y="447"/>
                    <a:pt x="1184" y="447"/>
                  </a:cubicBezTo>
                  <a:cubicBezTo>
                    <a:pt x="1537" y="447"/>
                    <a:pt x="1959" y="347"/>
                    <a:pt x="2437" y="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63"/>
            <p:cNvSpPr/>
            <p:nvPr/>
          </p:nvSpPr>
          <p:spPr>
            <a:xfrm rot="-2344060">
              <a:off x="7488081" y="1086646"/>
              <a:ext cx="158259" cy="44244"/>
            </a:xfrm>
            <a:custGeom>
              <a:avLst/>
              <a:gdLst/>
              <a:ahLst/>
              <a:cxnLst/>
              <a:rect l="l" t="t" r="r" b="b"/>
              <a:pathLst>
                <a:path w="2840" h="794" extrusionOk="0">
                  <a:moveTo>
                    <a:pt x="200" y="0"/>
                  </a:moveTo>
                  <a:cubicBezTo>
                    <a:pt x="157" y="0"/>
                    <a:pt x="113" y="17"/>
                    <a:pt x="76" y="53"/>
                  </a:cubicBezTo>
                  <a:cubicBezTo>
                    <a:pt x="11" y="119"/>
                    <a:pt x="0" y="228"/>
                    <a:pt x="76" y="304"/>
                  </a:cubicBezTo>
                  <a:cubicBezTo>
                    <a:pt x="76" y="304"/>
                    <a:pt x="566" y="793"/>
                    <a:pt x="1393" y="793"/>
                  </a:cubicBezTo>
                  <a:cubicBezTo>
                    <a:pt x="1773" y="793"/>
                    <a:pt x="2219" y="695"/>
                    <a:pt x="2731" y="380"/>
                  </a:cubicBezTo>
                  <a:cubicBezTo>
                    <a:pt x="2818" y="336"/>
                    <a:pt x="2840" y="228"/>
                    <a:pt x="2785" y="140"/>
                  </a:cubicBezTo>
                  <a:cubicBezTo>
                    <a:pt x="2756" y="82"/>
                    <a:pt x="2698" y="53"/>
                    <a:pt x="2637" y="53"/>
                  </a:cubicBezTo>
                  <a:cubicBezTo>
                    <a:pt x="2606" y="53"/>
                    <a:pt x="2575" y="61"/>
                    <a:pt x="2546" y="75"/>
                  </a:cubicBezTo>
                  <a:cubicBezTo>
                    <a:pt x="2095" y="351"/>
                    <a:pt x="1702" y="444"/>
                    <a:pt x="1376" y="444"/>
                  </a:cubicBezTo>
                  <a:cubicBezTo>
                    <a:pt x="727" y="444"/>
                    <a:pt x="348" y="75"/>
                    <a:pt x="327" y="53"/>
                  </a:cubicBezTo>
                  <a:cubicBezTo>
                    <a:pt x="293" y="20"/>
                    <a:pt x="247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72" name="Google Shape;1972;p63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2"/>
                </a:solidFill>
              </a:rPr>
              <a:t>Personal </a:t>
            </a:r>
            <a:r>
              <a:rPr lang="en"/>
              <a:t>card </a:t>
            </a:r>
            <a:br>
              <a:rPr lang="en"/>
            </a:br>
            <a:r>
              <a:rPr lang="en"/>
              <a:t>of the volunteer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7" name="Google Shape;1977;p64"/>
          <p:cNvSpPr/>
          <p:nvPr/>
        </p:nvSpPr>
        <p:spPr>
          <a:xfrm>
            <a:off x="3142913" y="438075"/>
            <a:ext cx="2858182" cy="1624995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8" name="Google Shape;1978;p64"/>
          <p:cNvSpPr txBox="1">
            <a:spLocks noGrp="1"/>
          </p:cNvSpPr>
          <p:nvPr>
            <p:ph type="title"/>
          </p:nvPr>
        </p:nvSpPr>
        <p:spPr>
          <a:xfrm>
            <a:off x="2038200" y="2063075"/>
            <a:ext cx="5067600" cy="16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28FF1"/>
                </a:solidFill>
              </a:rPr>
              <a:t>Name</a:t>
            </a:r>
            <a:r>
              <a:rPr lang="en"/>
              <a:t> of the section</a:t>
            </a:r>
            <a:endParaRPr/>
          </a:p>
        </p:txBody>
      </p:sp>
      <p:sp>
        <p:nvSpPr>
          <p:cNvPr id="1979" name="Google Shape;1979;p64"/>
          <p:cNvSpPr txBox="1">
            <a:spLocks noGrp="1"/>
          </p:cNvSpPr>
          <p:nvPr>
            <p:ph type="title" idx="2"/>
          </p:nvPr>
        </p:nvSpPr>
        <p:spPr>
          <a:xfrm>
            <a:off x="3676650" y="875775"/>
            <a:ext cx="17907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1980" name="Google Shape;1980;p64"/>
          <p:cNvSpPr txBox="1">
            <a:spLocks noGrp="1"/>
          </p:cNvSpPr>
          <p:nvPr>
            <p:ph type="subTitle" idx="1"/>
          </p:nvPr>
        </p:nvSpPr>
        <p:spPr>
          <a:xfrm>
            <a:off x="2038200" y="3891550"/>
            <a:ext cx="5067600" cy="411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enter a subtitle here if you need it</a:t>
            </a:r>
            <a:endParaRPr/>
          </a:p>
        </p:txBody>
      </p:sp>
      <p:grpSp>
        <p:nvGrpSpPr>
          <p:cNvPr id="1981" name="Google Shape;1981;p64"/>
          <p:cNvGrpSpPr/>
          <p:nvPr/>
        </p:nvGrpSpPr>
        <p:grpSpPr>
          <a:xfrm rot="-1015002" flipH="1">
            <a:off x="858671" y="4090499"/>
            <a:ext cx="471040" cy="430429"/>
            <a:chOff x="8323425" y="2587027"/>
            <a:chExt cx="411109" cy="375633"/>
          </a:xfrm>
        </p:grpSpPr>
        <p:sp>
          <p:nvSpPr>
            <p:cNvPr id="1982" name="Google Shape;1982;p64"/>
            <p:cNvSpPr/>
            <p:nvPr/>
          </p:nvSpPr>
          <p:spPr>
            <a:xfrm>
              <a:off x="8323425" y="2587027"/>
              <a:ext cx="411109" cy="375633"/>
            </a:xfrm>
            <a:custGeom>
              <a:avLst/>
              <a:gdLst/>
              <a:ahLst/>
              <a:cxnLst/>
              <a:rect l="l" t="t" r="r" b="b"/>
              <a:pathLst>
                <a:path w="10096" h="9368" extrusionOk="0">
                  <a:moveTo>
                    <a:pt x="8442" y="664"/>
                  </a:moveTo>
                  <a:cubicBezTo>
                    <a:pt x="6778" y="1622"/>
                    <a:pt x="4004" y="3373"/>
                    <a:pt x="2524" y="4320"/>
                  </a:cubicBezTo>
                  <a:cubicBezTo>
                    <a:pt x="1763" y="4113"/>
                    <a:pt x="740" y="3721"/>
                    <a:pt x="479" y="3406"/>
                  </a:cubicBezTo>
                  <a:cubicBezTo>
                    <a:pt x="1099" y="2873"/>
                    <a:pt x="6016" y="1285"/>
                    <a:pt x="8442" y="664"/>
                  </a:cubicBezTo>
                  <a:close/>
                  <a:moveTo>
                    <a:pt x="9345" y="1067"/>
                  </a:moveTo>
                  <a:cubicBezTo>
                    <a:pt x="8540" y="3101"/>
                    <a:pt x="6016" y="8192"/>
                    <a:pt x="5418" y="8900"/>
                  </a:cubicBezTo>
                  <a:cubicBezTo>
                    <a:pt x="5168" y="8562"/>
                    <a:pt x="4689" y="7061"/>
                    <a:pt x="4363" y="5701"/>
                  </a:cubicBezTo>
                  <a:cubicBezTo>
                    <a:pt x="7224" y="3134"/>
                    <a:pt x="8649" y="1785"/>
                    <a:pt x="9345" y="1067"/>
                  </a:cubicBezTo>
                  <a:close/>
                  <a:moveTo>
                    <a:pt x="9693" y="1"/>
                  </a:moveTo>
                  <a:cubicBezTo>
                    <a:pt x="8660" y="1"/>
                    <a:pt x="610" y="2427"/>
                    <a:pt x="88" y="3232"/>
                  </a:cubicBezTo>
                  <a:cubicBezTo>
                    <a:pt x="1" y="3351"/>
                    <a:pt x="33" y="3449"/>
                    <a:pt x="55" y="3504"/>
                  </a:cubicBezTo>
                  <a:cubicBezTo>
                    <a:pt x="327" y="4146"/>
                    <a:pt x="2144" y="4657"/>
                    <a:pt x="2503" y="4755"/>
                  </a:cubicBezTo>
                  <a:cubicBezTo>
                    <a:pt x="2516" y="4758"/>
                    <a:pt x="2530" y="4759"/>
                    <a:pt x="2545" y="4759"/>
                  </a:cubicBezTo>
                  <a:cubicBezTo>
                    <a:pt x="2588" y="4759"/>
                    <a:pt x="2633" y="4747"/>
                    <a:pt x="2666" y="4722"/>
                  </a:cubicBezTo>
                  <a:cubicBezTo>
                    <a:pt x="4646" y="3460"/>
                    <a:pt x="7626" y="1611"/>
                    <a:pt x="9008" y="817"/>
                  </a:cubicBezTo>
                  <a:lnTo>
                    <a:pt x="9008" y="817"/>
                  </a:lnTo>
                  <a:cubicBezTo>
                    <a:pt x="7931" y="1894"/>
                    <a:pt x="5570" y="4048"/>
                    <a:pt x="3982" y="5473"/>
                  </a:cubicBezTo>
                  <a:cubicBezTo>
                    <a:pt x="3928" y="5527"/>
                    <a:pt x="3895" y="5603"/>
                    <a:pt x="3917" y="5680"/>
                  </a:cubicBezTo>
                  <a:cubicBezTo>
                    <a:pt x="4809" y="9367"/>
                    <a:pt x="5277" y="9367"/>
                    <a:pt x="5429" y="9367"/>
                  </a:cubicBezTo>
                  <a:lnTo>
                    <a:pt x="5451" y="9367"/>
                  </a:lnTo>
                  <a:cubicBezTo>
                    <a:pt x="6071" y="9324"/>
                    <a:pt x="9084" y="2797"/>
                    <a:pt x="9606" y="1535"/>
                  </a:cubicBezTo>
                  <a:cubicBezTo>
                    <a:pt x="10096" y="349"/>
                    <a:pt x="10052" y="218"/>
                    <a:pt x="9944" y="99"/>
                  </a:cubicBezTo>
                  <a:cubicBezTo>
                    <a:pt x="9933" y="77"/>
                    <a:pt x="9922" y="66"/>
                    <a:pt x="9900" y="55"/>
                  </a:cubicBezTo>
                  <a:lnTo>
                    <a:pt x="9889" y="55"/>
                  </a:lnTo>
                  <a:cubicBezTo>
                    <a:pt x="9878" y="44"/>
                    <a:pt x="9867" y="34"/>
                    <a:pt x="9857" y="34"/>
                  </a:cubicBezTo>
                  <a:cubicBezTo>
                    <a:pt x="9813" y="12"/>
                    <a:pt x="9759" y="1"/>
                    <a:pt x="9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64"/>
            <p:cNvSpPr/>
            <p:nvPr/>
          </p:nvSpPr>
          <p:spPr>
            <a:xfrm>
              <a:off x="8412277" y="2751036"/>
              <a:ext cx="88475" cy="138626"/>
            </a:xfrm>
            <a:custGeom>
              <a:avLst/>
              <a:gdLst/>
              <a:ahLst/>
              <a:cxnLst/>
              <a:rect l="l" t="t" r="r" b="b"/>
              <a:pathLst>
                <a:path w="2340" h="3723" extrusionOk="0">
                  <a:moveTo>
                    <a:pt x="224" y="1"/>
                  </a:moveTo>
                  <a:cubicBezTo>
                    <a:pt x="218" y="1"/>
                    <a:pt x="213" y="1"/>
                    <a:pt x="207" y="2"/>
                  </a:cubicBezTo>
                  <a:cubicBezTo>
                    <a:pt x="87" y="23"/>
                    <a:pt x="0" y="121"/>
                    <a:pt x="11" y="241"/>
                  </a:cubicBezTo>
                  <a:cubicBezTo>
                    <a:pt x="163" y="1666"/>
                    <a:pt x="392" y="3428"/>
                    <a:pt x="675" y="3657"/>
                  </a:cubicBezTo>
                  <a:cubicBezTo>
                    <a:pt x="718" y="3690"/>
                    <a:pt x="784" y="3722"/>
                    <a:pt x="881" y="3722"/>
                  </a:cubicBezTo>
                  <a:lnTo>
                    <a:pt x="925" y="3722"/>
                  </a:lnTo>
                  <a:cubicBezTo>
                    <a:pt x="1349" y="3679"/>
                    <a:pt x="2056" y="2819"/>
                    <a:pt x="2263" y="2547"/>
                  </a:cubicBezTo>
                  <a:cubicBezTo>
                    <a:pt x="2339" y="2460"/>
                    <a:pt x="2317" y="2330"/>
                    <a:pt x="2230" y="2254"/>
                  </a:cubicBezTo>
                  <a:cubicBezTo>
                    <a:pt x="2193" y="2226"/>
                    <a:pt x="2146" y="2212"/>
                    <a:pt x="2099" y="2212"/>
                  </a:cubicBezTo>
                  <a:cubicBezTo>
                    <a:pt x="2036" y="2212"/>
                    <a:pt x="1974" y="2236"/>
                    <a:pt x="1937" y="2286"/>
                  </a:cubicBezTo>
                  <a:cubicBezTo>
                    <a:pt x="1556" y="2765"/>
                    <a:pt x="1110" y="3200"/>
                    <a:pt x="925" y="3287"/>
                  </a:cubicBezTo>
                  <a:cubicBezTo>
                    <a:pt x="784" y="2950"/>
                    <a:pt x="566" y="1470"/>
                    <a:pt x="435" y="198"/>
                  </a:cubicBezTo>
                  <a:cubicBezTo>
                    <a:pt x="425" y="85"/>
                    <a:pt x="318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984" name="Google Shape;1984;p64"/>
          <p:cNvSpPr/>
          <p:nvPr/>
        </p:nvSpPr>
        <p:spPr>
          <a:xfrm rot="1718973" flipH="1">
            <a:off x="1412077" y="4061608"/>
            <a:ext cx="2001322" cy="816345"/>
          </a:xfrm>
          <a:custGeom>
            <a:avLst/>
            <a:gdLst/>
            <a:ahLst/>
            <a:cxnLst/>
            <a:rect l="l" t="t" r="r" b="b"/>
            <a:pathLst>
              <a:path w="40491" h="16516" extrusionOk="0">
                <a:moveTo>
                  <a:pt x="683" y="0"/>
                </a:moveTo>
                <a:cubicBezTo>
                  <a:pt x="613" y="0"/>
                  <a:pt x="546" y="36"/>
                  <a:pt x="511" y="100"/>
                </a:cubicBezTo>
                <a:cubicBezTo>
                  <a:pt x="500" y="110"/>
                  <a:pt x="305" y="415"/>
                  <a:pt x="163" y="926"/>
                </a:cubicBezTo>
                <a:cubicBezTo>
                  <a:pt x="131" y="1046"/>
                  <a:pt x="196" y="1155"/>
                  <a:pt x="305" y="1187"/>
                </a:cubicBezTo>
                <a:cubicBezTo>
                  <a:pt x="326" y="1198"/>
                  <a:pt x="348" y="1198"/>
                  <a:pt x="370" y="1198"/>
                </a:cubicBezTo>
                <a:cubicBezTo>
                  <a:pt x="457" y="1198"/>
                  <a:pt x="544" y="1144"/>
                  <a:pt x="566" y="1046"/>
                </a:cubicBezTo>
                <a:cubicBezTo>
                  <a:pt x="696" y="600"/>
                  <a:pt x="870" y="328"/>
                  <a:pt x="870" y="317"/>
                </a:cubicBezTo>
                <a:cubicBezTo>
                  <a:pt x="925" y="219"/>
                  <a:pt x="903" y="89"/>
                  <a:pt x="794" y="34"/>
                </a:cubicBezTo>
                <a:cubicBezTo>
                  <a:pt x="760" y="11"/>
                  <a:pt x="721" y="0"/>
                  <a:pt x="683" y="0"/>
                </a:cubicBezTo>
                <a:close/>
                <a:moveTo>
                  <a:pt x="210" y="1611"/>
                </a:moveTo>
                <a:cubicBezTo>
                  <a:pt x="109" y="1611"/>
                  <a:pt x="21" y="1695"/>
                  <a:pt x="11" y="1807"/>
                </a:cubicBezTo>
                <a:cubicBezTo>
                  <a:pt x="0" y="1895"/>
                  <a:pt x="0" y="1992"/>
                  <a:pt x="0" y="2090"/>
                </a:cubicBezTo>
                <a:cubicBezTo>
                  <a:pt x="0" y="2297"/>
                  <a:pt x="11" y="2493"/>
                  <a:pt x="44" y="2689"/>
                </a:cubicBezTo>
                <a:cubicBezTo>
                  <a:pt x="54" y="2797"/>
                  <a:pt x="141" y="2874"/>
                  <a:pt x="250" y="2874"/>
                </a:cubicBezTo>
                <a:lnTo>
                  <a:pt x="283" y="2874"/>
                </a:lnTo>
                <a:cubicBezTo>
                  <a:pt x="392" y="2852"/>
                  <a:pt x="479" y="2743"/>
                  <a:pt x="457" y="2634"/>
                </a:cubicBezTo>
                <a:cubicBezTo>
                  <a:pt x="435" y="2449"/>
                  <a:pt x="424" y="2275"/>
                  <a:pt x="424" y="2101"/>
                </a:cubicBezTo>
                <a:cubicBezTo>
                  <a:pt x="424" y="2003"/>
                  <a:pt x="424" y="1916"/>
                  <a:pt x="424" y="1829"/>
                </a:cubicBezTo>
                <a:cubicBezTo>
                  <a:pt x="435" y="1720"/>
                  <a:pt x="348" y="1612"/>
                  <a:pt x="229" y="1612"/>
                </a:cubicBezTo>
                <a:cubicBezTo>
                  <a:pt x="222" y="1611"/>
                  <a:pt x="216" y="1611"/>
                  <a:pt x="210" y="1611"/>
                </a:cubicBezTo>
                <a:close/>
                <a:moveTo>
                  <a:pt x="452" y="3262"/>
                </a:moveTo>
                <a:cubicBezTo>
                  <a:pt x="428" y="3262"/>
                  <a:pt x="404" y="3267"/>
                  <a:pt x="381" y="3276"/>
                </a:cubicBezTo>
                <a:cubicBezTo>
                  <a:pt x="272" y="3320"/>
                  <a:pt x="218" y="3439"/>
                  <a:pt x="261" y="3548"/>
                </a:cubicBezTo>
                <a:cubicBezTo>
                  <a:pt x="359" y="3820"/>
                  <a:pt x="490" y="4081"/>
                  <a:pt x="642" y="4342"/>
                </a:cubicBezTo>
                <a:cubicBezTo>
                  <a:pt x="685" y="4407"/>
                  <a:pt x="751" y="4440"/>
                  <a:pt x="827" y="4440"/>
                </a:cubicBezTo>
                <a:cubicBezTo>
                  <a:pt x="859" y="4440"/>
                  <a:pt x="903" y="4440"/>
                  <a:pt x="936" y="4418"/>
                </a:cubicBezTo>
                <a:cubicBezTo>
                  <a:pt x="1034" y="4353"/>
                  <a:pt x="1066" y="4223"/>
                  <a:pt x="1001" y="4125"/>
                </a:cubicBezTo>
                <a:cubicBezTo>
                  <a:pt x="859" y="3885"/>
                  <a:pt x="751" y="3646"/>
                  <a:pt x="653" y="3407"/>
                </a:cubicBezTo>
                <a:cubicBezTo>
                  <a:pt x="627" y="3321"/>
                  <a:pt x="541" y="3262"/>
                  <a:pt x="452" y="3262"/>
                </a:cubicBezTo>
                <a:close/>
                <a:moveTo>
                  <a:pt x="9890" y="4164"/>
                </a:moveTo>
                <a:cubicBezTo>
                  <a:pt x="9813" y="4164"/>
                  <a:pt x="9741" y="4203"/>
                  <a:pt x="9704" y="4277"/>
                </a:cubicBezTo>
                <a:cubicBezTo>
                  <a:pt x="9649" y="4375"/>
                  <a:pt x="9682" y="4505"/>
                  <a:pt x="9780" y="4560"/>
                </a:cubicBezTo>
                <a:cubicBezTo>
                  <a:pt x="9813" y="4571"/>
                  <a:pt x="9834" y="4592"/>
                  <a:pt x="9856" y="4603"/>
                </a:cubicBezTo>
                <a:cubicBezTo>
                  <a:pt x="10063" y="4745"/>
                  <a:pt x="10215" y="4897"/>
                  <a:pt x="10324" y="5060"/>
                </a:cubicBezTo>
                <a:cubicBezTo>
                  <a:pt x="10367" y="5125"/>
                  <a:pt x="10433" y="5158"/>
                  <a:pt x="10498" y="5158"/>
                </a:cubicBezTo>
                <a:cubicBezTo>
                  <a:pt x="10542" y="5158"/>
                  <a:pt x="10585" y="5147"/>
                  <a:pt x="10618" y="5125"/>
                </a:cubicBezTo>
                <a:cubicBezTo>
                  <a:pt x="10716" y="5060"/>
                  <a:pt x="10748" y="4930"/>
                  <a:pt x="10683" y="4832"/>
                </a:cubicBezTo>
                <a:cubicBezTo>
                  <a:pt x="10542" y="4614"/>
                  <a:pt x="10346" y="4429"/>
                  <a:pt x="10085" y="4255"/>
                </a:cubicBezTo>
                <a:cubicBezTo>
                  <a:pt x="10052" y="4233"/>
                  <a:pt x="10019" y="4212"/>
                  <a:pt x="9998" y="4190"/>
                </a:cubicBezTo>
                <a:cubicBezTo>
                  <a:pt x="9963" y="4173"/>
                  <a:pt x="9926" y="4164"/>
                  <a:pt x="9890" y="4164"/>
                </a:cubicBezTo>
                <a:close/>
                <a:moveTo>
                  <a:pt x="9088" y="4142"/>
                </a:moveTo>
                <a:cubicBezTo>
                  <a:pt x="9053" y="4142"/>
                  <a:pt x="9018" y="4150"/>
                  <a:pt x="8986" y="4168"/>
                </a:cubicBezTo>
                <a:cubicBezTo>
                  <a:pt x="8736" y="4299"/>
                  <a:pt x="8529" y="4538"/>
                  <a:pt x="8344" y="4864"/>
                </a:cubicBezTo>
                <a:cubicBezTo>
                  <a:pt x="8290" y="4973"/>
                  <a:pt x="8322" y="5104"/>
                  <a:pt x="8431" y="5158"/>
                </a:cubicBezTo>
                <a:cubicBezTo>
                  <a:pt x="8464" y="5169"/>
                  <a:pt x="8496" y="5180"/>
                  <a:pt x="8529" y="5180"/>
                </a:cubicBezTo>
                <a:cubicBezTo>
                  <a:pt x="8605" y="5180"/>
                  <a:pt x="8681" y="5136"/>
                  <a:pt x="8714" y="5071"/>
                </a:cubicBezTo>
                <a:cubicBezTo>
                  <a:pt x="8855" y="4810"/>
                  <a:pt x="9018" y="4625"/>
                  <a:pt x="9182" y="4538"/>
                </a:cubicBezTo>
                <a:cubicBezTo>
                  <a:pt x="9290" y="4484"/>
                  <a:pt x="9323" y="4353"/>
                  <a:pt x="9269" y="4244"/>
                </a:cubicBezTo>
                <a:cubicBezTo>
                  <a:pt x="9232" y="4178"/>
                  <a:pt x="9161" y="4142"/>
                  <a:pt x="9088" y="4142"/>
                </a:cubicBezTo>
                <a:close/>
                <a:moveTo>
                  <a:pt x="1310" y="4706"/>
                </a:moveTo>
                <a:cubicBezTo>
                  <a:pt x="1262" y="4706"/>
                  <a:pt x="1213" y="4722"/>
                  <a:pt x="1175" y="4756"/>
                </a:cubicBezTo>
                <a:cubicBezTo>
                  <a:pt x="1088" y="4832"/>
                  <a:pt x="1077" y="4962"/>
                  <a:pt x="1153" y="5060"/>
                </a:cubicBezTo>
                <a:cubicBezTo>
                  <a:pt x="1327" y="5267"/>
                  <a:pt x="1534" y="5484"/>
                  <a:pt x="1752" y="5680"/>
                </a:cubicBezTo>
                <a:cubicBezTo>
                  <a:pt x="1795" y="5724"/>
                  <a:pt x="1839" y="5746"/>
                  <a:pt x="1893" y="5746"/>
                </a:cubicBezTo>
                <a:cubicBezTo>
                  <a:pt x="1947" y="5746"/>
                  <a:pt x="2013" y="5713"/>
                  <a:pt x="2045" y="5669"/>
                </a:cubicBezTo>
                <a:cubicBezTo>
                  <a:pt x="2132" y="5593"/>
                  <a:pt x="2121" y="5452"/>
                  <a:pt x="2034" y="5376"/>
                </a:cubicBezTo>
                <a:cubicBezTo>
                  <a:pt x="1828" y="5180"/>
                  <a:pt x="1643" y="4984"/>
                  <a:pt x="1480" y="4788"/>
                </a:cubicBezTo>
                <a:cubicBezTo>
                  <a:pt x="1437" y="4733"/>
                  <a:pt x="1373" y="4706"/>
                  <a:pt x="1310" y="4706"/>
                </a:cubicBezTo>
                <a:close/>
                <a:moveTo>
                  <a:pt x="10684" y="5538"/>
                </a:moveTo>
                <a:cubicBezTo>
                  <a:pt x="10582" y="5538"/>
                  <a:pt x="10486" y="5611"/>
                  <a:pt x="10465" y="5713"/>
                </a:cubicBezTo>
                <a:cubicBezTo>
                  <a:pt x="10422" y="5930"/>
                  <a:pt x="10313" y="6148"/>
                  <a:pt x="10128" y="6355"/>
                </a:cubicBezTo>
                <a:cubicBezTo>
                  <a:pt x="10052" y="6442"/>
                  <a:pt x="10063" y="6572"/>
                  <a:pt x="10150" y="6648"/>
                </a:cubicBezTo>
                <a:cubicBezTo>
                  <a:pt x="10193" y="6681"/>
                  <a:pt x="10237" y="6703"/>
                  <a:pt x="10291" y="6703"/>
                </a:cubicBezTo>
                <a:cubicBezTo>
                  <a:pt x="10346" y="6703"/>
                  <a:pt x="10411" y="6681"/>
                  <a:pt x="10444" y="6627"/>
                </a:cubicBezTo>
                <a:cubicBezTo>
                  <a:pt x="10683" y="6366"/>
                  <a:pt x="10824" y="6083"/>
                  <a:pt x="10879" y="5789"/>
                </a:cubicBezTo>
                <a:cubicBezTo>
                  <a:pt x="10900" y="5669"/>
                  <a:pt x="10824" y="5561"/>
                  <a:pt x="10705" y="5539"/>
                </a:cubicBezTo>
                <a:cubicBezTo>
                  <a:pt x="10698" y="5538"/>
                  <a:pt x="10691" y="5538"/>
                  <a:pt x="10684" y="5538"/>
                </a:cubicBezTo>
                <a:close/>
                <a:moveTo>
                  <a:pt x="2548" y="5860"/>
                </a:moveTo>
                <a:cubicBezTo>
                  <a:pt x="2484" y="5860"/>
                  <a:pt x="2418" y="5889"/>
                  <a:pt x="2372" y="5941"/>
                </a:cubicBezTo>
                <a:cubicBezTo>
                  <a:pt x="2306" y="6039"/>
                  <a:pt x="2317" y="6170"/>
                  <a:pt x="2415" y="6235"/>
                </a:cubicBezTo>
                <a:cubicBezTo>
                  <a:pt x="2633" y="6398"/>
                  <a:pt x="2861" y="6561"/>
                  <a:pt x="3122" y="6725"/>
                </a:cubicBezTo>
                <a:lnTo>
                  <a:pt x="3242" y="6551"/>
                </a:lnTo>
                <a:lnTo>
                  <a:pt x="3329" y="6366"/>
                </a:lnTo>
                <a:cubicBezTo>
                  <a:pt x="3100" y="6213"/>
                  <a:pt x="2872" y="6061"/>
                  <a:pt x="2665" y="5898"/>
                </a:cubicBezTo>
                <a:cubicBezTo>
                  <a:pt x="2631" y="5872"/>
                  <a:pt x="2590" y="5860"/>
                  <a:pt x="2548" y="5860"/>
                </a:cubicBezTo>
                <a:close/>
                <a:moveTo>
                  <a:pt x="8218" y="5541"/>
                </a:moveTo>
                <a:cubicBezTo>
                  <a:pt x="8124" y="5541"/>
                  <a:pt x="8045" y="5603"/>
                  <a:pt x="8018" y="5702"/>
                </a:cubicBezTo>
                <a:cubicBezTo>
                  <a:pt x="7952" y="5963"/>
                  <a:pt x="7898" y="6257"/>
                  <a:pt x="7854" y="6561"/>
                </a:cubicBezTo>
                <a:cubicBezTo>
                  <a:pt x="7844" y="6670"/>
                  <a:pt x="7920" y="6779"/>
                  <a:pt x="8039" y="6790"/>
                </a:cubicBezTo>
                <a:lnTo>
                  <a:pt x="8061" y="6790"/>
                </a:lnTo>
                <a:cubicBezTo>
                  <a:pt x="8170" y="6790"/>
                  <a:pt x="8257" y="6714"/>
                  <a:pt x="8279" y="6605"/>
                </a:cubicBezTo>
                <a:cubicBezTo>
                  <a:pt x="8311" y="6322"/>
                  <a:pt x="8366" y="6061"/>
                  <a:pt x="8431" y="5811"/>
                </a:cubicBezTo>
                <a:cubicBezTo>
                  <a:pt x="8464" y="5702"/>
                  <a:pt x="8388" y="5582"/>
                  <a:pt x="8279" y="5550"/>
                </a:cubicBezTo>
                <a:cubicBezTo>
                  <a:pt x="8258" y="5544"/>
                  <a:pt x="8238" y="5541"/>
                  <a:pt x="8218" y="5541"/>
                </a:cubicBezTo>
                <a:close/>
                <a:moveTo>
                  <a:pt x="3971" y="6755"/>
                </a:moveTo>
                <a:cubicBezTo>
                  <a:pt x="3894" y="6755"/>
                  <a:pt x="3824" y="6797"/>
                  <a:pt x="3786" y="6866"/>
                </a:cubicBezTo>
                <a:cubicBezTo>
                  <a:pt x="3731" y="6975"/>
                  <a:pt x="3775" y="7105"/>
                  <a:pt x="3873" y="7149"/>
                </a:cubicBezTo>
                <a:cubicBezTo>
                  <a:pt x="4145" y="7279"/>
                  <a:pt x="4406" y="7399"/>
                  <a:pt x="4678" y="7497"/>
                </a:cubicBezTo>
                <a:cubicBezTo>
                  <a:pt x="4700" y="7508"/>
                  <a:pt x="4721" y="7508"/>
                  <a:pt x="4743" y="7508"/>
                </a:cubicBezTo>
                <a:cubicBezTo>
                  <a:pt x="4830" y="7508"/>
                  <a:pt x="4917" y="7453"/>
                  <a:pt x="4950" y="7366"/>
                </a:cubicBezTo>
                <a:cubicBezTo>
                  <a:pt x="4983" y="7258"/>
                  <a:pt x="4928" y="7138"/>
                  <a:pt x="4819" y="7094"/>
                </a:cubicBezTo>
                <a:cubicBezTo>
                  <a:pt x="4569" y="7007"/>
                  <a:pt x="4319" y="6899"/>
                  <a:pt x="4069" y="6779"/>
                </a:cubicBezTo>
                <a:cubicBezTo>
                  <a:pt x="4036" y="6763"/>
                  <a:pt x="4003" y="6755"/>
                  <a:pt x="3971" y="6755"/>
                </a:cubicBezTo>
                <a:close/>
                <a:moveTo>
                  <a:pt x="9642" y="6821"/>
                </a:moveTo>
                <a:cubicBezTo>
                  <a:pt x="9603" y="6821"/>
                  <a:pt x="9564" y="6832"/>
                  <a:pt x="9530" y="6855"/>
                </a:cubicBezTo>
                <a:cubicBezTo>
                  <a:pt x="9312" y="6986"/>
                  <a:pt x="9073" y="7105"/>
                  <a:pt x="8812" y="7192"/>
                </a:cubicBezTo>
                <a:cubicBezTo>
                  <a:pt x="8703" y="7236"/>
                  <a:pt x="8649" y="7356"/>
                  <a:pt x="8681" y="7464"/>
                </a:cubicBezTo>
                <a:cubicBezTo>
                  <a:pt x="8714" y="7551"/>
                  <a:pt x="8801" y="7606"/>
                  <a:pt x="8888" y="7606"/>
                </a:cubicBezTo>
                <a:cubicBezTo>
                  <a:pt x="8910" y="7606"/>
                  <a:pt x="8931" y="7606"/>
                  <a:pt x="8953" y="7595"/>
                </a:cubicBezTo>
                <a:cubicBezTo>
                  <a:pt x="9247" y="7486"/>
                  <a:pt x="9508" y="7356"/>
                  <a:pt x="9758" y="7214"/>
                </a:cubicBezTo>
                <a:cubicBezTo>
                  <a:pt x="9856" y="7149"/>
                  <a:pt x="9878" y="7018"/>
                  <a:pt x="9824" y="6920"/>
                </a:cubicBezTo>
                <a:cubicBezTo>
                  <a:pt x="9781" y="6857"/>
                  <a:pt x="9712" y="6821"/>
                  <a:pt x="9642" y="6821"/>
                </a:cubicBezTo>
                <a:close/>
                <a:moveTo>
                  <a:pt x="5550" y="7326"/>
                </a:moveTo>
                <a:cubicBezTo>
                  <a:pt x="5458" y="7326"/>
                  <a:pt x="5371" y="7395"/>
                  <a:pt x="5352" y="7486"/>
                </a:cubicBezTo>
                <a:cubicBezTo>
                  <a:pt x="5320" y="7606"/>
                  <a:pt x="5396" y="7715"/>
                  <a:pt x="5505" y="7747"/>
                </a:cubicBezTo>
                <a:cubicBezTo>
                  <a:pt x="5798" y="7812"/>
                  <a:pt x="6081" y="7856"/>
                  <a:pt x="6364" y="7889"/>
                </a:cubicBezTo>
                <a:lnTo>
                  <a:pt x="6386" y="7889"/>
                </a:lnTo>
                <a:cubicBezTo>
                  <a:pt x="6495" y="7889"/>
                  <a:pt x="6582" y="7802"/>
                  <a:pt x="6593" y="7693"/>
                </a:cubicBezTo>
                <a:cubicBezTo>
                  <a:pt x="6603" y="7584"/>
                  <a:pt x="6527" y="7475"/>
                  <a:pt x="6408" y="7464"/>
                </a:cubicBezTo>
                <a:cubicBezTo>
                  <a:pt x="6147" y="7443"/>
                  <a:pt x="5875" y="7388"/>
                  <a:pt x="5603" y="7334"/>
                </a:cubicBezTo>
                <a:cubicBezTo>
                  <a:pt x="5585" y="7329"/>
                  <a:pt x="5568" y="7326"/>
                  <a:pt x="5550" y="7326"/>
                </a:cubicBezTo>
                <a:close/>
                <a:moveTo>
                  <a:pt x="8007" y="7214"/>
                </a:moveTo>
                <a:cubicBezTo>
                  <a:pt x="7898" y="7214"/>
                  <a:pt x="7800" y="7312"/>
                  <a:pt x="7800" y="7421"/>
                </a:cubicBezTo>
                <a:lnTo>
                  <a:pt x="7800" y="7443"/>
                </a:lnTo>
                <a:cubicBezTo>
                  <a:pt x="7615" y="7464"/>
                  <a:pt x="7419" y="7486"/>
                  <a:pt x="7224" y="7497"/>
                </a:cubicBezTo>
                <a:cubicBezTo>
                  <a:pt x="7104" y="7497"/>
                  <a:pt x="7017" y="7595"/>
                  <a:pt x="7017" y="7715"/>
                </a:cubicBezTo>
                <a:cubicBezTo>
                  <a:pt x="7028" y="7823"/>
                  <a:pt x="7115" y="7910"/>
                  <a:pt x="7234" y="7910"/>
                </a:cubicBezTo>
                <a:cubicBezTo>
                  <a:pt x="7430" y="7910"/>
                  <a:pt x="7615" y="7889"/>
                  <a:pt x="7811" y="7867"/>
                </a:cubicBezTo>
                <a:cubicBezTo>
                  <a:pt x="7811" y="8008"/>
                  <a:pt x="7822" y="8150"/>
                  <a:pt x="7833" y="8291"/>
                </a:cubicBezTo>
                <a:cubicBezTo>
                  <a:pt x="7844" y="8400"/>
                  <a:pt x="7942" y="8476"/>
                  <a:pt x="8050" y="8476"/>
                </a:cubicBezTo>
                <a:lnTo>
                  <a:pt x="8072" y="8476"/>
                </a:lnTo>
                <a:cubicBezTo>
                  <a:pt x="8181" y="8465"/>
                  <a:pt x="8268" y="8367"/>
                  <a:pt x="8257" y="8248"/>
                </a:cubicBezTo>
                <a:cubicBezTo>
                  <a:pt x="8246" y="8084"/>
                  <a:pt x="8235" y="7921"/>
                  <a:pt x="8224" y="7758"/>
                </a:cubicBezTo>
                <a:cubicBezTo>
                  <a:pt x="8268" y="7704"/>
                  <a:pt x="8290" y="7638"/>
                  <a:pt x="8279" y="7573"/>
                </a:cubicBezTo>
                <a:cubicBezTo>
                  <a:pt x="8268" y="7530"/>
                  <a:pt x="8246" y="7497"/>
                  <a:pt x="8224" y="7475"/>
                </a:cubicBezTo>
                <a:lnTo>
                  <a:pt x="8224" y="7421"/>
                </a:lnTo>
                <a:cubicBezTo>
                  <a:pt x="8224" y="7312"/>
                  <a:pt x="8126" y="7214"/>
                  <a:pt x="8007" y="7214"/>
                </a:cubicBezTo>
                <a:close/>
                <a:moveTo>
                  <a:pt x="22394" y="9234"/>
                </a:moveTo>
                <a:cubicBezTo>
                  <a:pt x="22381" y="9234"/>
                  <a:pt x="22368" y="9235"/>
                  <a:pt x="22356" y="9238"/>
                </a:cubicBezTo>
                <a:cubicBezTo>
                  <a:pt x="22290" y="9248"/>
                  <a:pt x="22225" y="9270"/>
                  <a:pt x="22149" y="9292"/>
                </a:cubicBezTo>
                <a:cubicBezTo>
                  <a:pt x="21899" y="9357"/>
                  <a:pt x="21681" y="9477"/>
                  <a:pt x="21496" y="9629"/>
                </a:cubicBezTo>
                <a:cubicBezTo>
                  <a:pt x="21409" y="9694"/>
                  <a:pt x="21398" y="9836"/>
                  <a:pt x="21475" y="9923"/>
                </a:cubicBezTo>
                <a:cubicBezTo>
                  <a:pt x="21518" y="9966"/>
                  <a:pt x="21572" y="9999"/>
                  <a:pt x="21638" y="9999"/>
                </a:cubicBezTo>
                <a:cubicBezTo>
                  <a:pt x="21681" y="9999"/>
                  <a:pt x="21736" y="9977"/>
                  <a:pt x="21768" y="9945"/>
                </a:cubicBezTo>
                <a:cubicBezTo>
                  <a:pt x="21910" y="9836"/>
                  <a:pt x="22073" y="9749"/>
                  <a:pt x="22269" y="9694"/>
                </a:cubicBezTo>
                <a:cubicBezTo>
                  <a:pt x="22323" y="9684"/>
                  <a:pt x="22388" y="9662"/>
                  <a:pt x="22443" y="9651"/>
                </a:cubicBezTo>
                <a:cubicBezTo>
                  <a:pt x="22552" y="9629"/>
                  <a:pt x="22628" y="9520"/>
                  <a:pt x="22606" y="9401"/>
                </a:cubicBezTo>
                <a:cubicBezTo>
                  <a:pt x="22587" y="9305"/>
                  <a:pt x="22491" y="9234"/>
                  <a:pt x="22394" y="9234"/>
                </a:cubicBezTo>
                <a:close/>
                <a:moveTo>
                  <a:pt x="8172" y="8896"/>
                </a:moveTo>
                <a:cubicBezTo>
                  <a:pt x="8157" y="8896"/>
                  <a:pt x="8142" y="8898"/>
                  <a:pt x="8126" y="8900"/>
                </a:cubicBezTo>
                <a:cubicBezTo>
                  <a:pt x="8018" y="8922"/>
                  <a:pt x="7942" y="9031"/>
                  <a:pt x="7963" y="9140"/>
                </a:cubicBezTo>
                <a:cubicBezTo>
                  <a:pt x="8018" y="9433"/>
                  <a:pt x="8094" y="9716"/>
                  <a:pt x="8181" y="9988"/>
                </a:cubicBezTo>
                <a:cubicBezTo>
                  <a:pt x="8203" y="10075"/>
                  <a:pt x="8290" y="10130"/>
                  <a:pt x="8377" y="10130"/>
                </a:cubicBezTo>
                <a:cubicBezTo>
                  <a:pt x="8398" y="10130"/>
                  <a:pt x="8420" y="10130"/>
                  <a:pt x="8442" y="10119"/>
                </a:cubicBezTo>
                <a:cubicBezTo>
                  <a:pt x="8551" y="10086"/>
                  <a:pt x="8616" y="9966"/>
                  <a:pt x="8583" y="9858"/>
                </a:cubicBezTo>
                <a:cubicBezTo>
                  <a:pt x="8496" y="9597"/>
                  <a:pt x="8431" y="9335"/>
                  <a:pt x="8377" y="9064"/>
                </a:cubicBezTo>
                <a:cubicBezTo>
                  <a:pt x="8358" y="8959"/>
                  <a:pt x="8273" y="8896"/>
                  <a:pt x="8172" y="8896"/>
                </a:cubicBezTo>
                <a:close/>
                <a:moveTo>
                  <a:pt x="23167" y="9410"/>
                </a:moveTo>
                <a:cubicBezTo>
                  <a:pt x="23135" y="9410"/>
                  <a:pt x="23103" y="9417"/>
                  <a:pt x="23074" y="9433"/>
                </a:cubicBezTo>
                <a:cubicBezTo>
                  <a:pt x="22965" y="9488"/>
                  <a:pt x="22921" y="9618"/>
                  <a:pt x="22976" y="9716"/>
                </a:cubicBezTo>
                <a:cubicBezTo>
                  <a:pt x="22998" y="9749"/>
                  <a:pt x="22998" y="9781"/>
                  <a:pt x="22998" y="9825"/>
                </a:cubicBezTo>
                <a:cubicBezTo>
                  <a:pt x="22998" y="9912"/>
                  <a:pt x="22976" y="10064"/>
                  <a:pt x="22834" y="10315"/>
                </a:cubicBezTo>
                <a:cubicBezTo>
                  <a:pt x="22780" y="10423"/>
                  <a:pt x="22813" y="10543"/>
                  <a:pt x="22921" y="10608"/>
                </a:cubicBezTo>
                <a:cubicBezTo>
                  <a:pt x="22954" y="10619"/>
                  <a:pt x="22987" y="10630"/>
                  <a:pt x="23019" y="10630"/>
                </a:cubicBezTo>
                <a:cubicBezTo>
                  <a:pt x="23095" y="10630"/>
                  <a:pt x="23161" y="10587"/>
                  <a:pt x="23204" y="10521"/>
                </a:cubicBezTo>
                <a:cubicBezTo>
                  <a:pt x="23346" y="10260"/>
                  <a:pt x="23422" y="10021"/>
                  <a:pt x="23422" y="9825"/>
                </a:cubicBezTo>
                <a:cubicBezTo>
                  <a:pt x="23422" y="9716"/>
                  <a:pt x="23400" y="9607"/>
                  <a:pt x="23357" y="9520"/>
                </a:cubicBezTo>
                <a:cubicBezTo>
                  <a:pt x="23318" y="9452"/>
                  <a:pt x="23243" y="9410"/>
                  <a:pt x="23167" y="9410"/>
                </a:cubicBezTo>
                <a:close/>
                <a:moveTo>
                  <a:pt x="21188" y="10273"/>
                </a:moveTo>
                <a:cubicBezTo>
                  <a:pt x="21098" y="10273"/>
                  <a:pt x="21012" y="10334"/>
                  <a:pt x="20985" y="10423"/>
                </a:cubicBezTo>
                <a:cubicBezTo>
                  <a:pt x="20931" y="10630"/>
                  <a:pt x="20898" y="10848"/>
                  <a:pt x="20898" y="11087"/>
                </a:cubicBezTo>
                <a:cubicBezTo>
                  <a:pt x="20898" y="11174"/>
                  <a:pt x="20898" y="11250"/>
                  <a:pt x="20909" y="11337"/>
                </a:cubicBezTo>
                <a:cubicBezTo>
                  <a:pt x="20920" y="11446"/>
                  <a:pt x="21007" y="11533"/>
                  <a:pt x="21116" y="11533"/>
                </a:cubicBezTo>
                <a:lnTo>
                  <a:pt x="21137" y="11533"/>
                </a:lnTo>
                <a:cubicBezTo>
                  <a:pt x="21257" y="11522"/>
                  <a:pt x="21344" y="11424"/>
                  <a:pt x="21333" y="11305"/>
                </a:cubicBezTo>
                <a:cubicBezTo>
                  <a:pt x="21322" y="11228"/>
                  <a:pt x="21322" y="11152"/>
                  <a:pt x="21322" y="11087"/>
                </a:cubicBezTo>
                <a:cubicBezTo>
                  <a:pt x="21322" y="10891"/>
                  <a:pt x="21344" y="10706"/>
                  <a:pt x="21388" y="10543"/>
                </a:cubicBezTo>
                <a:cubicBezTo>
                  <a:pt x="21420" y="10434"/>
                  <a:pt x="21366" y="10315"/>
                  <a:pt x="21246" y="10282"/>
                </a:cubicBezTo>
                <a:cubicBezTo>
                  <a:pt x="21227" y="10276"/>
                  <a:pt x="21208" y="10273"/>
                  <a:pt x="21188" y="10273"/>
                </a:cubicBezTo>
                <a:close/>
                <a:moveTo>
                  <a:pt x="8684" y="10500"/>
                </a:moveTo>
                <a:cubicBezTo>
                  <a:pt x="8654" y="10500"/>
                  <a:pt x="8624" y="10506"/>
                  <a:pt x="8594" y="10521"/>
                </a:cubicBezTo>
                <a:cubicBezTo>
                  <a:pt x="8485" y="10565"/>
                  <a:pt x="8442" y="10684"/>
                  <a:pt x="8485" y="10793"/>
                </a:cubicBezTo>
                <a:cubicBezTo>
                  <a:pt x="8605" y="11065"/>
                  <a:pt x="8747" y="11326"/>
                  <a:pt x="8888" y="11566"/>
                </a:cubicBezTo>
                <a:cubicBezTo>
                  <a:pt x="8931" y="11631"/>
                  <a:pt x="8997" y="11663"/>
                  <a:pt x="9073" y="11663"/>
                </a:cubicBezTo>
                <a:cubicBezTo>
                  <a:pt x="9106" y="11663"/>
                  <a:pt x="9149" y="11653"/>
                  <a:pt x="9182" y="11631"/>
                </a:cubicBezTo>
                <a:cubicBezTo>
                  <a:pt x="9280" y="11576"/>
                  <a:pt x="9312" y="11446"/>
                  <a:pt x="9247" y="11348"/>
                </a:cubicBezTo>
                <a:cubicBezTo>
                  <a:pt x="9116" y="11120"/>
                  <a:pt x="8986" y="10880"/>
                  <a:pt x="8866" y="10619"/>
                </a:cubicBezTo>
                <a:cubicBezTo>
                  <a:pt x="8835" y="10548"/>
                  <a:pt x="8763" y="10500"/>
                  <a:pt x="8684" y="10500"/>
                </a:cubicBezTo>
                <a:close/>
                <a:moveTo>
                  <a:pt x="22519" y="10885"/>
                </a:moveTo>
                <a:cubicBezTo>
                  <a:pt x="22463" y="10885"/>
                  <a:pt x="22407" y="10910"/>
                  <a:pt x="22367" y="10956"/>
                </a:cubicBezTo>
                <a:cubicBezTo>
                  <a:pt x="22193" y="11141"/>
                  <a:pt x="21997" y="11337"/>
                  <a:pt x="21779" y="11522"/>
                </a:cubicBezTo>
                <a:cubicBezTo>
                  <a:pt x="21681" y="11598"/>
                  <a:pt x="21681" y="11729"/>
                  <a:pt x="21747" y="11827"/>
                </a:cubicBezTo>
                <a:cubicBezTo>
                  <a:pt x="21790" y="11870"/>
                  <a:pt x="21855" y="11892"/>
                  <a:pt x="21910" y="11892"/>
                </a:cubicBezTo>
                <a:cubicBezTo>
                  <a:pt x="21964" y="11892"/>
                  <a:pt x="22008" y="11881"/>
                  <a:pt x="22051" y="11848"/>
                </a:cubicBezTo>
                <a:cubicBezTo>
                  <a:pt x="22280" y="11642"/>
                  <a:pt x="22497" y="11446"/>
                  <a:pt x="22671" y="11239"/>
                </a:cubicBezTo>
                <a:cubicBezTo>
                  <a:pt x="22758" y="11152"/>
                  <a:pt x="22747" y="11022"/>
                  <a:pt x="22660" y="10946"/>
                </a:cubicBezTo>
                <a:cubicBezTo>
                  <a:pt x="22620" y="10905"/>
                  <a:pt x="22569" y="10885"/>
                  <a:pt x="22519" y="10885"/>
                </a:cubicBezTo>
                <a:close/>
                <a:moveTo>
                  <a:pt x="35890" y="11554"/>
                </a:moveTo>
                <a:cubicBezTo>
                  <a:pt x="35882" y="11554"/>
                  <a:pt x="35875" y="11554"/>
                  <a:pt x="35867" y="11555"/>
                </a:cubicBezTo>
                <a:cubicBezTo>
                  <a:pt x="35584" y="11598"/>
                  <a:pt x="35301" y="11674"/>
                  <a:pt x="35008" y="11816"/>
                </a:cubicBezTo>
                <a:cubicBezTo>
                  <a:pt x="34899" y="11870"/>
                  <a:pt x="34855" y="11990"/>
                  <a:pt x="34910" y="12099"/>
                </a:cubicBezTo>
                <a:cubicBezTo>
                  <a:pt x="34942" y="12175"/>
                  <a:pt x="35019" y="12218"/>
                  <a:pt x="35095" y="12218"/>
                </a:cubicBezTo>
                <a:cubicBezTo>
                  <a:pt x="35127" y="12218"/>
                  <a:pt x="35160" y="12218"/>
                  <a:pt x="35182" y="12197"/>
                </a:cubicBezTo>
                <a:cubicBezTo>
                  <a:pt x="35443" y="12077"/>
                  <a:pt x="35682" y="12001"/>
                  <a:pt x="35921" y="11979"/>
                </a:cubicBezTo>
                <a:cubicBezTo>
                  <a:pt x="36041" y="11957"/>
                  <a:pt x="36128" y="11859"/>
                  <a:pt x="36106" y="11740"/>
                </a:cubicBezTo>
                <a:cubicBezTo>
                  <a:pt x="36096" y="11628"/>
                  <a:pt x="36000" y="11554"/>
                  <a:pt x="35890" y="11554"/>
                </a:cubicBezTo>
                <a:close/>
                <a:moveTo>
                  <a:pt x="36740" y="11584"/>
                </a:moveTo>
                <a:cubicBezTo>
                  <a:pt x="36637" y="11584"/>
                  <a:pt x="36550" y="11655"/>
                  <a:pt x="36531" y="11761"/>
                </a:cubicBezTo>
                <a:cubicBezTo>
                  <a:pt x="36509" y="11870"/>
                  <a:pt x="36585" y="11979"/>
                  <a:pt x="36694" y="12001"/>
                </a:cubicBezTo>
                <a:cubicBezTo>
                  <a:pt x="36933" y="12055"/>
                  <a:pt x="37183" y="12142"/>
                  <a:pt x="37444" y="12262"/>
                </a:cubicBezTo>
                <a:cubicBezTo>
                  <a:pt x="37477" y="12273"/>
                  <a:pt x="37510" y="12273"/>
                  <a:pt x="37531" y="12273"/>
                </a:cubicBezTo>
                <a:cubicBezTo>
                  <a:pt x="37619" y="12273"/>
                  <a:pt x="37695" y="12229"/>
                  <a:pt x="37727" y="12153"/>
                </a:cubicBezTo>
                <a:cubicBezTo>
                  <a:pt x="37771" y="12044"/>
                  <a:pt x="37727" y="11925"/>
                  <a:pt x="37619" y="11870"/>
                </a:cubicBezTo>
                <a:cubicBezTo>
                  <a:pt x="37336" y="11740"/>
                  <a:pt x="37042" y="11642"/>
                  <a:pt x="36781" y="11587"/>
                </a:cubicBezTo>
                <a:cubicBezTo>
                  <a:pt x="36767" y="11585"/>
                  <a:pt x="36754" y="11584"/>
                  <a:pt x="36740" y="11584"/>
                </a:cubicBezTo>
                <a:close/>
                <a:moveTo>
                  <a:pt x="9567" y="11928"/>
                </a:moveTo>
                <a:cubicBezTo>
                  <a:pt x="9519" y="11928"/>
                  <a:pt x="9471" y="11945"/>
                  <a:pt x="9432" y="11979"/>
                </a:cubicBezTo>
                <a:cubicBezTo>
                  <a:pt x="9334" y="12055"/>
                  <a:pt x="9323" y="12186"/>
                  <a:pt x="9399" y="12273"/>
                </a:cubicBezTo>
                <a:cubicBezTo>
                  <a:pt x="9584" y="12501"/>
                  <a:pt x="9791" y="12708"/>
                  <a:pt x="10008" y="12904"/>
                </a:cubicBezTo>
                <a:cubicBezTo>
                  <a:pt x="10052" y="12936"/>
                  <a:pt x="10095" y="12958"/>
                  <a:pt x="10150" y="12958"/>
                </a:cubicBezTo>
                <a:cubicBezTo>
                  <a:pt x="10204" y="12958"/>
                  <a:pt x="10270" y="12936"/>
                  <a:pt x="10302" y="12882"/>
                </a:cubicBezTo>
                <a:cubicBezTo>
                  <a:pt x="10389" y="12795"/>
                  <a:pt x="10378" y="12664"/>
                  <a:pt x="10291" y="12588"/>
                </a:cubicBezTo>
                <a:cubicBezTo>
                  <a:pt x="10085" y="12403"/>
                  <a:pt x="9900" y="12218"/>
                  <a:pt x="9726" y="12001"/>
                </a:cubicBezTo>
                <a:cubicBezTo>
                  <a:pt x="9684" y="11953"/>
                  <a:pt x="9625" y="11928"/>
                  <a:pt x="9567" y="11928"/>
                </a:cubicBezTo>
                <a:close/>
                <a:moveTo>
                  <a:pt x="21288" y="11937"/>
                </a:moveTo>
                <a:cubicBezTo>
                  <a:pt x="21267" y="11937"/>
                  <a:pt x="21245" y="11940"/>
                  <a:pt x="21224" y="11946"/>
                </a:cubicBezTo>
                <a:cubicBezTo>
                  <a:pt x="21181" y="11968"/>
                  <a:pt x="21137" y="11990"/>
                  <a:pt x="21116" y="12022"/>
                </a:cubicBezTo>
                <a:cubicBezTo>
                  <a:pt x="20898" y="12186"/>
                  <a:pt x="20659" y="12327"/>
                  <a:pt x="20419" y="12458"/>
                </a:cubicBezTo>
                <a:cubicBezTo>
                  <a:pt x="20321" y="12523"/>
                  <a:pt x="20289" y="12653"/>
                  <a:pt x="20343" y="12751"/>
                </a:cubicBezTo>
                <a:cubicBezTo>
                  <a:pt x="20380" y="12817"/>
                  <a:pt x="20451" y="12854"/>
                  <a:pt x="20527" y="12854"/>
                </a:cubicBezTo>
                <a:cubicBezTo>
                  <a:pt x="20564" y="12854"/>
                  <a:pt x="20601" y="12845"/>
                  <a:pt x="20637" y="12828"/>
                </a:cubicBezTo>
                <a:cubicBezTo>
                  <a:pt x="20822" y="12719"/>
                  <a:pt x="21007" y="12610"/>
                  <a:pt x="21181" y="12490"/>
                </a:cubicBezTo>
                <a:cubicBezTo>
                  <a:pt x="21257" y="12664"/>
                  <a:pt x="21333" y="12849"/>
                  <a:pt x="21420" y="13023"/>
                </a:cubicBezTo>
                <a:cubicBezTo>
                  <a:pt x="21453" y="13099"/>
                  <a:pt x="21529" y="13143"/>
                  <a:pt x="21605" y="13143"/>
                </a:cubicBezTo>
                <a:cubicBezTo>
                  <a:pt x="21638" y="13143"/>
                  <a:pt x="21670" y="13132"/>
                  <a:pt x="21703" y="13121"/>
                </a:cubicBezTo>
                <a:cubicBezTo>
                  <a:pt x="21812" y="13067"/>
                  <a:pt x="21844" y="12936"/>
                  <a:pt x="21801" y="12838"/>
                </a:cubicBezTo>
                <a:cubicBezTo>
                  <a:pt x="21670" y="12588"/>
                  <a:pt x="21572" y="12327"/>
                  <a:pt x="21485" y="12088"/>
                </a:cubicBezTo>
                <a:cubicBezTo>
                  <a:pt x="21459" y="11991"/>
                  <a:pt x="21376" y="11937"/>
                  <a:pt x="21288" y="11937"/>
                </a:cubicBezTo>
                <a:close/>
                <a:moveTo>
                  <a:pt x="34371" y="12225"/>
                </a:moveTo>
                <a:cubicBezTo>
                  <a:pt x="34330" y="12225"/>
                  <a:pt x="34290" y="12237"/>
                  <a:pt x="34257" y="12262"/>
                </a:cubicBezTo>
                <a:cubicBezTo>
                  <a:pt x="34007" y="12436"/>
                  <a:pt x="33757" y="12643"/>
                  <a:pt x="33572" y="12784"/>
                </a:cubicBezTo>
                <a:cubicBezTo>
                  <a:pt x="33485" y="12860"/>
                  <a:pt x="33463" y="12991"/>
                  <a:pt x="33539" y="13089"/>
                </a:cubicBezTo>
                <a:cubicBezTo>
                  <a:pt x="33583" y="13132"/>
                  <a:pt x="33648" y="13165"/>
                  <a:pt x="33702" y="13165"/>
                </a:cubicBezTo>
                <a:cubicBezTo>
                  <a:pt x="33746" y="13165"/>
                  <a:pt x="33800" y="13143"/>
                  <a:pt x="33833" y="13110"/>
                </a:cubicBezTo>
                <a:cubicBezTo>
                  <a:pt x="34018" y="12969"/>
                  <a:pt x="34257" y="12784"/>
                  <a:pt x="34496" y="12610"/>
                </a:cubicBezTo>
                <a:cubicBezTo>
                  <a:pt x="34594" y="12545"/>
                  <a:pt x="34616" y="12414"/>
                  <a:pt x="34551" y="12316"/>
                </a:cubicBezTo>
                <a:cubicBezTo>
                  <a:pt x="34504" y="12256"/>
                  <a:pt x="34436" y="12225"/>
                  <a:pt x="34371" y="12225"/>
                </a:cubicBezTo>
                <a:close/>
                <a:moveTo>
                  <a:pt x="38279" y="12260"/>
                </a:moveTo>
                <a:cubicBezTo>
                  <a:pt x="38209" y="12260"/>
                  <a:pt x="38139" y="12297"/>
                  <a:pt x="38097" y="12360"/>
                </a:cubicBezTo>
                <a:cubicBezTo>
                  <a:pt x="38032" y="12458"/>
                  <a:pt x="38065" y="12588"/>
                  <a:pt x="38162" y="12643"/>
                </a:cubicBezTo>
                <a:cubicBezTo>
                  <a:pt x="38380" y="12784"/>
                  <a:pt x="38608" y="12947"/>
                  <a:pt x="38837" y="13121"/>
                </a:cubicBezTo>
                <a:cubicBezTo>
                  <a:pt x="38880" y="13143"/>
                  <a:pt x="38924" y="13165"/>
                  <a:pt x="38967" y="13165"/>
                </a:cubicBezTo>
                <a:cubicBezTo>
                  <a:pt x="39033" y="13165"/>
                  <a:pt x="39098" y="13132"/>
                  <a:pt x="39131" y="13078"/>
                </a:cubicBezTo>
                <a:cubicBezTo>
                  <a:pt x="39207" y="12980"/>
                  <a:pt x="39185" y="12849"/>
                  <a:pt x="39098" y="12784"/>
                </a:cubicBezTo>
                <a:cubicBezTo>
                  <a:pt x="38848" y="12599"/>
                  <a:pt x="38608" y="12436"/>
                  <a:pt x="38391" y="12294"/>
                </a:cubicBezTo>
                <a:cubicBezTo>
                  <a:pt x="38356" y="12271"/>
                  <a:pt x="38317" y="12260"/>
                  <a:pt x="38279" y="12260"/>
                </a:cubicBezTo>
                <a:close/>
                <a:moveTo>
                  <a:pt x="19771" y="12822"/>
                </a:moveTo>
                <a:cubicBezTo>
                  <a:pt x="19743" y="12822"/>
                  <a:pt x="19716" y="12827"/>
                  <a:pt x="19690" y="12838"/>
                </a:cubicBezTo>
                <a:cubicBezTo>
                  <a:pt x="19440" y="12958"/>
                  <a:pt x="19190" y="13067"/>
                  <a:pt x="18929" y="13165"/>
                </a:cubicBezTo>
                <a:cubicBezTo>
                  <a:pt x="18820" y="13208"/>
                  <a:pt x="18766" y="13328"/>
                  <a:pt x="18798" y="13437"/>
                </a:cubicBezTo>
                <a:cubicBezTo>
                  <a:pt x="18831" y="13524"/>
                  <a:pt x="18918" y="13578"/>
                  <a:pt x="19005" y="13578"/>
                </a:cubicBezTo>
                <a:cubicBezTo>
                  <a:pt x="19027" y="13578"/>
                  <a:pt x="19049" y="13567"/>
                  <a:pt x="19070" y="13556"/>
                </a:cubicBezTo>
                <a:cubicBezTo>
                  <a:pt x="19342" y="13458"/>
                  <a:pt x="19614" y="13350"/>
                  <a:pt x="19865" y="13219"/>
                </a:cubicBezTo>
                <a:cubicBezTo>
                  <a:pt x="19973" y="13176"/>
                  <a:pt x="20017" y="13045"/>
                  <a:pt x="19973" y="12947"/>
                </a:cubicBezTo>
                <a:cubicBezTo>
                  <a:pt x="19933" y="12866"/>
                  <a:pt x="19851" y="12822"/>
                  <a:pt x="19771" y="12822"/>
                </a:cubicBezTo>
                <a:close/>
                <a:moveTo>
                  <a:pt x="10820" y="13038"/>
                </a:moveTo>
                <a:cubicBezTo>
                  <a:pt x="10750" y="13038"/>
                  <a:pt x="10681" y="13069"/>
                  <a:pt x="10639" y="13132"/>
                </a:cubicBezTo>
                <a:cubicBezTo>
                  <a:pt x="10585" y="13241"/>
                  <a:pt x="10618" y="13361"/>
                  <a:pt x="10716" y="13426"/>
                </a:cubicBezTo>
                <a:cubicBezTo>
                  <a:pt x="10955" y="13578"/>
                  <a:pt x="11216" y="13720"/>
                  <a:pt x="11488" y="13839"/>
                </a:cubicBezTo>
                <a:cubicBezTo>
                  <a:pt x="11510" y="13850"/>
                  <a:pt x="11542" y="13850"/>
                  <a:pt x="11564" y="13850"/>
                </a:cubicBezTo>
                <a:cubicBezTo>
                  <a:pt x="11651" y="13850"/>
                  <a:pt x="11727" y="13807"/>
                  <a:pt x="11760" y="13730"/>
                </a:cubicBezTo>
                <a:cubicBezTo>
                  <a:pt x="11814" y="13622"/>
                  <a:pt x="11760" y="13491"/>
                  <a:pt x="11651" y="13448"/>
                </a:cubicBezTo>
                <a:cubicBezTo>
                  <a:pt x="11401" y="13339"/>
                  <a:pt x="11162" y="13219"/>
                  <a:pt x="10933" y="13067"/>
                </a:cubicBezTo>
                <a:cubicBezTo>
                  <a:pt x="10898" y="13047"/>
                  <a:pt x="10859" y="13038"/>
                  <a:pt x="10820" y="13038"/>
                </a:cubicBezTo>
                <a:close/>
                <a:moveTo>
                  <a:pt x="18210" y="13423"/>
                </a:moveTo>
                <a:cubicBezTo>
                  <a:pt x="18185" y="13423"/>
                  <a:pt x="18160" y="13428"/>
                  <a:pt x="18135" y="13437"/>
                </a:cubicBezTo>
                <a:cubicBezTo>
                  <a:pt x="17874" y="13513"/>
                  <a:pt x="17602" y="13578"/>
                  <a:pt x="17341" y="13643"/>
                </a:cubicBezTo>
                <a:cubicBezTo>
                  <a:pt x="17221" y="13665"/>
                  <a:pt x="17156" y="13785"/>
                  <a:pt x="17177" y="13894"/>
                </a:cubicBezTo>
                <a:cubicBezTo>
                  <a:pt x="17199" y="13992"/>
                  <a:pt x="17286" y="14057"/>
                  <a:pt x="17384" y="14057"/>
                </a:cubicBezTo>
                <a:lnTo>
                  <a:pt x="17428" y="14057"/>
                </a:lnTo>
                <a:cubicBezTo>
                  <a:pt x="17711" y="13992"/>
                  <a:pt x="17983" y="13915"/>
                  <a:pt x="18265" y="13839"/>
                </a:cubicBezTo>
                <a:cubicBezTo>
                  <a:pt x="18374" y="13796"/>
                  <a:pt x="18439" y="13687"/>
                  <a:pt x="18407" y="13578"/>
                </a:cubicBezTo>
                <a:cubicBezTo>
                  <a:pt x="18381" y="13484"/>
                  <a:pt x="18301" y="13423"/>
                  <a:pt x="18210" y="13423"/>
                </a:cubicBezTo>
                <a:close/>
                <a:moveTo>
                  <a:pt x="33054" y="13277"/>
                </a:moveTo>
                <a:cubicBezTo>
                  <a:pt x="33006" y="13277"/>
                  <a:pt x="32958" y="13294"/>
                  <a:pt x="32919" y="13328"/>
                </a:cubicBezTo>
                <a:cubicBezTo>
                  <a:pt x="32712" y="13491"/>
                  <a:pt x="32495" y="13665"/>
                  <a:pt x="32266" y="13839"/>
                </a:cubicBezTo>
                <a:cubicBezTo>
                  <a:pt x="32168" y="13915"/>
                  <a:pt x="32147" y="14046"/>
                  <a:pt x="32223" y="14144"/>
                </a:cubicBezTo>
                <a:cubicBezTo>
                  <a:pt x="32266" y="14198"/>
                  <a:pt x="32321" y="14220"/>
                  <a:pt x="32386" y="14220"/>
                </a:cubicBezTo>
                <a:cubicBezTo>
                  <a:pt x="32429" y="14220"/>
                  <a:pt x="32484" y="14209"/>
                  <a:pt x="32516" y="14176"/>
                </a:cubicBezTo>
                <a:cubicBezTo>
                  <a:pt x="32756" y="14002"/>
                  <a:pt x="32973" y="13817"/>
                  <a:pt x="33180" y="13654"/>
                </a:cubicBezTo>
                <a:cubicBezTo>
                  <a:pt x="33278" y="13578"/>
                  <a:pt x="33289" y="13448"/>
                  <a:pt x="33213" y="13350"/>
                </a:cubicBezTo>
                <a:cubicBezTo>
                  <a:pt x="33171" y="13302"/>
                  <a:pt x="33112" y="13277"/>
                  <a:pt x="33054" y="13277"/>
                </a:cubicBezTo>
                <a:close/>
                <a:moveTo>
                  <a:pt x="39631" y="13267"/>
                </a:moveTo>
                <a:cubicBezTo>
                  <a:pt x="39571" y="13267"/>
                  <a:pt x="39511" y="13295"/>
                  <a:pt x="39468" y="13350"/>
                </a:cubicBezTo>
                <a:cubicBezTo>
                  <a:pt x="39392" y="13437"/>
                  <a:pt x="39403" y="13567"/>
                  <a:pt x="39490" y="13643"/>
                </a:cubicBezTo>
                <a:cubicBezTo>
                  <a:pt x="39685" y="13817"/>
                  <a:pt x="39892" y="14002"/>
                  <a:pt x="40110" y="14198"/>
                </a:cubicBezTo>
                <a:cubicBezTo>
                  <a:pt x="40153" y="14231"/>
                  <a:pt x="40208" y="14253"/>
                  <a:pt x="40251" y="14253"/>
                </a:cubicBezTo>
                <a:cubicBezTo>
                  <a:pt x="40316" y="14253"/>
                  <a:pt x="40371" y="14231"/>
                  <a:pt x="40414" y="14187"/>
                </a:cubicBezTo>
                <a:cubicBezTo>
                  <a:pt x="40490" y="14100"/>
                  <a:pt x="40480" y="13970"/>
                  <a:pt x="40403" y="13883"/>
                </a:cubicBezTo>
                <a:cubicBezTo>
                  <a:pt x="40175" y="13687"/>
                  <a:pt x="39968" y="13491"/>
                  <a:pt x="39762" y="13317"/>
                </a:cubicBezTo>
                <a:cubicBezTo>
                  <a:pt x="39724" y="13284"/>
                  <a:pt x="39677" y="13267"/>
                  <a:pt x="39631" y="13267"/>
                </a:cubicBezTo>
                <a:close/>
                <a:moveTo>
                  <a:pt x="12381" y="13705"/>
                </a:moveTo>
                <a:cubicBezTo>
                  <a:pt x="12285" y="13705"/>
                  <a:pt x="12191" y="13766"/>
                  <a:pt x="12162" y="13861"/>
                </a:cubicBezTo>
                <a:cubicBezTo>
                  <a:pt x="12130" y="13981"/>
                  <a:pt x="12195" y="14089"/>
                  <a:pt x="12315" y="14122"/>
                </a:cubicBezTo>
                <a:cubicBezTo>
                  <a:pt x="12587" y="14198"/>
                  <a:pt x="12870" y="14253"/>
                  <a:pt x="13163" y="14285"/>
                </a:cubicBezTo>
                <a:lnTo>
                  <a:pt x="13196" y="14285"/>
                </a:lnTo>
                <a:cubicBezTo>
                  <a:pt x="13294" y="14285"/>
                  <a:pt x="13392" y="14220"/>
                  <a:pt x="13403" y="14111"/>
                </a:cubicBezTo>
                <a:cubicBezTo>
                  <a:pt x="13413" y="13992"/>
                  <a:pt x="13337" y="13883"/>
                  <a:pt x="13218" y="13872"/>
                </a:cubicBezTo>
                <a:cubicBezTo>
                  <a:pt x="12946" y="13839"/>
                  <a:pt x="12674" y="13785"/>
                  <a:pt x="12424" y="13709"/>
                </a:cubicBezTo>
                <a:cubicBezTo>
                  <a:pt x="12409" y="13706"/>
                  <a:pt x="12395" y="13705"/>
                  <a:pt x="12381" y="13705"/>
                </a:cubicBezTo>
                <a:close/>
                <a:moveTo>
                  <a:pt x="16548" y="13795"/>
                </a:moveTo>
                <a:cubicBezTo>
                  <a:pt x="16540" y="13795"/>
                  <a:pt x="16533" y="13795"/>
                  <a:pt x="16525" y="13796"/>
                </a:cubicBezTo>
                <a:cubicBezTo>
                  <a:pt x="16253" y="13839"/>
                  <a:pt x="15981" y="13872"/>
                  <a:pt x="15698" y="13894"/>
                </a:cubicBezTo>
                <a:cubicBezTo>
                  <a:pt x="15589" y="13904"/>
                  <a:pt x="15502" y="14002"/>
                  <a:pt x="15513" y="14122"/>
                </a:cubicBezTo>
                <a:cubicBezTo>
                  <a:pt x="15513" y="14231"/>
                  <a:pt x="15611" y="14318"/>
                  <a:pt x="15720" y="14318"/>
                </a:cubicBezTo>
                <a:lnTo>
                  <a:pt x="15742" y="14318"/>
                </a:lnTo>
                <a:cubicBezTo>
                  <a:pt x="16024" y="14285"/>
                  <a:pt x="16307" y="14253"/>
                  <a:pt x="16590" y="14209"/>
                </a:cubicBezTo>
                <a:cubicBezTo>
                  <a:pt x="16699" y="14198"/>
                  <a:pt x="16786" y="14089"/>
                  <a:pt x="16764" y="13970"/>
                </a:cubicBezTo>
                <a:cubicBezTo>
                  <a:pt x="16744" y="13859"/>
                  <a:pt x="16649" y="13795"/>
                  <a:pt x="16548" y="13795"/>
                </a:cubicBezTo>
                <a:close/>
                <a:moveTo>
                  <a:pt x="14026" y="13936"/>
                </a:moveTo>
                <a:cubicBezTo>
                  <a:pt x="13915" y="13936"/>
                  <a:pt x="13826" y="14030"/>
                  <a:pt x="13816" y="14144"/>
                </a:cubicBezTo>
                <a:cubicBezTo>
                  <a:pt x="13816" y="14253"/>
                  <a:pt x="13903" y="14351"/>
                  <a:pt x="14023" y="14361"/>
                </a:cubicBezTo>
                <a:lnTo>
                  <a:pt x="14882" y="14361"/>
                </a:lnTo>
                <a:cubicBezTo>
                  <a:pt x="15002" y="14361"/>
                  <a:pt x="15089" y="14263"/>
                  <a:pt x="15089" y="14144"/>
                </a:cubicBezTo>
                <a:cubicBezTo>
                  <a:pt x="15089" y="14035"/>
                  <a:pt x="15002" y="13948"/>
                  <a:pt x="14871" y="13937"/>
                </a:cubicBezTo>
                <a:cubicBezTo>
                  <a:pt x="14735" y="13943"/>
                  <a:pt x="14597" y="13945"/>
                  <a:pt x="14458" y="13945"/>
                </a:cubicBezTo>
                <a:cubicBezTo>
                  <a:pt x="14319" y="13945"/>
                  <a:pt x="14180" y="13943"/>
                  <a:pt x="14044" y="13937"/>
                </a:cubicBezTo>
                <a:cubicBezTo>
                  <a:pt x="14038" y="13937"/>
                  <a:pt x="14032" y="13936"/>
                  <a:pt x="14026" y="13936"/>
                </a:cubicBezTo>
                <a:close/>
                <a:moveTo>
                  <a:pt x="22042" y="13443"/>
                </a:moveTo>
                <a:cubicBezTo>
                  <a:pt x="22001" y="13443"/>
                  <a:pt x="21958" y="13455"/>
                  <a:pt x="21921" y="13480"/>
                </a:cubicBezTo>
                <a:cubicBezTo>
                  <a:pt x="21823" y="13545"/>
                  <a:pt x="21801" y="13676"/>
                  <a:pt x="21866" y="13774"/>
                </a:cubicBezTo>
                <a:cubicBezTo>
                  <a:pt x="22029" y="14013"/>
                  <a:pt x="22203" y="14242"/>
                  <a:pt x="22399" y="14459"/>
                </a:cubicBezTo>
                <a:cubicBezTo>
                  <a:pt x="22443" y="14514"/>
                  <a:pt x="22497" y="14535"/>
                  <a:pt x="22552" y="14535"/>
                </a:cubicBezTo>
                <a:cubicBezTo>
                  <a:pt x="22606" y="14535"/>
                  <a:pt x="22660" y="14514"/>
                  <a:pt x="22693" y="14481"/>
                </a:cubicBezTo>
                <a:cubicBezTo>
                  <a:pt x="22780" y="14405"/>
                  <a:pt x="22791" y="14274"/>
                  <a:pt x="22715" y="14187"/>
                </a:cubicBezTo>
                <a:cubicBezTo>
                  <a:pt x="22530" y="13981"/>
                  <a:pt x="22367" y="13763"/>
                  <a:pt x="22214" y="13535"/>
                </a:cubicBezTo>
                <a:cubicBezTo>
                  <a:pt x="22174" y="13474"/>
                  <a:pt x="22109" y="13443"/>
                  <a:pt x="22042" y="13443"/>
                </a:cubicBezTo>
                <a:close/>
                <a:moveTo>
                  <a:pt x="31703" y="14291"/>
                </a:moveTo>
                <a:cubicBezTo>
                  <a:pt x="31661" y="14291"/>
                  <a:pt x="31618" y="14304"/>
                  <a:pt x="31581" y="14329"/>
                </a:cubicBezTo>
                <a:cubicBezTo>
                  <a:pt x="31352" y="14481"/>
                  <a:pt x="31113" y="14633"/>
                  <a:pt x="30885" y="14764"/>
                </a:cubicBezTo>
                <a:cubicBezTo>
                  <a:pt x="30787" y="14818"/>
                  <a:pt x="30743" y="14949"/>
                  <a:pt x="30808" y="15047"/>
                </a:cubicBezTo>
                <a:cubicBezTo>
                  <a:pt x="30841" y="15123"/>
                  <a:pt x="30917" y="15156"/>
                  <a:pt x="30983" y="15156"/>
                </a:cubicBezTo>
                <a:cubicBezTo>
                  <a:pt x="31026" y="15156"/>
                  <a:pt x="31059" y="15145"/>
                  <a:pt x="31091" y="15134"/>
                </a:cubicBezTo>
                <a:cubicBezTo>
                  <a:pt x="31331" y="14992"/>
                  <a:pt x="31581" y="14840"/>
                  <a:pt x="31820" y="14677"/>
                </a:cubicBezTo>
                <a:cubicBezTo>
                  <a:pt x="31918" y="14612"/>
                  <a:pt x="31940" y="14481"/>
                  <a:pt x="31875" y="14383"/>
                </a:cubicBezTo>
                <a:cubicBezTo>
                  <a:pt x="31834" y="14323"/>
                  <a:pt x="31769" y="14291"/>
                  <a:pt x="31703" y="14291"/>
                </a:cubicBezTo>
                <a:close/>
                <a:moveTo>
                  <a:pt x="23146" y="14708"/>
                </a:moveTo>
                <a:cubicBezTo>
                  <a:pt x="23091" y="14708"/>
                  <a:pt x="23037" y="14730"/>
                  <a:pt x="22998" y="14775"/>
                </a:cubicBezTo>
                <a:cubicBezTo>
                  <a:pt x="22911" y="14873"/>
                  <a:pt x="22921" y="15003"/>
                  <a:pt x="23008" y="15079"/>
                </a:cubicBezTo>
                <a:cubicBezTo>
                  <a:pt x="23237" y="15275"/>
                  <a:pt x="23465" y="15449"/>
                  <a:pt x="23705" y="15612"/>
                </a:cubicBezTo>
                <a:cubicBezTo>
                  <a:pt x="23737" y="15634"/>
                  <a:pt x="23781" y="15645"/>
                  <a:pt x="23824" y="15645"/>
                </a:cubicBezTo>
                <a:cubicBezTo>
                  <a:pt x="23890" y="15645"/>
                  <a:pt x="23955" y="15612"/>
                  <a:pt x="23998" y="15547"/>
                </a:cubicBezTo>
                <a:cubicBezTo>
                  <a:pt x="24064" y="15449"/>
                  <a:pt x="24031" y="15319"/>
                  <a:pt x="23933" y="15253"/>
                </a:cubicBezTo>
                <a:cubicBezTo>
                  <a:pt x="23716" y="15112"/>
                  <a:pt x="23498" y="14938"/>
                  <a:pt x="23291" y="14764"/>
                </a:cubicBezTo>
                <a:cubicBezTo>
                  <a:pt x="23249" y="14727"/>
                  <a:pt x="23197" y="14708"/>
                  <a:pt x="23146" y="14708"/>
                </a:cubicBezTo>
                <a:close/>
                <a:moveTo>
                  <a:pt x="30236" y="15123"/>
                </a:moveTo>
                <a:cubicBezTo>
                  <a:pt x="30206" y="15123"/>
                  <a:pt x="30174" y="15130"/>
                  <a:pt x="30145" y="15145"/>
                </a:cubicBezTo>
                <a:cubicBezTo>
                  <a:pt x="29906" y="15264"/>
                  <a:pt x="29644" y="15373"/>
                  <a:pt x="29383" y="15471"/>
                </a:cubicBezTo>
                <a:cubicBezTo>
                  <a:pt x="29275" y="15504"/>
                  <a:pt x="29220" y="15634"/>
                  <a:pt x="29264" y="15743"/>
                </a:cubicBezTo>
                <a:cubicBezTo>
                  <a:pt x="29296" y="15819"/>
                  <a:pt x="29372" y="15874"/>
                  <a:pt x="29460" y="15874"/>
                </a:cubicBezTo>
                <a:cubicBezTo>
                  <a:pt x="29492" y="15874"/>
                  <a:pt x="29514" y="15874"/>
                  <a:pt x="29536" y="15863"/>
                </a:cubicBezTo>
                <a:cubicBezTo>
                  <a:pt x="29808" y="15765"/>
                  <a:pt x="30069" y="15645"/>
                  <a:pt x="30330" y="15525"/>
                </a:cubicBezTo>
                <a:cubicBezTo>
                  <a:pt x="30439" y="15482"/>
                  <a:pt x="30482" y="15351"/>
                  <a:pt x="30428" y="15243"/>
                </a:cubicBezTo>
                <a:cubicBezTo>
                  <a:pt x="30396" y="15171"/>
                  <a:pt x="30318" y="15123"/>
                  <a:pt x="30236" y="15123"/>
                </a:cubicBezTo>
                <a:close/>
                <a:moveTo>
                  <a:pt x="28651" y="15717"/>
                </a:moveTo>
                <a:cubicBezTo>
                  <a:pt x="28634" y="15717"/>
                  <a:pt x="28617" y="15718"/>
                  <a:pt x="28600" y="15721"/>
                </a:cubicBezTo>
                <a:cubicBezTo>
                  <a:pt x="28350" y="15797"/>
                  <a:pt x="28078" y="15874"/>
                  <a:pt x="27806" y="15928"/>
                </a:cubicBezTo>
                <a:cubicBezTo>
                  <a:pt x="27686" y="15950"/>
                  <a:pt x="27610" y="16069"/>
                  <a:pt x="27643" y="16178"/>
                </a:cubicBezTo>
                <a:cubicBezTo>
                  <a:pt x="27665" y="16276"/>
                  <a:pt x="27752" y="16341"/>
                  <a:pt x="27849" y="16341"/>
                </a:cubicBezTo>
                <a:lnTo>
                  <a:pt x="27893" y="16341"/>
                </a:lnTo>
                <a:cubicBezTo>
                  <a:pt x="28176" y="16287"/>
                  <a:pt x="28459" y="16211"/>
                  <a:pt x="28720" y="16135"/>
                </a:cubicBezTo>
                <a:cubicBezTo>
                  <a:pt x="28829" y="16102"/>
                  <a:pt x="28894" y="15982"/>
                  <a:pt x="28861" y="15874"/>
                </a:cubicBezTo>
                <a:cubicBezTo>
                  <a:pt x="28833" y="15771"/>
                  <a:pt x="28750" y="15717"/>
                  <a:pt x="28651" y="15717"/>
                </a:cubicBezTo>
                <a:close/>
                <a:moveTo>
                  <a:pt x="24558" y="15639"/>
                </a:moveTo>
                <a:cubicBezTo>
                  <a:pt x="24479" y="15639"/>
                  <a:pt x="24398" y="15682"/>
                  <a:pt x="24357" y="15754"/>
                </a:cubicBezTo>
                <a:cubicBezTo>
                  <a:pt x="24314" y="15863"/>
                  <a:pt x="24357" y="15993"/>
                  <a:pt x="24466" y="16037"/>
                </a:cubicBezTo>
                <a:cubicBezTo>
                  <a:pt x="24738" y="16167"/>
                  <a:pt x="25010" y="16265"/>
                  <a:pt x="25282" y="16341"/>
                </a:cubicBezTo>
                <a:cubicBezTo>
                  <a:pt x="25304" y="16352"/>
                  <a:pt x="25326" y="16352"/>
                  <a:pt x="25347" y="16352"/>
                </a:cubicBezTo>
                <a:cubicBezTo>
                  <a:pt x="25434" y="16352"/>
                  <a:pt x="25521" y="16287"/>
                  <a:pt x="25543" y="16200"/>
                </a:cubicBezTo>
                <a:cubicBezTo>
                  <a:pt x="25576" y="16080"/>
                  <a:pt x="25511" y="15971"/>
                  <a:pt x="25402" y="15939"/>
                </a:cubicBezTo>
                <a:cubicBezTo>
                  <a:pt x="25141" y="15863"/>
                  <a:pt x="24890" y="15776"/>
                  <a:pt x="24640" y="15656"/>
                </a:cubicBezTo>
                <a:cubicBezTo>
                  <a:pt x="24615" y="15645"/>
                  <a:pt x="24587" y="15639"/>
                  <a:pt x="24558" y="15639"/>
                </a:cubicBezTo>
                <a:close/>
                <a:moveTo>
                  <a:pt x="27009" y="16068"/>
                </a:moveTo>
                <a:cubicBezTo>
                  <a:pt x="27002" y="16068"/>
                  <a:pt x="26996" y="16069"/>
                  <a:pt x="26990" y="16069"/>
                </a:cubicBezTo>
                <a:cubicBezTo>
                  <a:pt x="26838" y="16080"/>
                  <a:pt x="26696" y="16091"/>
                  <a:pt x="26544" y="16091"/>
                </a:cubicBezTo>
                <a:cubicBezTo>
                  <a:pt x="26424" y="16091"/>
                  <a:pt x="26305" y="16091"/>
                  <a:pt x="26185" y="16080"/>
                </a:cubicBezTo>
                <a:cubicBezTo>
                  <a:pt x="26179" y="16080"/>
                  <a:pt x="26173" y="16079"/>
                  <a:pt x="26167" y="16079"/>
                </a:cubicBezTo>
                <a:cubicBezTo>
                  <a:pt x="26064" y="16079"/>
                  <a:pt x="25967" y="16163"/>
                  <a:pt x="25957" y="16276"/>
                </a:cubicBezTo>
                <a:cubicBezTo>
                  <a:pt x="25957" y="16385"/>
                  <a:pt x="26033" y="16494"/>
                  <a:pt x="26152" y="16504"/>
                </a:cubicBezTo>
                <a:cubicBezTo>
                  <a:pt x="26283" y="16515"/>
                  <a:pt x="26403" y="16515"/>
                  <a:pt x="26533" y="16515"/>
                </a:cubicBezTo>
                <a:cubicBezTo>
                  <a:pt x="26696" y="16515"/>
                  <a:pt x="26870" y="16504"/>
                  <a:pt x="27034" y="16494"/>
                </a:cubicBezTo>
                <a:cubicBezTo>
                  <a:pt x="27153" y="16483"/>
                  <a:pt x="27240" y="16374"/>
                  <a:pt x="27229" y="16254"/>
                </a:cubicBezTo>
                <a:cubicBezTo>
                  <a:pt x="27209" y="16152"/>
                  <a:pt x="27111" y="16068"/>
                  <a:pt x="27009" y="160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5" name="Google Shape;1985;p64"/>
          <p:cNvSpPr/>
          <p:nvPr/>
        </p:nvSpPr>
        <p:spPr>
          <a:xfrm>
            <a:off x="689812" y="3612941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6" name="Google Shape;1986;p64"/>
          <p:cNvSpPr/>
          <p:nvPr/>
        </p:nvSpPr>
        <p:spPr>
          <a:xfrm>
            <a:off x="501401" y="3738425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987" name="Google Shape;1987;p64"/>
          <p:cNvGrpSpPr/>
          <p:nvPr/>
        </p:nvGrpSpPr>
        <p:grpSpPr>
          <a:xfrm>
            <a:off x="1292677" y="639427"/>
            <a:ext cx="977821" cy="525071"/>
            <a:chOff x="1292677" y="639427"/>
            <a:chExt cx="977821" cy="525071"/>
          </a:xfrm>
        </p:grpSpPr>
        <p:sp>
          <p:nvSpPr>
            <p:cNvPr id="1988" name="Google Shape;1988;p64"/>
            <p:cNvSpPr/>
            <p:nvPr/>
          </p:nvSpPr>
          <p:spPr>
            <a:xfrm>
              <a:off x="2038200" y="91915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64"/>
            <p:cNvSpPr/>
            <p:nvPr/>
          </p:nvSpPr>
          <p:spPr>
            <a:xfrm rot="-1245271">
              <a:off x="1320175" y="66410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90" name="Google Shape;1990;p64"/>
          <p:cNvGrpSpPr/>
          <p:nvPr/>
        </p:nvGrpSpPr>
        <p:grpSpPr>
          <a:xfrm>
            <a:off x="95862" y="1718338"/>
            <a:ext cx="1996671" cy="1619367"/>
            <a:chOff x="10220325" y="145950"/>
            <a:chExt cx="1996671" cy="1619367"/>
          </a:xfrm>
        </p:grpSpPr>
        <p:sp>
          <p:nvSpPr>
            <p:cNvPr id="1991" name="Google Shape;1991;p64"/>
            <p:cNvSpPr/>
            <p:nvPr/>
          </p:nvSpPr>
          <p:spPr>
            <a:xfrm>
              <a:off x="10220818" y="145959"/>
              <a:ext cx="1995690" cy="1619357"/>
            </a:xfrm>
            <a:custGeom>
              <a:avLst/>
              <a:gdLst/>
              <a:ahLst/>
              <a:cxnLst/>
              <a:rect l="l" t="t" r="r" b="b"/>
              <a:pathLst>
                <a:path w="49164" h="39893" extrusionOk="0">
                  <a:moveTo>
                    <a:pt x="28615" y="15277"/>
                  </a:moveTo>
                  <a:cubicBezTo>
                    <a:pt x="28201" y="15374"/>
                    <a:pt x="27787" y="15456"/>
                    <a:pt x="27386" y="15498"/>
                  </a:cubicBezTo>
                  <a:lnTo>
                    <a:pt x="27386" y="15484"/>
                  </a:lnTo>
                  <a:cubicBezTo>
                    <a:pt x="27787" y="15429"/>
                    <a:pt x="28201" y="15360"/>
                    <a:pt x="28615" y="15277"/>
                  </a:cubicBezTo>
                  <a:close/>
                  <a:moveTo>
                    <a:pt x="15910" y="8386"/>
                  </a:moveTo>
                  <a:cubicBezTo>
                    <a:pt x="15938" y="9477"/>
                    <a:pt x="16159" y="10582"/>
                    <a:pt x="16545" y="11645"/>
                  </a:cubicBezTo>
                  <a:cubicBezTo>
                    <a:pt x="18258" y="16257"/>
                    <a:pt x="22014" y="15249"/>
                    <a:pt x="23022" y="15567"/>
                  </a:cubicBezTo>
                  <a:cubicBezTo>
                    <a:pt x="23160" y="15608"/>
                    <a:pt x="23257" y="15622"/>
                    <a:pt x="23312" y="15622"/>
                  </a:cubicBezTo>
                  <a:cubicBezTo>
                    <a:pt x="23657" y="16506"/>
                    <a:pt x="23975" y="17348"/>
                    <a:pt x="23961" y="17500"/>
                  </a:cubicBezTo>
                  <a:cubicBezTo>
                    <a:pt x="23961" y="17569"/>
                    <a:pt x="23616" y="17666"/>
                    <a:pt x="23091" y="17777"/>
                  </a:cubicBezTo>
                  <a:cubicBezTo>
                    <a:pt x="23064" y="17638"/>
                    <a:pt x="23050" y="17542"/>
                    <a:pt x="23050" y="17542"/>
                  </a:cubicBezTo>
                  <a:cubicBezTo>
                    <a:pt x="22622" y="17611"/>
                    <a:pt x="21904" y="17735"/>
                    <a:pt x="21158" y="17928"/>
                  </a:cubicBezTo>
                  <a:cubicBezTo>
                    <a:pt x="21144" y="17859"/>
                    <a:pt x="21130" y="17818"/>
                    <a:pt x="21130" y="17818"/>
                  </a:cubicBezTo>
                  <a:cubicBezTo>
                    <a:pt x="21130" y="17818"/>
                    <a:pt x="18962" y="17942"/>
                    <a:pt x="17623" y="18550"/>
                  </a:cubicBezTo>
                  <a:cubicBezTo>
                    <a:pt x="17609" y="18536"/>
                    <a:pt x="17581" y="18522"/>
                    <a:pt x="17567" y="18508"/>
                  </a:cubicBezTo>
                  <a:cubicBezTo>
                    <a:pt x="17501" y="18461"/>
                    <a:pt x="17412" y="18440"/>
                    <a:pt x="17307" y="18440"/>
                  </a:cubicBezTo>
                  <a:cubicBezTo>
                    <a:pt x="16617" y="18440"/>
                    <a:pt x="15226" y="19331"/>
                    <a:pt x="14999" y="19475"/>
                  </a:cubicBezTo>
                  <a:cubicBezTo>
                    <a:pt x="15068" y="18301"/>
                    <a:pt x="14654" y="17196"/>
                    <a:pt x="13839" y="16326"/>
                  </a:cubicBezTo>
                  <a:cubicBezTo>
                    <a:pt x="14143" y="16064"/>
                    <a:pt x="14308" y="15691"/>
                    <a:pt x="14350" y="15263"/>
                  </a:cubicBezTo>
                  <a:cubicBezTo>
                    <a:pt x="14667" y="15139"/>
                    <a:pt x="15040" y="14932"/>
                    <a:pt x="15468" y="14600"/>
                  </a:cubicBezTo>
                  <a:cubicBezTo>
                    <a:pt x="17996" y="12626"/>
                    <a:pt x="14488" y="9518"/>
                    <a:pt x="15330" y="8717"/>
                  </a:cubicBezTo>
                  <a:cubicBezTo>
                    <a:pt x="15524" y="8538"/>
                    <a:pt x="15731" y="8441"/>
                    <a:pt x="15910" y="8386"/>
                  </a:cubicBezTo>
                  <a:close/>
                  <a:moveTo>
                    <a:pt x="26772" y="0"/>
                  </a:moveTo>
                  <a:cubicBezTo>
                    <a:pt x="25263" y="0"/>
                    <a:pt x="24155" y="1108"/>
                    <a:pt x="24155" y="1108"/>
                  </a:cubicBezTo>
                  <a:cubicBezTo>
                    <a:pt x="19225" y="1191"/>
                    <a:pt x="16808" y="3497"/>
                    <a:pt x="16131" y="6328"/>
                  </a:cubicBezTo>
                  <a:cubicBezTo>
                    <a:pt x="15685" y="6155"/>
                    <a:pt x="15107" y="5998"/>
                    <a:pt x="14457" y="5998"/>
                  </a:cubicBezTo>
                  <a:cubicBezTo>
                    <a:pt x="13761" y="5998"/>
                    <a:pt x="12982" y="6179"/>
                    <a:pt x="12195" y="6715"/>
                  </a:cubicBezTo>
                  <a:cubicBezTo>
                    <a:pt x="9765" y="8386"/>
                    <a:pt x="12844" y="11037"/>
                    <a:pt x="11353" y="12115"/>
                  </a:cubicBezTo>
                  <a:cubicBezTo>
                    <a:pt x="10787" y="12515"/>
                    <a:pt x="10732" y="12860"/>
                    <a:pt x="10994" y="13054"/>
                  </a:cubicBezTo>
                  <a:cubicBezTo>
                    <a:pt x="10193" y="13565"/>
                    <a:pt x="10000" y="14145"/>
                    <a:pt x="10000" y="14614"/>
                  </a:cubicBezTo>
                  <a:cubicBezTo>
                    <a:pt x="9715" y="14583"/>
                    <a:pt x="9444" y="14569"/>
                    <a:pt x="9186" y="14569"/>
                  </a:cubicBezTo>
                  <a:cubicBezTo>
                    <a:pt x="6773" y="14569"/>
                    <a:pt x="5476" y="15818"/>
                    <a:pt x="4890" y="16616"/>
                  </a:cubicBezTo>
                  <a:cubicBezTo>
                    <a:pt x="4683" y="16325"/>
                    <a:pt x="4284" y="15956"/>
                    <a:pt x="3613" y="15956"/>
                  </a:cubicBezTo>
                  <a:cubicBezTo>
                    <a:pt x="3300" y="15956"/>
                    <a:pt x="2927" y="16037"/>
                    <a:pt x="2487" y="16244"/>
                  </a:cubicBezTo>
                  <a:cubicBezTo>
                    <a:pt x="0" y="17429"/>
                    <a:pt x="1737" y="20406"/>
                    <a:pt x="3379" y="20406"/>
                  </a:cubicBezTo>
                  <a:cubicBezTo>
                    <a:pt x="3478" y="20406"/>
                    <a:pt x="3577" y="20396"/>
                    <a:pt x="3675" y="20373"/>
                  </a:cubicBezTo>
                  <a:cubicBezTo>
                    <a:pt x="3702" y="22085"/>
                    <a:pt x="4559" y="23535"/>
                    <a:pt x="5857" y="24391"/>
                  </a:cubicBezTo>
                  <a:cubicBezTo>
                    <a:pt x="5111" y="24529"/>
                    <a:pt x="4628" y="24626"/>
                    <a:pt x="4531" y="24681"/>
                  </a:cubicBezTo>
                  <a:cubicBezTo>
                    <a:pt x="4531" y="24681"/>
                    <a:pt x="3716" y="26987"/>
                    <a:pt x="3951" y="27554"/>
                  </a:cubicBezTo>
                  <a:cubicBezTo>
                    <a:pt x="3968" y="27597"/>
                    <a:pt x="4115" y="27618"/>
                    <a:pt x="4371" y="27618"/>
                  </a:cubicBezTo>
                  <a:cubicBezTo>
                    <a:pt x="4525" y="27618"/>
                    <a:pt x="4717" y="27611"/>
                    <a:pt x="4945" y="27595"/>
                  </a:cubicBezTo>
                  <a:cubicBezTo>
                    <a:pt x="5014" y="28092"/>
                    <a:pt x="5097" y="28645"/>
                    <a:pt x="5180" y="29225"/>
                  </a:cubicBezTo>
                  <a:cubicBezTo>
                    <a:pt x="4517" y="29777"/>
                    <a:pt x="2915" y="32083"/>
                    <a:pt x="3219" y="34044"/>
                  </a:cubicBezTo>
                  <a:cubicBezTo>
                    <a:pt x="3582" y="36337"/>
                    <a:pt x="4552" y="37974"/>
                    <a:pt x="5116" y="37974"/>
                  </a:cubicBezTo>
                  <a:cubicBezTo>
                    <a:pt x="5153" y="37974"/>
                    <a:pt x="5188" y="37967"/>
                    <a:pt x="5222" y="37952"/>
                  </a:cubicBezTo>
                  <a:cubicBezTo>
                    <a:pt x="5249" y="37939"/>
                    <a:pt x="5277" y="37911"/>
                    <a:pt x="5304" y="37883"/>
                  </a:cubicBezTo>
                  <a:cubicBezTo>
                    <a:pt x="5470" y="38242"/>
                    <a:pt x="5760" y="38505"/>
                    <a:pt x="6257" y="38601"/>
                  </a:cubicBezTo>
                  <a:cubicBezTo>
                    <a:pt x="6835" y="38720"/>
                    <a:pt x="7612" y="38771"/>
                    <a:pt x="8457" y="38771"/>
                  </a:cubicBezTo>
                  <a:cubicBezTo>
                    <a:pt x="10964" y="38771"/>
                    <a:pt x="14078" y="38317"/>
                    <a:pt x="14419" y="37800"/>
                  </a:cubicBezTo>
                  <a:cubicBezTo>
                    <a:pt x="14515" y="37662"/>
                    <a:pt x="14460" y="37579"/>
                    <a:pt x="14308" y="37538"/>
                  </a:cubicBezTo>
                  <a:cubicBezTo>
                    <a:pt x="14792" y="37455"/>
                    <a:pt x="15275" y="37372"/>
                    <a:pt x="15758" y="37276"/>
                  </a:cubicBezTo>
                  <a:lnTo>
                    <a:pt x="15758" y="37276"/>
                  </a:lnTo>
                  <a:cubicBezTo>
                    <a:pt x="15675" y="38449"/>
                    <a:pt x="15689" y="39195"/>
                    <a:pt x="15841" y="39264"/>
                  </a:cubicBezTo>
                  <a:cubicBezTo>
                    <a:pt x="16510" y="39550"/>
                    <a:pt x="18768" y="39893"/>
                    <a:pt x="20622" y="39893"/>
                  </a:cubicBezTo>
                  <a:cubicBezTo>
                    <a:pt x="21907" y="39893"/>
                    <a:pt x="22998" y="39728"/>
                    <a:pt x="23229" y="39264"/>
                  </a:cubicBezTo>
                  <a:cubicBezTo>
                    <a:pt x="23312" y="39085"/>
                    <a:pt x="23326" y="38477"/>
                    <a:pt x="23285" y="37566"/>
                  </a:cubicBezTo>
                  <a:lnTo>
                    <a:pt x="32965" y="37400"/>
                  </a:lnTo>
                  <a:cubicBezTo>
                    <a:pt x="33109" y="38368"/>
                    <a:pt x="33278" y="38952"/>
                    <a:pt x="33495" y="38952"/>
                  </a:cubicBezTo>
                  <a:cubicBezTo>
                    <a:pt x="33507" y="38952"/>
                    <a:pt x="33519" y="38950"/>
                    <a:pt x="33531" y="38947"/>
                  </a:cubicBezTo>
                  <a:cubicBezTo>
                    <a:pt x="33863" y="38850"/>
                    <a:pt x="34383" y="38827"/>
                    <a:pt x="34975" y="38827"/>
                  </a:cubicBezTo>
                  <a:cubicBezTo>
                    <a:pt x="35488" y="38827"/>
                    <a:pt x="36055" y="38844"/>
                    <a:pt x="36598" y="38844"/>
                  </a:cubicBezTo>
                  <a:cubicBezTo>
                    <a:pt x="37937" y="38844"/>
                    <a:pt x="39136" y="38742"/>
                    <a:pt x="39055" y="38035"/>
                  </a:cubicBezTo>
                  <a:cubicBezTo>
                    <a:pt x="38917" y="36875"/>
                    <a:pt x="37633" y="31144"/>
                    <a:pt x="36887" y="29487"/>
                  </a:cubicBezTo>
                  <a:cubicBezTo>
                    <a:pt x="36887" y="29459"/>
                    <a:pt x="36887" y="29418"/>
                    <a:pt x="36873" y="29390"/>
                  </a:cubicBezTo>
                  <a:lnTo>
                    <a:pt x="36873" y="29390"/>
                  </a:lnTo>
                  <a:cubicBezTo>
                    <a:pt x="37809" y="30293"/>
                    <a:pt x="40730" y="32626"/>
                    <a:pt x="43414" y="32626"/>
                  </a:cubicBezTo>
                  <a:cubicBezTo>
                    <a:pt x="44138" y="32626"/>
                    <a:pt x="44845" y="32456"/>
                    <a:pt x="45491" y="32042"/>
                  </a:cubicBezTo>
                  <a:cubicBezTo>
                    <a:pt x="49164" y="29694"/>
                    <a:pt x="44980" y="19213"/>
                    <a:pt x="45615" y="18039"/>
                  </a:cubicBezTo>
                  <a:cubicBezTo>
                    <a:pt x="45781" y="17721"/>
                    <a:pt x="45394" y="17486"/>
                    <a:pt x="44745" y="17348"/>
                  </a:cubicBezTo>
                  <a:cubicBezTo>
                    <a:pt x="44703" y="16520"/>
                    <a:pt x="44883" y="15981"/>
                    <a:pt x="45491" y="15857"/>
                  </a:cubicBezTo>
                  <a:cubicBezTo>
                    <a:pt x="47963" y="15360"/>
                    <a:pt x="48915" y="12653"/>
                    <a:pt x="48322" y="10886"/>
                  </a:cubicBezTo>
                  <a:cubicBezTo>
                    <a:pt x="48294" y="10706"/>
                    <a:pt x="48253" y="10582"/>
                    <a:pt x="48253" y="10568"/>
                  </a:cubicBezTo>
                  <a:cubicBezTo>
                    <a:pt x="48239" y="10526"/>
                    <a:pt x="48197" y="10499"/>
                    <a:pt x="48156" y="10485"/>
                  </a:cubicBezTo>
                  <a:cubicBezTo>
                    <a:pt x="48087" y="10347"/>
                    <a:pt x="48004" y="10223"/>
                    <a:pt x="47907" y="10098"/>
                  </a:cubicBezTo>
                  <a:cubicBezTo>
                    <a:pt x="47722" y="9861"/>
                    <a:pt x="47554" y="9763"/>
                    <a:pt x="47407" y="9763"/>
                  </a:cubicBezTo>
                  <a:cubicBezTo>
                    <a:pt x="47323" y="9763"/>
                    <a:pt x="47245" y="9795"/>
                    <a:pt x="47175" y="9850"/>
                  </a:cubicBezTo>
                  <a:cubicBezTo>
                    <a:pt x="47134" y="9767"/>
                    <a:pt x="47079" y="9684"/>
                    <a:pt x="46996" y="9643"/>
                  </a:cubicBezTo>
                  <a:cubicBezTo>
                    <a:pt x="46923" y="9602"/>
                    <a:pt x="46856" y="9583"/>
                    <a:pt x="46794" y="9583"/>
                  </a:cubicBezTo>
                  <a:cubicBezTo>
                    <a:pt x="46587" y="9583"/>
                    <a:pt x="46439" y="9794"/>
                    <a:pt x="46333" y="10071"/>
                  </a:cubicBezTo>
                  <a:lnTo>
                    <a:pt x="46264" y="10071"/>
                  </a:lnTo>
                  <a:cubicBezTo>
                    <a:pt x="46156" y="9669"/>
                    <a:pt x="45914" y="9388"/>
                    <a:pt x="45668" y="9388"/>
                  </a:cubicBezTo>
                  <a:cubicBezTo>
                    <a:pt x="45475" y="9388"/>
                    <a:pt x="45279" y="9562"/>
                    <a:pt x="45145" y="9988"/>
                  </a:cubicBezTo>
                  <a:cubicBezTo>
                    <a:pt x="44690" y="11479"/>
                    <a:pt x="43654" y="12170"/>
                    <a:pt x="43654" y="12170"/>
                  </a:cubicBezTo>
                  <a:cubicBezTo>
                    <a:pt x="43654" y="12170"/>
                    <a:pt x="44800" y="10568"/>
                    <a:pt x="44110" y="9988"/>
                  </a:cubicBezTo>
                  <a:cubicBezTo>
                    <a:pt x="44033" y="9924"/>
                    <a:pt x="43961" y="9895"/>
                    <a:pt x="43891" y="9895"/>
                  </a:cubicBezTo>
                  <a:cubicBezTo>
                    <a:pt x="43334" y="9895"/>
                    <a:pt x="42959" y="11752"/>
                    <a:pt x="42038" y="12059"/>
                  </a:cubicBezTo>
                  <a:cubicBezTo>
                    <a:pt x="41002" y="12405"/>
                    <a:pt x="40436" y="13675"/>
                    <a:pt x="40436" y="13675"/>
                  </a:cubicBezTo>
                  <a:cubicBezTo>
                    <a:pt x="39773" y="14642"/>
                    <a:pt x="39760" y="16161"/>
                    <a:pt x="39994" y="17832"/>
                  </a:cubicBezTo>
                  <a:cubicBezTo>
                    <a:pt x="39732" y="17997"/>
                    <a:pt x="39566" y="18191"/>
                    <a:pt x="39552" y="18426"/>
                  </a:cubicBezTo>
                  <a:cubicBezTo>
                    <a:pt x="39483" y="19558"/>
                    <a:pt x="40754" y="23646"/>
                    <a:pt x="40491" y="25289"/>
                  </a:cubicBezTo>
                  <a:lnTo>
                    <a:pt x="40464" y="25289"/>
                  </a:lnTo>
                  <a:cubicBezTo>
                    <a:pt x="40409" y="25289"/>
                    <a:pt x="40353" y="25344"/>
                    <a:pt x="40353" y="25413"/>
                  </a:cubicBezTo>
                  <a:cubicBezTo>
                    <a:pt x="40353" y="25427"/>
                    <a:pt x="40353" y="25537"/>
                    <a:pt x="40367" y="25703"/>
                  </a:cubicBezTo>
                  <a:cubicBezTo>
                    <a:pt x="40326" y="25772"/>
                    <a:pt x="40284" y="25827"/>
                    <a:pt x="40243" y="25869"/>
                  </a:cubicBezTo>
                  <a:cubicBezTo>
                    <a:pt x="40194" y="25913"/>
                    <a:pt x="40144" y="25934"/>
                    <a:pt x="40091" y="25934"/>
                  </a:cubicBezTo>
                  <a:cubicBezTo>
                    <a:pt x="39131" y="25934"/>
                    <a:pt x="37509" y="18868"/>
                    <a:pt x="34484" y="17873"/>
                  </a:cubicBezTo>
                  <a:cubicBezTo>
                    <a:pt x="33117" y="17417"/>
                    <a:pt x="32371" y="17404"/>
                    <a:pt x="32371" y="17404"/>
                  </a:cubicBezTo>
                  <a:cubicBezTo>
                    <a:pt x="32371" y="17404"/>
                    <a:pt x="32371" y="17459"/>
                    <a:pt x="32371" y="17569"/>
                  </a:cubicBezTo>
                  <a:cubicBezTo>
                    <a:pt x="31391" y="17431"/>
                    <a:pt x="30314" y="17404"/>
                    <a:pt x="29803" y="17404"/>
                  </a:cubicBezTo>
                  <a:cubicBezTo>
                    <a:pt x="29651" y="17404"/>
                    <a:pt x="29596" y="17542"/>
                    <a:pt x="29582" y="17777"/>
                  </a:cubicBezTo>
                  <a:cubicBezTo>
                    <a:pt x="28753" y="17652"/>
                    <a:pt x="28049" y="17459"/>
                    <a:pt x="27800" y="17141"/>
                  </a:cubicBezTo>
                  <a:cubicBezTo>
                    <a:pt x="27566" y="16810"/>
                    <a:pt x="27441" y="16299"/>
                    <a:pt x="27400" y="15733"/>
                  </a:cubicBezTo>
                  <a:cubicBezTo>
                    <a:pt x="28463" y="15608"/>
                    <a:pt x="29720" y="15305"/>
                    <a:pt x="30631" y="14559"/>
                  </a:cubicBezTo>
                  <a:cubicBezTo>
                    <a:pt x="30673" y="14531"/>
                    <a:pt x="30687" y="14476"/>
                    <a:pt x="30673" y="14435"/>
                  </a:cubicBezTo>
                  <a:cubicBezTo>
                    <a:pt x="32951" y="12681"/>
                    <a:pt x="31943" y="8911"/>
                    <a:pt x="30659" y="6204"/>
                  </a:cubicBezTo>
                  <a:cubicBezTo>
                    <a:pt x="30742" y="6149"/>
                    <a:pt x="30783" y="6080"/>
                    <a:pt x="30797" y="6038"/>
                  </a:cubicBezTo>
                  <a:cubicBezTo>
                    <a:pt x="31046" y="5334"/>
                    <a:pt x="30493" y="515"/>
                    <a:pt x="27207" y="31"/>
                  </a:cubicBezTo>
                  <a:cubicBezTo>
                    <a:pt x="27059" y="10"/>
                    <a:pt x="26914" y="0"/>
                    <a:pt x="26772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92" name="Google Shape;1992;p64"/>
            <p:cNvGrpSpPr/>
            <p:nvPr/>
          </p:nvGrpSpPr>
          <p:grpSpPr>
            <a:xfrm>
              <a:off x="10220325" y="145950"/>
              <a:ext cx="1996671" cy="1619367"/>
              <a:chOff x="10220325" y="145950"/>
              <a:chExt cx="1996671" cy="1619367"/>
            </a:xfrm>
          </p:grpSpPr>
          <p:sp>
            <p:nvSpPr>
              <p:cNvPr id="1993" name="Google Shape;1993;p64"/>
              <p:cNvSpPr/>
              <p:nvPr/>
            </p:nvSpPr>
            <p:spPr>
              <a:xfrm>
                <a:off x="10804337" y="266430"/>
                <a:ext cx="1412660" cy="1407220"/>
              </a:xfrm>
              <a:custGeom>
                <a:avLst/>
                <a:gdLst/>
                <a:ahLst/>
                <a:cxnLst/>
                <a:rect l="l" t="t" r="r" b="b"/>
                <a:pathLst>
                  <a:path w="34801" h="34667" extrusionOk="0">
                    <a:moveTo>
                      <a:pt x="13355" y="0"/>
                    </a:moveTo>
                    <a:cubicBezTo>
                      <a:pt x="10761" y="0"/>
                      <a:pt x="5262" y="2324"/>
                      <a:pt x="5262" y="2324"/>
                    </a:cubicBezTo>
                    <a:cubicBezTo>
                      <a:pt x="4116" y="7931"/>
                      <a:pt x="5138" y="11521"/>
                      <a:pt x="8839" y="12447"/>
                    </a:cubicBezTo>
                    <a:cubicBezTo>
                      <a:pt x="9239" y="13413"/>
                      <a:pt x="9598" y="14380"/>
                      <a:pt x="9584" y="14532"/>
                    </a:cubicBezTo>
                    <a:cubicBezTo>
                      <a:pt x="9557" y="14877"/>
                      <a:pt x="2389" y="15720"/>
                      <a:pt x="1202" y="16189"/>
                    </a:cubicBezTo>
                    <a:cubicBezTo>
                      <a:pt x="0" y="16672"/>
                      <a:pt x="4709" y="34666"/>
                      <a:pt x="4709" y="34666"/>
                    </a:cubicBezTo>
                    <a:lnTo>
                      <a:pt x="19320" y="34432"/>
                    </a:lnTo>
                    <a:cubicBezTo>
                      <a:pt x="21323" y="34418"/>
                      <a:pt x="21502" y="28963"/>
                      <a:pt x="21060" y="23922"/>
                    </a:cubicBezTo>
                    <a:lnTo>
                      <a:pt x="21060" y="23922"/>
                    </a:lnTo>
                    <a:cubicBezTo>
                      <a:pt x="23335" y="25693"/>
                      <a:pt x="26685" y="29348"/>
                      <a:pt x="29200" y="29348"/>
                    </a:cubicBezTo>
                    <a:cubicBezTo>
                      <a:pt x="29922" y="29348"/>
                      <a:pt x="30575" y="29047"/>
                      <a:pt x="31114" y="28314"/>
                    </a:cubicBezTo>
                    <a:cubicBezTo>
                      <a:pt x="34690" y="23481"/>
                      <a:pt x="28241" y="13469"/>
                      <a:pt x="31114" y="12889"/>
                    </a:cubicBezTo>
                    <a:cubicBezTo>
                      <a:pt x="34000" y="12322"/>
                      <a:pt x="34801" y="8746"/>
                      <a:pt x="33530" y="7144"/>
                    </a:cubicBezTo>
                    <a:cubicBezTo>
                      <a:pt x="33348" y="6900"/>
                      <a:pt x="33181" y="6799"/>
                      <a:pt x="33035" y="6799"/>
                    </a:cubicBezTo>
                    <a:cubicBezTo>
                      <a:pt x="32949" y="6799"/>
                      <a:pt x="32870" y="6834"/>
                      <a:pt x="32798" y="6895"/>
                    </a:cubicBezTo>
                    <a:cubicBezTo>
                      <a:pt x="32757" y="6799"/>
                      <a:pt x="32702" y="6730"/>
                      <a:pt x="32619" y="6674"/>
                    </a:cubicBezTo>
                    <a:cubicBezTo>
                      <a:pt x="32546" y="6633"/>
                      <a:pt x="32478" y="6615"/>
                      <a:pt x="32416" y="6615"/>
                    </a:cubicBezTo>
                    <a:cubicBezTo>
                      <a:pt x="32184" y="6615"/>
                      <a:pt x="32023" y="6873"/>
                      <a:pt x="31915" y="7199"/>
                    </a:cubicBezTo>
                    <a:cubicBezTo>
                      <a:pt x="31819" y="6745"/>
                      <a:pt x="31558" y="6425"/>
                      <a:pt x="31294" y="6425"/>
                    </a:cubicBezTo>
                    <a:cubicBezTo>
                      <a:pt x="31100" y="6425"/>
                      <a:pt x="30903" y="6598"/>
                      <a:pt x="30768" y="7020"/>
                    </a:cubicBezTo>
                    <a:cubicBezTo>
                      <a:pt x="30313" y="8525"/>
                      <a:pt x="29277" y="9215"/>
                      <a:pt x="29277" y="9215"/>
                    </a:cubicBezTo>
                    <a:cubicBezTo>
                      <a:pt x="29277" y="9215"/>
                      <a:pt x="30423" y="7600"/>
                      <a:pt x="29733" y="7020"/>
                    </a:cubicBezTo>
                    <a:cubicBezTo>
                      <a:pt x="29657" y="6958"/>
                      <a:pt x="29586" y="6930"/>
                      <a:pt x="29518" y="6930"/>
                    </a:cubicBezTo>
                    <a:cubicBezTo>
                      <a:pt x="28959" y="6930"/>
                      <a:pt x="28584" y="8783"/>
                      <a:pt x="27661" y="9091"/>
                    </a:cubicBezTo>
                    <a:cubicBezTo>
                      <a:pt x="26625" y="9436"/>
                      <a:pt x="26059" y="10707"/>
                      <a:pt x="26059" y="10707"/>
                    </a:cubicBezTo>
                    <a:cubicBezTo>
                      <a:pt x="23864" y="13924"/>
                      <a:pt x="28821" y="22983"/>
                      <a:pt x="26059" y="23936"/>
                    </a:cubicBezTo>
                    <a:cubicBezTo>
                      <a:pt x="26035" y="23945"/>
                      <a:pt x="26009" y="23949"/>
                      <a:pt x="25981" y="23949"/>
                    </a:cubicBezTo>
                    <a:cubicBezTo>
                      <a:pt x="24661" y="23949"/>
                      <a:pt x="19127" y="14946"/>
                      <a:pt x="19127" y="14946"/>
                    </a:cubicBezTo>
                    <a:cubicBezTo>
                      <a:pt x="19127" y="14946"/>
                      <a:pt x="18689" y="14965"/>
                      <a:pt x="18055" y="14965"/>
                    </a:cubicBezTo>
                    <a:cubicBezTo>
                      <a:pt x="16553" y="14965"/>
                      <a:pt x="13948" y="14862"/>
                      <a:pt x="13423" y="14173"/>
                    </a:cubicBezTo>
                    <a:cubicBezTo>
                      <a:pt x="13147" y="13800"/>
                      <a:pt x="13037" y="13179"/>
                      <a:pt x="13009" y="12530"/>
                    </a:cubicBezTo>
                    <a:cubicBezTo>
                      <a:pt x="13479" y="12461"/>
                      <a:pt x="13962" y="12378"/>
                      <a:pt x="14473" y="12267"/>
                    </a:cubicBezTo>
                    <a:cubicBezTo>
                      <a:pt x="20908" y="10872"/>
                      <a:pt x="15799" y="1675"/>
                      <a:pt x="14501" y="322"/>
                    </a:cubicBezTo>
                    <a:cubicBezTo>
                      <a:pt x="14283" y="95"/>
                      <a:pt x="13878" y="0"/>
                      <a:pt x="13355" y="0"/>
                    </a:cubicBezTo>
                    <a:close/>
                  </a:path>
                </a:pathLst>
              </a:custGeom>
              <a:solidFill>
                <a:srgbClr val="DDB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4" name="Google Shape;1994;p64"/>
              <p:cNvSpPr/>
              <p:nvPr/>
            </p:nvSpPr>
            <p:spPr>
              <a:xfrm>
                <a:off x="10916455" y="852392"/>
                <a:ext cx="789889" cy="555549"/>
              </a:xfrm>
              <a:custGeom>
                <a:avLst/>
                <a:gdLst/>
                <a:ahLst/>
                <a:cxnLst/>
                <a:rect l="l" t="t" r="r" b="b"/>
                <a:pathLst>
                  <a:path w="19459" h="13686" extrusionOk="0">
                    <a:moveTo>
                      <a:pt x="12664" y="0"/>
                    </a:moveTo>
                    <a:cubicBezTo>
                      <a:pt x="11665" y="0"/>
                      <a:pt x="14623" y="6502"/>
                      <a:pt x="10969" y="6502"/>
                    </a:cubicBezTo>
                    <a:cubicBezTo>
                      <a:pt x="10884" y="6502"/>
                      <a:pt x="10795" y="6498"/>
                      <a:pt x="10703" y="6491"/>
                    </a:cubicBezTo>
                    <a:cubicBezTo>
                      <a:pt x="6643" y="6173"/>
                      <a:pt x="5911" y="152"/>
                      <a:pt x="5911" y="152"/>
                    </a:cubicBezTo>
                    <a:cubicBezTo>
                      <a:pt x="4502" y="373"/>
                      <a:pt x="0" y="1174"/>
                      <a:pt x="1174" y="2900"/>
                    </a:cubicBezTo>
                    <a:cubicBezTo>
                      <a:pt x="2303" y="4547"/>
                      <a:pt x="125" y="13468"/>
                      <a:pt x="4115" y="13468"/>
                    </a:cubicBezTo>
                    <a:cubicBezTo>
                      <a:pt x="4275" y="13468"/>
                      <a:pt x="4446" y="13453"/>
                      <a:pt x="4627" y="13423"/>
                    </a:cubicBezTo>
                    <a:cubicBezTo>
                      <a:pt x="9322" y="12636"/>
                      <a:pt x="18215" y="13686"/>
                      <a:pt x="18837" y="12125"/>
                    </a:cubicBezTo>
                    <a:cubicBezTo>
                      <a:pt x="19458" y="10551"/>
                      <a:pt x="17732" y="1961"/>
                      <a:pt x="17262" y="1022"/>
                    </a:cubicBezTo>
                    <a:cubicBezTo>
                      <a:pt x="16807" y="83"/>
                      <a:pt x="13672" y="0"/>
                      <a:pt x="12664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5" name="Google Shape;1995;p64"/>
              <p:cNvSpPr/>
              <p:nvPr/>
            </p:nvSpPr>
            <p:spPr>
              <a:xfrm>
                <a:off x="11311100" y="480640"/>
                <a:ext cx="98680" cy="115607"/>
              </a:xfrm>
              <a:custGeom>
                <a:avLst/>
                <a:gdLst/>
                <a:ahLst/>
                <a:cxnLst/>
                <a:rect l="l" t="t" r="r" b="b"/>
                <a:pathLst>
                  <a:path w="2431" h="2848" extrusionOk="0">
                    <a:moveTo>
                      <a:pt x="126" y="1"/>
                    </a:moveTo>
                    <a:cubicBezTo>
                      <a:pt x="94" y="1"/>
                      <a:pt x="64" y="14"/>
                      <a:pt x="42" y="44"/>
                    </a:cubicBezTo>
                    <a:cubicBezTo>
                      <a:pt x="0" y="85"/>
                      <a:pt x="0" y="168"/>
                      <a:pt x="56" y="210"/>
                    </a:cubicBezTo>
                    <a:cubicBezTo>
                      <a:pt x="1022" y="1066"/>
                      <a:pt x="2058" y="2129"/>
                      <a:pt x="2113" y="2392"/>
                    </a:cubicBezTo>
                    <a:cubicBezTo>
                      <a:pt x="1796" y="2488"/>
                      <a:pt x="1216" y="2543"/>
                      <a:pt x="829" y="2571"/>
                    </a:cubicBezTo>
                    <a:cubicBezTo>
                      <a:pt x="636" y="2585"/>
                      <a:pt x="484" y="2599"/>
                      <a:pt x="401" y="2613"/>
                    </a:cubicBezTo>
                    <a:cubicBezTo>
                      <a:pt x="346" y="2626"/>
                      <a:pt x="304" y="2695"/>
                      <a:pt x="304" y="2751"/>
                    </a:cubicBezTo>
                    <a:cubicBezTo>
                      <a:pt x="318" y="2806"/>
                      <a:pt x="373" y="2847"/>
                      <a:pt x="428" y="2847"/>
                    </a:cubicBezTo>
                    <a:lnTo>
                      <a:pt x="442" y="2847"/>
                    </a:lnTo>
                    <a:cubicBezTo>
                      <a:pt x="511" y="2833"/>
                      <a:pt x="663" y="2820"/>
                      <a:pt x="857" y="2806"/>
                    </a:cubicBezTo>
                    <a:cubicBezTo>
                      <a:pt x="1285" y="2764"/>
                      <a:pt x="1865" y="2709"/>
                      <a:pt x="2196" y="2613"/>
                    </a:cubicBezTo>
                    <a:cubicBezTo>
                      <a:pt x="2265" y="2585"/>
                      <a:pt x="2320" y="2530"/>
                      <a:pt x="2334" y="2461"/>
                    </a:cubicBezTo>
                    <a:cubicBezTo>
                      <a:pt x="2431" y="2060"/>
                      <a:pt x="870" y="624"/>
                      <a:pt x="207" y="30"/>
                    </a:cubicBezTo>
                    <a:cubicBezTo>
                      <a:pt x="182" y="11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6" name="Google Shape;1996;p64"/>
              <p:cNvSpPr/>
              <p:nvPr/>
            </p:nvSpPr>
            <p:spPr>
              <a:xfrm>
                <a:off x="11182176" y="491519"/>
                <a:ext cx="79642" cy="100223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469" extrusionOk="0">
                    <a:moveTo>
                      <a:pt x="1163" y="0"/>
                    </a:moveTo>
                    <a:cubicBezTo>
                      <a:pt x="1148" y="0"/>
                      <a:pt x="1133" y="4"/>
                      <a:pt x="1119" y="11"/>
                    </a:cubicBezTo>
                    <a:cubicBezTo>
                      <a:pt x="1050" y="25"/>
                      <a:pt x="1022" y="94"/>
                      <a:pt x="1050" y="163"/>
                    </a:cubicBezTo>
                    <a:cubicBezTo>
                      <a:pt x="1215" y="605"/>
                      <a:pt x="1602" y="1958"/>
                      <a:pt x="1132" y="2206"/>
                    </a:cubicBezTo>
                    <a:cubicBezTo>
                      <a:pt x="1094" y="2229"/>
                      <a:pt x="1056" y="2240"/>
                      <a:pt x="1018" y="2240"/>
                    </a:cubicBezTo>
                    <a:cubicBezTo>
                      <a:pt x="987" y="2240"/>
                      <a:pt x="956" y="2233"/>
                      <a:pt x="925" y="2220"/>
                    </a:cubicBezTo>
                    <a:cubicBezTo>
                      <a:pt x="580" y="2068"/>
                      <a:pt x="318" y="1129"/>
                      <a:pt x="249" y="770"/>
                    </a:cubicBezTo>
                    <a:cubicBezTo>
                      <a:pt x="237" y="722"/>
                      <a:pt x="183" y="685"/>
                      <a:pt x="133" y="685"/>
                    </a:cubicBezTo>
                    <a:cubicBezTo>
                      <a:pt x="125" y="685"/>
                      <a:pt x="118" y="686"/>
                      <a:pt x="111" y="687"/>
                    </a:cubicBezTo>
                    <a:cubicBezTo>
                      <a:pt x="42" y="701"/>
                      <a:pt x="0" y="756"/>
                      <a:pt x="14" y="825"/>
                    </a:cubicBezTo>
                    <a:cubicBezTo>
                      <a:pt x="42" y="964"/>
                      <a:pt x="318" y="2193"/>
                      <a:pt x="842" y="2427"/>
                    </a:cubicBezTo>
                    <a:cubicBezTo>
                      <a:pt x="898" y="2455"/>
                      <a:pt x="953" y="2469"/>
                      <a:pt x="1022" y="2469"/>
                    </a:cubicBezTo>
                    <a:cubicBezTo>
                      <a:pt x="1091" y="2469"/>
                      <a:pt x="1174" y="2455"/>
                      <a:pt x="1243" y="2414"/>
                    </a:cubicBezTo>
                    <a:cubicBezTo>
                      <a:pt x="1961" y="2013"/>
                      <a:pt x="1340" y="273"/>
                      <a:pt x="1257" y="80"/>
                    </a:cubicBezTo>
                    <a:cubicBezTo>
                      <a:pt x="1247" y="29"/>
                      <a:pt x="1206" y="0"/>
                      <a:pt x="116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7" name="Google Shape;1997;p64"/>
              <p:cNvSpPr/>
              <p:nvPr/>
            </p:nvSpPr>
            <p:spPr>
              <a:xfrm>
                <a:off x="11373329" y="435988"/>
                <a:ext cx="86909" cy="98031"/>
              </a:xfrm>
              <a:custGeom>
                <a:avLst/>
                <a:gdLst/>
                <a:ahLst/>
                <a:cxnLst/>
                <a:rect l="l" t="t" r="r" b="b"/>
                <a:pathLst>
                  <a:path w="2141" h="2415" extrusionOk="0">
                    <a:moveTo>
                      <a:pt x="1137" y="1"/>
                    </a:moveTo>
                    <a:cubicBezTo>
                      <a:pt x="1122" y="1"/>
                      <a:pt x="1106" y="4"/>
                      <a:pt x="1091" y="12"/>
                    </a:cubicBezTo>
                    <a:cubicBezTo>
                      <a:pt x="1036" y="39"/>
                      <a:pt x="1008" y="108"/>
                      <a:pt x="1036" y="163"/>
                    </a:cubicBezTo>
                    <a:cubicBezTo>
                      <a:pt x="1257" y="605"/>
                      <a:pt x="1754" y="1903"/>
                      <a:pt x="1298" y="2166"/>
                    </a:cubicBezTo>
                    <a:cubicBezTo>
                      <a:pt x="1260" y="2181"/>
                      <a:pt x="1223" y="2192"/>
                      <a:pt x="1185" y="2192"/>
                    </a:cubicBezTo>
                    <a:cubicBezTo>
                      <a:pt x="1154" y="2192"/>
                      <a:pt x="1122" y="2185"/>
                      <a:pt x="1091" y="2166"/>
                    </a:cubicBezTo>
                    <a:cubicBezTo>
                      <a:pt x="705" y="2014"/>
                      <a:pt x="345" y="1061"/>
                      <a:pt x="235" y="702"/>
                    </a:cubicBezTo>
                    <a:cubicBezTo>
                      <a:pt x="224" y="659"/>
                      <a:pt x="180" y="624"/>
                      <a:pt x="134" y="624"/>
                    </a:cubicBezTo>
                    <a:cubicBezTo>
                      <a:pt x="122" y="624"/>
                      <a:pt x="109" y="627"/>
                      <a:pt x="97" y="633"/>
                    </a:cubicBezTo>
                    <a:cubicBezTo>
                      <a:pt x="28" y="647"/>
                      <a:pt x="0" y="716"/>
                      <a:pt x="14" y="771"/>
                    </a:cubicBezTo>
                    <a:cubicBezTo>
                      <a:pt x="55" y="909"/>
                      <a:pt x="456" y="2166"/>
                      <a:pt x="1008" y="2387"/>
                    </a:cubicBezTo>
                    <a:cubicBezTo>
                      <a:pt x="1064" y="2414"/>
                      <a:pt x="1119" y="2414"/>
                      <a:pt x="1188" y="2414"/>
                    </a:cubicBezTo>
                    <a:cubicBezTo>
                      <a:pt x="1257" y="2414"/>
                      <a:pt x="1340" y="2401"/>
                      <a:pt x="1409" y="2359"/>
                    </a:cubicBezTo>
                    <a:cubicBezTo>
                      <a:pt x="2141" y="1959"/>
                      <a:pt x="1340" y="260"/>
                      <a:pt x="1243" y="67"/>
                    </a:cubicBezTo>
                    <a:cubicBezTo>
                      <a:pt x="1223" y="26"/>
                      <a:pt x="1180" y="1"/>
                      <a:pt x="1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8" name="Google Shape;1998;p64"/>
              <p:cNvSpPr/>
              <p:nvPr/>
            </p:nvSpPr>
            <p:spPr>
              <a:xfrm>
                <a:off x="11240468" y="728623"/>
                <a:ext cx="226506" cy="58210"/>
              </a:xfrm>
              <a:custGeom>
                <a:avLst/>
                <a:gdLst/>
                <a:ahLst/>
                <a:cxnLst/>
                <a:rect l="l" t="t" r="r" b="b"/>
                <a:pathLst>
                  <a:path w="5580" h="1434" extrusionOk="0">
                    <a:moveTo>
                      <a:pt x="5442" y="1"/>
                    </a:moveTo>
                    <a:cubicBezTo>
                      <a:pt x="5418" y="1"/>
                      <a:pt x="5394" y="9"/>
                      <a:pt x="5372" y="25"/>
                    </a:cubicBezTo>
                    <a:cubicBezTo>
                      <a:pt x="4144" y="1031"/>
                      <a:pt x="2231" y="1204"/>
                      <a:pt x="1089" y="1204"/>
                    </a:cubicBezTo>
                    <a:cubicBezTo>
                      <a:pt x="524" y="1204"/>
                      <a:pt x="148" y="1162"/>
                      <a:pt x="138" y="1157"/>
                    </a:cubicBezTo>
                    <a:cubicBezTo>
                      <a:pt x="69" y="1157"/>
                      <a:pt x="14" y="1199"/>
                      <a:pt x="14" y="1268"/>
                    </a:cubicBezTo>
                    <a:cubicBezTo>
                      <a:pt x="0" y="1323"/>
                      <a:pt x="42" y="1378"/>
                      <a:pt x="111" y="1392"/>
                    </a:cubicBezTo>
                    <a:cubicBezTo>
                      <a:pt x="152" y="1392"/>
                      <a:pt x="553" y="1434"/>
                      <a:pt x="1119" y="1434"/>
                    </a:cubicBezTo>
                    <a:cubicBezTo>
                      <a:pt x="2293" y="1434"/>
                      <a:pt x="4226" y="1254"/>
                      <a:pt x="5510" y="205"/>
                    </a:cubicBezTo>
                    <a:cubicBezTo>
                      <a:pt x="5566" y="163"/>
                      <a:pt x="5579" y="94"/>
                      <a:pt x="5538" y="53"/>
                    </a:cubicBezTo>
                    <a:cubicBezTo>
                      <a:pt x="5513" y="19"/>
                      <a:pt x="5478" y="1"/>
                      <a:pt x="544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999" name="Google Shape;1999;p64"/>
              <p:cNvSpPr/>
              <p:nvPr/>
            </p:nvSpPr>
            <p:spPr>
              <a:xfrm>
                <a:off x="11049316" y="563328"/>
                <a:ext cx="76273" cy="92876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2288" extrusionOk="0">
                    <a:moveTo>
                      <a:pt x="448" y="0"/>
                    </a:moveTo>
                    <a:cubicBezTo>
                      <a:pt x="418" y="0"/>
                      <a:pt x="388" y="3"/>
                      <a:pt x="359" y="9"/>
                    </a:cubicBezTo>
                    <a:cubicBezTo>
                      <a:pt x="83" y="78"/>
                      <a:pt x="14" y="451"/>
                      <a:pt x="0" y="465"/>
                    </a:cubicBezTo>
                    <a:cubicBezTo>
                      <a:pt x="0" y="534"/>
                      <a:pt x="42" y="589"/>
                      <a:pt x="97" y="603"/>
                    </a:cubicBezTo>
                    <a:cubicBezTo>
                      <a:pt x="106" y="605"/>
                      <a:pt x="114" y="606"/>
                      <a:pt x="123" y="606"/>
                    </a:cubicBezTo>
                    <a:cubicBezTo>
                      <a:pt x="180" y="606"/>
                      <a:pt x="223" y="567"/>
                      <a:pt x="235" y="506"/>
                    </a:cubicBezTo>
                    <a:cubicBezTo>
                      <a:pt x="235" y="506"/>
                      <a:pt x="276" y="272"/>
                      <a:pt x="415" y="244"/>
                    </a:cubicBezTo>
                    <a:cubicBezTo>
                      <a:pt x="425" y="240"/>
                      <a:pt x="440" y="237"/>
                      <a:pt x="458" y="237"/>
                    </a:cubicBezTo>
                    <a:cubicBezTo>
                      <a:pt x="553" y="237"/>
                      <a:pt x="754" y="322"/>
                      <a:pt x="1091" y="741"/>
                    </a:cubicBezTo>
                    <a:cubicBezTo>
                      <a:pt x="1630" y="1418"/>
                      <a:pt x="1602" y="1887"/>
                      <a:pt x="1478" y="2012"/>
                    </a:cubicBezTo>
                    <a:cubicBezTo>
                      <a:pt x="1445" y="2044"/>
                      <a:pt x="1406" y="2060"/>
                      <a:pt x="1362" y="2060"/>
                    </a:cubicBezTo>
                    <a:cubicBezTo>
                      <a:pt x="1295" y="2060"/>
                      <a:pt x="1216" y="2023"/>
                      <a:pt x="1133" y="1956"/>
                    </a:cubicBezTo>
                    <a:cubicBezTo>
                      <a:pt x="1022" y="1874"/>
                      <a:pt x="967" y="1777"/>
                      <a:pt x="967" y="1680"/>
                    </a:cubicBezTo>
                    <a:cubicBezTo>
                      <a:pt x="967" y="1515"/>
                      <a:pt x="1146" y="1349"/>
                      <a:pt x="1215" y="1307"/>
                    </a:cubicBezTo>
                    <a:cubicBezTo>
                      <a:pt x="1271" y="1266"/>
                      <a:pt x="1285" y="1197"/>
                      <a:pt x="1243" y="1142"/>
                    </a:cubicBezTo>
                    <a:cubicBezTo>
                      <a:pt x="1219" y="1109"/>
                      <a:pt x="1185" y="1096"/>
                      <a:pt x="1150" y="1096"/>
                    </a:cubicBezTo>
                    <a:cubicBezTo>
                      <a:pt x="1125" y="1096"/>
                      <a:pt x="1100" y="1103"/>
                      <a:pt x="1077" y="1114"/>
                    </a:cubicBezTo>
                    <a:cubicBezTo>
                      <a:pt x="1064" y="1128"/>
                      <a:pt x="746" y="1349"/>
                      <a:pt x="732" y="1666"/>
                    </a:cubicBezTo>
                    <a:cubicBezTo>
                      <a:pt x="732" y="1846"/>
                      <a:pt x="815" y="1998"/>
                      <a:pt x="981" y="2136"/>
                    </a:cubicBezTo>
                    <a:cubicBezTo>
                      <a:pt x="1105" y="2247"/>
                      <a:pt x="1243" y="2288"/>
                      <a:pt x="1367" y="2288"/>
                    </a:cubicBezTo>
                    <a:cubicBezTo>
                      <a:pt x="1464" y="2288"/>
                      <a:pt x="1561" y="2260"/>
                      <a:pt x="1630" y="2177"/>
                    </a:cubicBezTo>
                    <a:cubicBezTo>
                      <a:pt x="1878" y="1943"/>
                      <a:pt x="1865" y="1363"/>
                      <a:pt x="1271" y="603"/>
                    </a:cubicBezTo>
                    <a:cubicBezTo>
                      <a:pt x="951" y="198"/>
                      <a:pt x="687" y="0"/>
                      <a:pt x="44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0" name="Google Shape;2000;p64"/>
              <p:cNvSpPr/>
              <p:nvPr/>
            </p:nvSpPr>
            <p:spPr>
              <a:xfrm>
                <a:off x="11289789" y="616018"/>
                <a:ext cx="97584" cy="88979"/>
              </a:xfrm>
              <a:custGeom>
                <a:avLst/>
                <a:gdLst/>
                <a:ahLst/>
                <a:cxnLst/>
                <a:rect l="l" t="t" r="r" b="b"/>
                <a:pathLst>
                  <a:path w="2404" h="2192" extrusionOk="0">
                    <a:moveTo>
                      <a:pt x="135" y="1"/>
                    </a:moveTo>
                    <a:cubicBezTo>
                      <a:pt x="122" y="1"/>
                      <a:pt x="109" y="3"/>
                      <a:pt x="97" y="9"/>
                    </a:cubicBezTo>
                    <a:cubicBezTo>
                      <a:pt x="42" y="23"/>
                      <a:pt x="1" y="92"/>
                      <a:pt x="28" y="148"/>
                    </a:cubicBezTo>
                    <a:cubicBezTo>
                      <a:pt x="97" y="355"/>
                      <a:pt x="719" y="2150"/>
                      <a:pt x="1464" y="2191"/>
                    </a:cubicBezTo>
                    <a:lnTo>
                      <a:pt x="1492" y="2191"/>
                    </a:lnTo>
                    <a:cubicBezTo>
                      <a:pt x="1823" y="2191"/>
                      <a:pt x="2072" y="1860"/>
                      <a:pt x="2238" y="1169"/>
                    </a:cubicBezTo>
                    <a:cubicBezTo>
                      <a:pt x="2362" y="686"/>
                      <a:pt x="2390" y="203"/>
                      <a:pt x="2390" y="175"/>
                    </a:cubicBezTo>
                    <a:cubicBezTo>
                      <a:pt x="2403" y="120"/>
                      <a:pt x="2348" y="65"/>
                      <a:pt x="2293" y="65"/>
                    </a:cubicBezTo>
                    <a:cubicBezTo>
                      <a:pt x="2286" y="63"/>
                      <a:pt x="2279" y="63"/>
                      <a:pt x="2272" y="63"/>
                    </a:cubicBezTo>
                    <a:cubicBezTo>
                      <a:pt x="2213" y="63"/>
                      <a:pt x="2169" y="112"/>
                      <a:pt x="2169" y="161"/>
                    </a:cubicBezTo>
                    <a:cubicBezTo>
                      <a:pt x="2169" y="175"/>
                      <a:pt x="2127" y="645"/>
                      <a:pt x="2017" y="1114"/>
                    </a:cubicBezTo>
                    <a:cubicBezTo>
                      <a:pt x="1949" y="1441"/>
                      <a:pt x="1773" y="1971"/>
                      <a:pt x="1489" y="1971"/>
                    </a:cubicBezTo>
                    <a:cubicBezTo>
                      <a:pt x="1485" y="1971"/>
                      <a:pt x="1482" y="1971"/>
                      <a:pt x="1478" y="1970"/>
                    </a:cubicBezTo>
                    <a:cubicBezTo>
                      <a:pt x="1022" y="1943"/>
                      <a:pt x="484" y="797"/>
                      <a:pt x="235" y="78"/>
                    </a:cubicBezTo>
                    <a:cubicBezTo>
                      <a:pt x="225" y="35"/>
                      <a:pt x="180" y="1"/>
                      <a:pt x="13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1" name="Google Shape;2001;p64"/>
              <p:cNvSpPr/>
              <p:nvPr/>
            </p:nvSpPr>
            <p:spPr>
              <a:xfrm>
                <a:off x="11183841" y="614070"/>
                <a:ext cx="79642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1898" extrusionOk="0">
                    <a:moveTo>
                      <a:pt x="985" y="1"/>
                    </a:moveTo>
                    <a:cubicBezTo>
                      <a:pt x="495" y="1"/>
                      <a:pt x="68" y="379"/>
                      <a:pt x="28" y="886"/>
                    </a:cubicBezTo>
                    <a:cubicBezTo>
                      <a:pt x="1" y="1411"/>
                      <a:pt x="401" y="1867"/>
                      <a:pt x="926" y="1894"/>
                    </a:cubicBezTo>
                    <a:cubicBezTo>
                      <a:pt x="951" y="1896"/>
                      <a:pt x="976" y="1897"/>
                      <a:pt x="1000" y="1897"/>
                    </a:cubicBezTo>
                    <a:cubicBezTo>
                      <a:pt x="1492" y="1897"/>
                      <a:pt x="1894" y="1510"/>
                      <a:pt x="1934" y="1010"/>
                    </a:cubicBezTo>
                    <a:cubicBezTo>
                      <a:pt x="1962" y="486"/>
                      <a:pt x="1561" y="44"/>
                      <a:pt x="1036" y="2"/>
                    </a:cubicBezTo>
                    <a:cubicBezTo>
                      <a:pt x="1019" y="1"/>
                      <a:pt x="1002" y="1"/>
                      <a:pt x="985" y="1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2" name="Google Shape;2002;p64"/>
              <p:cNvSpPr/>
              <p:nvPr/>
            </p:nvSpPr>
            <p:spPr>
              <a:xfrm>
                <a:off x="11416479" y="559066"/>
                <a:ext cx="80211" cy="77045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1898" extrusionOk="0">
                    <a:moveTo>
                      <a:pt x="976" y="1"/>
                    </a:moveTo>
                    <a:cubicBezTo>
                      <a:pt x="483" y="1"/>
                      <a:pt x="68" y="388"/>
                      <a:pt x="42" y="888"/>
                    </a:cubicBezTo>
                    <a:cubicBezTo>
                      <a:pt x="1" y="1412"/>
                      <a:pt x="401" y="1854"/>
                      <a:pt x="926" y="1896"/>
                    </a:cubicBezTo>
                    <a:cubicBezTo>
                      <a:pt x="943" y="1897"/>
                      <a:pt x="960" y="1897"/>
                      <a:pt x="977" y="1897"/>
                    </a:cubicBezTo>
                    <a:cubicBezTo>
                      <a:pt x="1480" y="1897"/>
                      <a:pt x="1907" y="1506"/>
                      <a:pt x="1934" y="1012"/>
                    </a:cubicBezTo>
                    <a:cubicBezTo>
                      <a:pt x="1975" y="487"/>
                      <a:pt x="1575" y="31"/>
                      <a:pt x="1050" y="4"/>
                    </a:cubicBezTo>
                    <a:cubicBezTo>
                      <a:pt x="1025" y="2"/>
                      <a:pt x="1000" y="1"/>
                      <a:pt x="976" y="1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3" name="Google Shape;2003;p64"/>
              <p:cNvSpPr/>
              <p:nvPr/>
            </p:nvSpPr>
            <p:spPr>
              <a:xfrm>
                <a:off x="10617081" y="145950"/>
                <a:ext cx="863890" cy="659953"/>
              </a:xfrm>
              <a:custGeom>
                <a:avLst/>
                <a:gdLst/>
                <a:ahLst/>
                <a:cxnLst/>
                <a:rect l="l" t="t" r="r" b="b"/>
                <a:pathLst>
                  <a:path w="21282" h="16258" extrusionOk="0">
                    <a:moveTo>
                      <a:pt x="17012" y="0"/>
                    </a:moveTo>
                    <a:cubicBezTo>
                      <a:pt x="15501" y="0"/>
                      <a:pt x="14391" y="1122"/>
                      <a:pt x="14391" y="1122"/>
                    </a:cubicBezTo>
                    <a:cubicBezTo>
                      <a:pt x="9461" y="1205"/>
                      <a:pt x="7044" y="3497"/>
                      <a:pt x="6367" y="6342"/>
                    </a:cubicBezTo>
                    <a:cubicBezTo>
                      <a:pt x="5921" y="6162"/>
                      <a:pt x="5342" y="6001"/>
                      <a:pt x="4692" y="6001"/>
                    </a:cubicBezTo>
                    <a:cubicBezTo>
                      <a:pt x="3996" y="6001"/>
                      <a:pt x="3217" y="6186"/>
                      <a:pt x="2431" y="6728"/>
                    </a:cubicBezTo>
                    <a:cubicBezTo>
                      <a:pt x="1" y="8399"/>
                      <a:pt x="3080" y="11037"/>
                      <a:pt x="1589" y="12114"/>
                    </a:cubicBezTo>
                    <a:cubicBezTo>
                      <a:pt x="703" y="12749"/>
                      <a:pt x="1085" y="13239"/>
                      <a:pt x="1880" y="13239"/>
                    </a:cubicBezTo>
                    <a:cubicBezTo>
                      <a:pt x="2435" y="13239"/>
                      <a:pt x="3190" y="13000"/>
                      <a:pt x="3854" y="12404"/>
                    </a:cubicBezTo>
                    <a:lnTo>
                      <a:pt x="3854" y="12404"/>
                    </a:lnTo>
                    <a:cubicBezTo>
                      <a:pt x="3854" y="12404"/>
                      <a:pt x="3702" y="13702"/>
                      <a:pt x="3011" y="14061"/>
                    </a:cubicBezTo>
                    <a:cubicBezTo>
                      <a:pt x="2532" y="14301"/>
                      <a:pt x="2798" y="15420"/>
                      <a:pt x="3852" y="15420"/>
                    </a:cubicBezTo>
                    <a:cubicBezTo>
                      <a:pt x="4316" y="15420"/>
                      <a:pt x="4932" y="15203"/>
                      <a:pt x="5704" y="14600"/>
                    </a:cubicBezTo>
                    <a:cubicBezTo>
                      <a:pt x="8232" y="12639"/>
                      <a:pt x="4724" y="9518"/>
                      <a:pt x="5566" y="8731"/>
                    </a:cubicBezTo>
                    <a:cubicBezTo>
                      <a:pt x="5760" y="8538"/>
                      <a:pt x="5967" y="8441"/>
                      <a:pt x="6146" y="8386"/>
                    </a:cubicBezTo>
                    <a:cubicBezTo>
                      <a:pt x="6174" y="9477"/>
                      <a:pt x="6395" y="10595"/>
                      <a:pt x="6781" y="11645"/>
                    </a:cubicBezTo>
                    <a:cubicBezTo>
                      <a:pt x="8494" y="16257"/>
                      <a:pt x="12250" y="15249"/>
                      <a:pt x="13258" y="15567"/>
                    </a:cubicBezTo>
                    <a:cubicBezTo>
                      <a:pt x="13379" y="15604"/>
                      <a:pt x="13463" y="15622"/>
                      <a:pt x="13519" y="15622"/>
                    </a:cubicBezTo>
                    <a:cubicBezTo>
                      <a:pt x="13932" y="15622"/>
                      <a:pt x="12702" y="14633"/>
                      <a:pt x="12568" y="13537"/>
                    </a:cubicBezTo>
                    <a:cubicBezTo>
                      <a:pt x="12515" y="13104"/>
                      <a:pt x="12499" y="12969"/>
                      <a:pt x="12449" y="12969"/>
                    </a:cubicBezTo>
                    <a:cubicBezTo>
                      <a:pt x="12366" y="12969"/>
                      <a:pt x="12192" y="13332"/>
                      <a:pt x="11616" y="13332"/>
                    </a:cubicBezTo>
                    <a:cubicBezTo>
                      <a:pt x="11525" y="13332"/>
                      <a:pt x="11423" y="13323"/>
                      <a:pt x="11311" y="13302"/>
                    </a:cubicBezTo>
                    <a:cubicBezTo>
                      <a:pt x="10068" y="13053"/>
                      <a:pt x="9516" y="11658"/>
                      <a:pt x="9764" y="10319"/>
                    </a:cubicBezTo>
                    <a:cubicBezTo>
                      <a:pt x="9881" y="9662"/>
                      <a:pt x="10245" y="9561"/>
                      <a:pt x="10621" y="9561"/>
                    </a:cubicBezTo>
                    <a:cubicBezTo>
                      <a:pt x="10787" y="9561"/>
                      <a:pt x="10956" y="9581"/>
                      <a:pt x="11107" y="9581"/>
                    </a:cubicBezTo>
                    <a:cubicBezTo>
                      <a:pt x="11303" y="9581"/>
                      <a:pt x="11469" y="9547"/>
                      <a:pt x="11560" y="9394"/>
                    </a:cubicBezTo>
                    <a:cubicBezTo>
                      <a:pt x="11877" y="8841"/>
                      <a:pt x="11256" y="5403"/>
                      <a:pt x="11960" y="4864"/>
                    </a:cubicBezTo>
                    <a:cubicBezTo>
                      <a:pt x="12019" y="4818"/>
                      <a:pt x="12074" y="4796"/>
                      <a:pt x="12124" y="4796"/>
                    </a:cubicBezTo>
                    <a:cubicBezTo>
                      <a:pt x="12669" y="4796"/>
                      <a:pt x="12717" y="7354"/>
                      <a:pt x="13286" y="8151"/>
                    </a:cubicBezTo>
                    <a:cubicBezTo>
                      <a:pt x="13382" y="8284"/>
                      <a:pt x="13630" y="8341"/>
                      <a:pt x="13980" y="8341"/>
                    </a:cubicBezTo>
                    <a:cubicBezTo>
                      <a:pt x="15886" y="8341"/>
                      <a:pt x="20835" y="6633"/>
                      <a:pt x="21033" y="6038"/>
                    </a:cubicBezTo>
                    <a:cubicBezTo>
                      <a:pt x="21282" y="5334"/>
                      <a:pt x="20729" y="514"/>
                      <a:pt x="17443" y="31"/>
                    </a:cubicBezTo>
                    <a:cubicBezTo>
                      <a:pt x="17296" y="10"/>
                      <a:pt x="17152" y="0"/>
                      <a:pt x="17012" y="0"/>
                    </a:cubicBezTo>
                    <a:close/>
                  </a:path>
                </a:pathLst>
              </a:custGeom>
              <a:solidFill>
                <a:srgbClr val="E7741A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4" name="Google Shape;2004;p64"/>
              <p:cNvSpPr/>
              <p:nvPr/>
            </p:nvSpPr>
            <p:spPr>
              <a:xfrm>
                <a:off x="11528151" y="844882"/>
                <a:ext cx="688286" cy="882806"/>
              </a:xfrm>
              <a:custGeom>
                <a:avLst/>
                <a:gdLst/>
                <a:ahLst/>
                <a:cxnLst/>
                <a:rect l="l" t="t" r="r" b="b"/>
                <a:pathLst>
                  <a:path w="16956" h="21748" extrusionOk="0">
                    <a:moveTo>
                      <a:pt x="10978" y="1"/>
                    </a:moveTo>
                    <a:cubicBezTo>
                      <a:pt x="9305" y="1"/>
                      <a:pt x="7389" y="386"/>
                      <a:pt x="7344" y="1207"/>
                    </a:cubicBezTo>
                    <a:cubicBezTo>
                      <a:pt x="7262" y="2519"/>
                      <a:pt x="8974" y="7794"/>
                      <a:pt x="8035" y="8651"/>
                    </a:cubicBezTo>
                    <a:cubicBezTo>
                      <a:pt x="7986" y="8696"/>
                      <a:pt x="7934" y="8718"/>
                      <a:pt x="7881" y="8718"/>
                    </a:cubicBezTo>
                    <a:cubicBezTo>
                      <a:pt x="6920" y="8718"/>
                      <a:pt x="5298" y="1662"/>
                      <a:pt x="2276" y="655"/>
                    </a:cubicBezTo>
                    <a:cubicBezTo>
                      <a:pt x="909" y="213"/>
                      <a:pt x="164" y="185"/>
                      <a:pt x="163" y="185"/>
                    </a:cubicBezTo>
                    <a:lnTo>
                      <a:pt x="163" y="185"/>
                    </a:lnTo>
                    <a:cubicBezTo>
                      <a:pt x="163" y="185"/>
                      <a:pt x="1" y="21747"/>
                      <a:pt x="1289" y="21747"/>
                    </a:cubicBezTo>
                    <a:cubicBezTo>
                      <a:pt x="1300" y="21747"/>
                      <a:pt x="1312" y="21745"/>
                      <a:pt x="1323" y="21742"/>
                    </a:cubicBezTo>
                    <a:cubicBezTo>
                      <a:pt x="1670" y="21638"/>
                      <a:pt x="2222" y="21615"/>
                      <a:pt x="2846" y="21615"/>
                    </a:cubicBezTo>
                    <a:cubicBezTo>
                      <a:pt x="3324" y="21615"/>
                      <a:pt x="3845" y="21628"/>
                      <a:pt x="4347" y="21628"/>
                    </a:cubicBezTo>
                    <a:cubicBezTo>
                      <a:pt x="5703" y="21628"/>
                      <a:pt x="6929" y="21531"/>
                      <a:pt x="6847" y="20817"/>
                    </a:cubicBezTo>
                    <a:cubicBezTo>
                      <a:pt x="6698" y="19626"/>
                      <a:pt x="5324" y="13521"/>
                      <a:pt x="4605" y="12111"/>
                    </a:cubicBezTo>
                    <a:lnTo>
                      <a:pt x="4605" y="12111"/>
                    </a:lnTo>
                    <a:cubicBezTo>
                      <a:pt x="5456" y="12963"/>
                      <a:pt x="8456" y="15415"/>
                      <a:pt x="11211" y="15415"/>
                    </a:cubicBezTo>
                    <a:cubicBezTo>
                      <a:pt x="11933" y="15415"/>
                      <a:pt x="12638" y="15247"/>
                      <a:pt x="13283" y="14837"/>
                    </a:cubicBezTo>
                    <a:cubicBezTo>
                      <a:pt x="16956" y="12490"/>
                      <a:pt x="12772" y="1994"/>
                      <a:pt x="13407" y="834"/>
                    </a:cubicBezTo>
                    <a:cubicBezTo>
                      <a:pt x="13695" y="290"/>
                      <a:pt x="12428" y="1"/>
                      <a:pt x="10978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5" name="Google Shape;2005;p64"/>
              <p:cNvSpPr/>
              <p:nvPr/>
            </p:nvSpPr>
            <p:spPr>
              <a:xfrm>
                <a:off x="10336989" y="1327169"/>
                <a:ext cx="132697" cy="360258"/>
              </a:xfrm>
              <a:custGeom>
                <a:avLst/>
                <a:gdLst/>
                <a:ahLst/>
                <a:cxnLst/>
                <a:rect l="l" t="t" r="r" b="b"/>
                <a:pathLst>
                  <a:path w="3269" h="8875" extrusionOk="0">
                    <a:moveTo>
                      <a:pt x="2527" y="0"/>
                    </a:moveTo>
                    <a:cubicBezTo>
                      <a:pt x="2162" y="0"/>
                      <a:pt x="1" y="2693"/>
                      <a:pt x="355" y="4945"/>
                    </a:cubicBezTo>
                    <a:cubicBezTo>
                      <a:pt x="718" y="7250"/>
                      <a:pt x="1687" y="8875"/>
                      <a:pt x="2251" y="8875"/>
                    </a:cubicBezTo>
                    <a:cubicBezTo>
                      <a:pt x="2288" y="8875"/>
                      <a:pt x="2324" y="8868"/>
                      <a:pt x="2358" y="8853"/>
                    </a:cubicBezTo>
                    <a:cubicBezTo>
                      <a:pt x="2896" y="8632"/>
                      <a:pt x="3269" y="4558"/>
                      <a:pt x="3269" y="4558"/>
                    </a:cubicBezTo>
                    <a:cubicBezTo>
                      <a:pt x="3269" y="4558"/>
                      <a:pt x="2579" y="650"/>
                      <a:pt x="2579" y="70"/>
                    </a:cubicBezTo>
                    <a:cubicBezTo>
                      <a:pt x="2579" y="23"/>
                      <a:pt x="2560" y="0"/>
                      <a:pt x="2527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6" name="Google Shape;2006;p64"/>
              <p:cNvSpPr/>
              <p:nvPr/>
            </p:nvSpPr>
            <p:spPr>
              <a:xfrm>
                <a:off x="10833482" y="869197"/>
                <a:ext cx="353195" cy="896120"/>
              </a:xfrm>
              <a:custGeom>
                <a:avLst/>
                <a:gdLst/>
                <a:ahLst/>
                <a:cxnLst/>
                <a:rect l="l" t="t" r="r" b="b"/>
                <a:pathLst>
                  <a:path w="8701" h="22076" extrusionOk="0">
                    <a:moveTo>
                      <a:pt x="6035" y="1"/>
                    </a:moveTo>
                    <a:cubicBezTo>
                      <a:pt x="6035" y="1"/>
                      <a:pt x="498" y="332"/>
                      <a:pt x="1644" y="2362"/>
                    </a:cubicBezTo>
                    <a:cubicBezTo>
                      <a:pt x="2776" y="4392"/>
                      <a:pt x="0" y="21129"/>
                      <a:pt x="746" y="21447"/>
                    </a:cubicBezTo>
                    <a:cubicBezTo>
                      <a:pt x="1415" y="21732"/>
                      <a:pt x="3673" y="22076"/>
                      <a:pt x="5527" y="22076"/>
                    </a:cubicBezTo>
                    <a:cubicBezTo>
                      <a:pt x="6812" y="22076"/>
                      <a:pt x="7903" y="21911"/>
                      <a:pt x="8134" y="21447"/>
                    </a:cubicBezTo>
                    <a:cubicBezTo>
                      <a:pt x="8701" y="20314"/>
                      <a:pt x="6035" y="1"/>
                      <a:pt x="6035" y="1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7" name="Google Shape;2007;p64"/>
              <p:cNvSpPr/>
              <p:nvPr/>
            </p:nvSpPr>
            <p:spPr>
              <a:xfrm>
                <a:off x="10753311" y="894974"/>
                <a:ext cx="481346" cy="291089"/>
              </a:xfrm>
              <a:custGeom>
                <a:avLst/>
                <a:gdLst/>
                <a:ahLst/>
                <a:cxnLst/>
                <a:rect l="l" t="t" r="r" b="b"/>
                <a:pathLst>
                  <a:path w="11858" h="7171" extrusionOk="0">
                    <a:moveTo>
                      <a:pt x="4187" y="1"/>
                    </a:moveTo>
                    <a:cubicBezTo>
                      <a:pt x="3438" y="1"/>
                      <a:pt x="1837" y="1050"/>
                      <a:pt x="1837" y="1050"/>
                    </a:cubicBezTo>
                    <a:cubicBezTo>
                      <a:pt x="1837" y="1050"/>
                      <a:pt x="1" y="2583"/>
                      <a:pt x="912" y="3426"/>
                    </a:cubicBezTo>
                    <a:cubicBezTo>
                      <a:pt x="1742" y="4193"/>
                      <a:pt x="3482" y="7170"/>
                      <a:pt x="5057" y="7170"/>
                    </a:cubicBezTo>
                    <a:cubicBezTo>
                      <a:pt x="5239" y="7170"/>
                      <a:pt x="5418" y="7131"/>
                      <a:pt x="5594" y="7044"/>
                    </a:cubicBezTo>
                    <a:cubicBezTo>
                      <a:pt x="7278" y="6215"/>
                      <a:pt x="10427" y="3605"/>
                      <a:pt x="11269" y="2072"/>
                    </a:cubicBezTo>
                    <a:cubicBezTo>
                      <a:pt x="11858" y="1019"/>
                      <a:pt x="11279" y="618"/>
                      <a:pt x="10110" y="618"/>
                    </a:cubicBezTo>
                    <a:cubicBezTo>
                      <a:pt x="9579" y="618"/>
                      <a:pt x="8925" y="701"/>
                      <a:pt x="8204" y="843"/>
                    </a:cubicBezTo>
                    <a:cubicBezTo>
                      <a:pt x="7742" y="935"/>
                      <a:pt x="7336" y="974"/>
                      <a:pt x="6977" y="974"/>
                    </a:cubicBezTo>
                    <a:cubicBezTo>
                      <a:pt x="5554" y="974"/>
                      <a:pt x="4877" y="368"/>
                      <a:pt x="4447" y="70"/>
                    </a:cubicBezTo>
                    <a:cubicBezTo>
                      <a:pt x="4382" y="22"/>
                      <a:pt x="4293" y="1"/>
                      <a:pt x="4187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8" name="Google Shape;2008;p64"/>
              <p:cNvSpPr/>
              <p:nvPr/>
            </p:nvSpPr>
            <p:spPr>
              <a:xfrm>
                <a:off x="10901882" y="936379"/>
                <a:ext cx="231540" cy="53947"/>
              </a:xfrm>
              <a:custGeom>
                <a:avLst/>
                <a:gdLst/>
                <a:ahLst/>
                <a:cxnLst/>
                <a:rect l="l" t="t" r="r" b="b"/>
                <a:pathLst>
                  <a:path w="5704" h="1329" extrusionOk="0">
                    <a:moveTo>
                      <a:pt x="126" y="1"/>
                    </a:moveTo>
                    <a:cubicBezTo>
                      <a:pt x="94" y="1"/>
                      <a:pt x="64" y="15"/>
                      <a:pt x="42" y="44"/>
                    </a:cubicBezTo>
                    <a:cubicBezTo>
                      <a:pt x="0" y="86"/>
                      <a:pt x="0" y="155"/>
                      <a:pt x="56" y="196"/>
                    </a:cubicBezTo>
                    <a:cubicBezTo>
                      <a:pt x="69" y="224"/>
                      <a:pt x="1436" y="1328"/>
                      <a:pt x="3107" y="1328"/>
                    </a:cubicBezTo>
                    <a:cubicBezTo>
                      <a:pt x="3922" y="1328"/>
                      <a:pt x="4806" y="1066"/>
                      <a:pt x="5648" y="293"/>
                    </a:cubicBezTo>
                    <a:cubicBezTo>
                      <a:pt x="5704" y="251"/>
                      <a:pt x="5704" y="182"/>
                      <a:pt x="5662" y="127"/>
                    </a:cubicBezTo>
                    <a:cubicBezTo>
                      <a:pt x="5642" y="106"/>
                      <a:pt x="5614" y="96"/>
                      <a:pt x="5585" y="96"/>
                    </a:cubicBezTo>
                    <a:cubicBezTo>
                      <a:pt x="5555" y="96"/>
                      <a:pt x="5524" y="106"/>
                      <a:pt x="5497" y="127"/>
                    </a:cubicBezTo>
                    <a:cubicBezTo>
                      <a:pt x="4779" y="777"/>
                      <a:pt x="3973" y="1106"/>
                      <a:pt x="3092" y="1106"/>
                    </a:cubicBezTo>
                    <a:cubicBezTo>
                      <a:pt x="2719" y="1106"/>
                      <a:pt x="2332" y="1047"/>
                      <a:pt x="1934" y="928"/>
                    </a:cubicBezTo>
                    <a:cubicBezTo>
                      <a:pt x="926" y="624"/>
                      <a:pt x="207" y="30"/>
                      <a:pt x="207" y="30"/>
                    </a:cubicBezTo>
                    <a:cubicBezTo>
                      <a:pt x="182" y="11"/>
                      <a:pt x="153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09" name="Google Shape;2009;p64"/>
              <p:cNvSpPr/>
              <p:nvPr/>
            </p:nvSpPr>
            <p:spPr>
              <a:xfrm>
                <a:off x="11058287" y="933862"/>
                <a:ext cx="25817" cy="8224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2026" extrusionOk="0">
                    <a:moveTo>
                      <a:pt x="501" y="1"/>
                    </a:moveTo>
                    <a:cubicBezTo>
                      <a:pt x="486" y="1"/>
                      <a:pt x="471" y="3"/>
                      <a:pt x="456" y="9"/>
                    </a:cubicBezTo>
                    <a:cubicBezTo>
                      <a:pt x="442" y="23"/>
                      <a:pt x="263" y="92"/>
                      <a:pt x="166" y="341"/>
                    </a:cubicBezTo>
                    <a:cubicBezTo>
                      <a:pt x="0" y="714"/>
                      <a:pt x="69" y="1252"/>
                      <a:pt x="373" y="1957"/>
                    </a:cubicBezTo>
                    <a:cubicBezTo>
                      <a:pt x="387" y="1998"/>
                      <a:pt x="428" y="2026"/>
                      <a:pt x="470" y="2026"/>
                    </a:cubicBezTo>
                    <a:cubicBezTo>
                      <a:pt x="497" y="2026"/>
                      <a:pt x="511" y="2026"/>
                      <a:pt x="525" y="2012"/>
                    </a:cubicBezTo>
                    <a:cubicBezTo>
                      <a:pt x="580" y="1984"/>
                      <a:pt x="608" y="1929"/>
                      <a:pt x="580" y="1860"/>
                    </a:cubicBezTo>
                    <a:cubicBezTo>
                      <a:pt x="0" y="493"/>
                      <a:pt x="539" y="230"/>
                      <a:pt x="553" y="230"/>
                    </a:cubicBezTo>
                    <a:cubicBezTo>
                      <a:pt x="608" y="203"/>
                      <a:pt x="635" y="134"/>
                      <a:pt x="608" y="79"/>
                    </a:cubicBezTo>
                    <a:cubicBezTo>
                      <a:pt x="597" y="35"/>
                      <a:pt x="553" y="1"/>
                      <a:pt x="5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0" name="Google Shape;2010;p64"/>
              <p:cNvSpPr/>
              <p:nvPr/>
            </p:nvSpPr>
            <p:spPr>
              <a:xfrm>
                <a:off x="10996057" y="930209"/>
                <a:ext cx="50497" cy="75258"/>
              </a:xfrm>
              <a:custGeom>
                <a:avLst/>
                <a:gdLst/>
                <a:ahLst/>
                <a:cxnLst/>
                <a:rect l="l" t="t" r="r" b="b"/>
                <a:pathLst>
                  <a:path w="1244" h="1854" extrusionOk="0">
                    <a:moveTo>
                      <a:pt x="1118" y="0"/>
                    </a:moveTo>
                    <a:cubicBezTo>
                      <a:pt x="1109" y="0"/>
                      <a:pt x="1100" y="1"/>
                      <a:pt x="1091" y="3"/>
                    </a:cubicBezTo>
                    <a:cubicBezTo>
                      <a:pt x="1077" y="3"/>
                      <a:pt x="511" y="99"/>
                      <a:pt x="221" y="583"/>
                    </a:cubicBezTo>
                    <a:cubicBezTo>
                      <a:pt x="28" y="900"/>
                      <a:pt x="0" y="1301"/>
                      <a:pt x="152" y="1784"/>
                    </a:cubicBezTo>
                    <a:cubicBezTo>
                      <a:pt x="166" y="1826"/>
                      <a:pt x="207" y="1853"/>
                      <a:pt x="263" y="1853"/>
                    </a:cubicBezTo>
                    <a:lnTo>
                      <a:pt x="290" y="1853"/>
                    </a:lnTo>
                    <a:cubicBezTo>
                      <a:pt x="359" y="1839"/>
                      <a:pt x="387" y="1770"/>
                      <a:pt x="373" y="1715"/>
                    </a:cubicBezTo>
                    <a:cubicBezTo>
                      <a:pt x="249" y="1301"/>
                      <a:pt x="263" y="956"/>
                      <a:pt x="415" y="693"/>
                    </a:cubicBezTo>
                    <a:cubicBezTo>
                      <a:pt x="649" y="320"/>
                      <a:pt x="1133" y="224"/>
                      <a:pt x="1133" y="224"/>
                    </a:cubicBezTo>
                    <a:cubicBezTo>
                      <a:pt x="1202" y="210"/>
                      <a:pt x="1243" y="155"/>
                      <a:pt x="1229" y="86"/>
                    </a:cubicBezTo>
                    <a:cubicBezTo>
                      <a:pt x="1217" y="38"/>
                      <a:pt x="1174" y="0"/>
                      <a:pt x="11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1" name="Google Shape;2011;p64"/>
              <p:cNvSpPr/>
              <p:nvPr/>
            </p:nvSpPr>
            <p:spPr>
              <a:xfrm>
                <a:off x="10937766" y="982005"/>
                <a:ext cx="232108" cy="173127"/>
              </a:xfrm>
              <a:custGeom>
                <a:avLst/>
                <a:gdLst/>
                <a:ahLst/>
                <a:cxnLst/>
                <a:rect l="l" t="t" r="r" b="b"/>
                <a:pathLst>
                  <a:path w="5718" h="4265" extrusionOk="0">
                    <a:moveTo>
                      <a:pt x="5602" y="0"/>
                    </a:moveTo>
                    <a:cubicBezTo>
                      <a:pt x="5558" y="0"/>
                      <a:pt x="5513" y="26"/>
                      <a:pt x="5483" y="66"/>
                    </a:cubicBezTo>
                    <a:cubicBezTo>
                      <a:pt x="4419" y="2055"/>
                      <a:pt x="138" y="4030"/>
                      <a:pt x="83" y="4057"/>
                    </a:cubicBezTo>
                    <a:cubicBezTo>
                      <a:pt x="28" y="4071"/>
                      <a:pt x="0" y="4140"/>
                      <a:pt x="28" y="4209"/>
                    </a:cubicBezTo>
                    <a:cubicBezTo>
                      <a:pt x="55" y="4251"/>
                      <a:pt x="97" y="4264"/>
                      <a:pt x="138" y="4264"/>
                    </a:cubicBezTo>
                    <a:lnTo>
                      <a:pt x="180" y="4264"/>
                    </a:lnTo>
                    <a:cubicBezTo>
                      <a:pt x="359" y="4182"/>
                      <a:pt x="4599" y="2234"/>
                      <a:pt x="5690" y="163"/>
                    </a:cubicBezTo>
                    <a:cubicBezTo>
                      <a:pt x="5717" y="108"/>
                      <a:pt x="5703" y="39"/>
                      <a:pt x="5648" y="11"/>
                    </a:cubicBezTo>
                    <a:cubicBezTo>
                      <a:pt x="5633" y="4"/>
                      <a:pt x="5618" y="0"/>
                      <a:pt x="56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2" name="Google Shape;2012;p64"/>
              <p:cNvSpPr/>
              <p:nvPr/>
            </p:nvSpPr>
            <p:spPr>
              <a:xfrm>
                <a:off x="10936061" y="911373"/>
                <a:ext cx="44327" cy="72214"/>
              </a:xfrm>
              <a:custGeom>
                <a:avLst/>
                <a:gdLst/>
                <a:ahLst/>
                <a:cxnLst/>
                <a:rect l="l" t="t" r="r" b="b"/>
                <a:pathLst>
                  <a:path w="1092" h="1779" extrusionOk="0">
                    <a:moveTo>
                      <a:pt x="967" y="0"/>
                    </a:moveTo>
                    <a:cubicBezTo>
                      <a:pt x="949" y="0"/>
                      <a:pt x="931" y="4"/>
                      <a:pt x="912" y="11"/>
                    </a:cubicBezTo>
                    <a:cubicBezTo>
                      <a:pt x="884" y="25"/>
                      <a:pt x="1" y="439"/>
                      <a:pt x="14" y="1668"/>
                    </a:cubicBezTo>
                    <a:cubicBezTo>
                      <a:pt x="14" y="1737"/>
                      <a:pt x="56" y="1779"/>
                      <a:pt x="125" y="1779"/>
                    </a:cubicBezTo>
                    <a:cubicBezTo>
                      <a:pt x="194" y="1779"/>
                      <a:pt x="235" y="1723"/>
                      <a:pt x="235" y="1668"/>
                    </a:cubicBezTo>
                    <a:cubicBezTo>
                      <a:pt x="222" y="591"/>
                      <a:pt x="981" y="232"/>
                      <a:pt x="1009" y="218"/>
                    </a:cubicBezTo>
                    <a:cubicBezTo>
                      <a:pt x="1064" y="191"/>
                      <a:pt x="1092" y="122"/>
                      <a:pt x="1064" y="66"/>
                    </a:cubicBezTo>
                    <a:cubicBezTo>
                      <a:pt x="1054" y="26"/>
                      <a:pt x="1014" y="0"/>
                      <a:pt x="9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3" name="Google Shape;2013;p64"/>
              <p:cNvSpPr/>
              <p:nvPr/>
            </p:nvSpPr>
            <p:spPr>
              <a:xfrm>
                <a:off x="10371575" y="1021665"/>
                <a:ext cx="890762" cy="678017"/>
              </a:xfrm>
              <a:custGeom>
                <a:avLst/>
                <a:gdLst/>
                <a:ahLst/>
                <a:cxnLst/>
                <a:rect l="l" t="t" r="r" b="b"/>
                <a:pathLst>
                  <a:path w="21944" h="16703" extrusionOk="0">
                    <a:moveTo>
                      <a:pt x="19914" y="1"/>
                    </a:moveTo>
                    <a:cubicBezTo>
                      <a:pt x="19914" y="1"/>
                      <a:pt x="1506" y="2763"/>
                      <a:pt x="815" y="3108"/>
                    </a:cubicBezTo>
                    <a:cubicBezTo>
                      <a:pt x="815" y="3108"/>
                      <a:pt x="0" y="5414"/>
                      <a:pt x="235" y="5994"/>
                    </a:cubicBezTo>
                    <a:cubicBezTo>
                      <a:pt x="251" y="6033"/>
                      <a:pt x="371" y="6050"/>
                      <a:pt x="583" y="6050"/>
                    </a:cubicBezTo>
                    <a:cubicBezTo>
                      <a:pt x="746" y="6050"/>
                      <a:pt x="964" y="6040"/>
                      <a:pt x="1229" y="6022"/>
                    </a:cubicBezTo>
                    <a:cubicBezTo>
                      <a:pt x="1727" y="9502"/>
                      <a:pt x="2500" y="14998"/>
                      <a:pt x="2652" y="16227"/>
                    </a:cubicBezTo>
                    <a:cubicBezTo>
                      <a:pt x="2695" y="16565"/>
                      <a:pt x="3312" y="16703"/>
                      <a:pt x="4299" y="16703"/>
                    </a:cubicBezTo>
                    <a:cubicBezTo>
                      <a:pt x="8718" y="16703"/>
                      <a:pt x="20539" y="13935"/>
                      <a:pt x="21295" y="13935"/>
                    </a:cubicBezTo>
                    <a:cubicBezTo>
                      <a:pt x="21944" y="13935"/>
                      <a:pt x="20991" y="7002"/>
                      <a:pt x="20370" y="2915"/>
                    </a:cubicBezTo>
                    <a:cubicBezTo>
                      <a:pt x="21129" y="2735"/>
                      <a:pt x="21557" y="2597"/>
                      <a:pt x="21530" y="2542"/>
                    </a:cubicBezTo>
                    <a:cubicBezTo>
                      <a:pt x="21295" y="2072"/>
                      <a:pt x="19914" y="1"/>
                      <a:pt x="19914" y="1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4" name="Google Shape;2014;p64"/>
              <p:cNvSpPr/>
              <p:nvPr/>
            </p:nvSpPr>
            <p:spPr>
              <a:xfrm>
                <a:off x="10464614" y="1161833"/>
                <a:ext cx="725429" cy="131195"/>
              </a:xfrm>
              <a:custGeom>
                <a:avLst/>
                <a:gdLst/>
                <a:ahLst/>
                <a:cxnLst/>
                <a:rect l="l" t="t" r="r" b="b"/>
                <a:pathLst>
                  <a:path w="17871" h="3232" extrusionOk="0">
                    <a:moveTo>
                      <a:pt x="17735" y="0"/>
                    </a:moveTo>
                    <a:cubicBezTo>
                      <a:pt x="17715" y="0"/>
                      <a:pt x="17696" y="5"/>
                      <a:pt x="17677" y="14"/>
                    </a:cubicBezTo>
                    <a:cubicBezTo>
                      <a:pt x="16779" y="553"/>
                      <a:pt x="5801" y="2196"/>
                      <a:pt x="111" y="2997"/>
                    </a:cubicBezTo>
                    <a:cubicBezTo>
                      <a:pt x="56" y="3011"/>
                      <a:pt x="1" y="3066"/>
                      <a:pt x="15" y="3121"/>
                    </a:cubicBezTo>
                    <a:cubicBezTo>
                      <a:pt x="28" y="3190"/>
                      <a:pt x="70" y="3232"/>
                      <a:pt x="125" y="3232"/>
                    </a:cubicBezTo>
                    <a:cubicBezTo>
                      <a:pt x="139" y="3232"/>
                      <a:pt x="139" y="3218"/>
                      <a:pt x="153" y="3218"/>
                    </a:cubicBezTo>
                    <a:cubicBezTo>
                      <a:pt x="815" y="3135"/>
                      <a:pt x="16641" y="912"/>
                      <a:pt x="17801" y="221"/>
                    </a:cubicBezTo>
                    <a:cubicBezTo>
                      <a:pt x="17857" y="180"/>
                      <a:pt x="17870" y="111"/>
                      <a:pt x="17843" y="55"/>
                    </a:cubicBezTo>
                    <a:cubicBezTo>
                      <a:pt x="17815" y="19"/>
                      <a:pt x="17775" y="0"/>
                      <a:pt x="177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5" name="Google Shape;2015;p64"/>
              <p:cNvSpPr/>
              <p:nvPr/>
            </p:nvSpPr>
            <p:spPr>
              <a:xfrm>
                <a:off x="10335690" y="737351"/>
                <a:ext cx="665433" cy="644568"/>
              </a:xfrm>
              <a:custGeom>
                <a:avLst/>
                <a:gdLst/>
                <a:ahLst/>
                <a:cxnLst/>
                <a:rect l="l" t="t" r="r" b="b"/>
                <a:pathLst>
                  <a:path w="16393" h="15879" extrusionOk="0">
                    <a:moveTo>
                      <a:pt x="6354" y="1"/>
                    </a:moveTo>
                    <a:cubicBezTo>
                      <a:pt x="2792" y="1"/>
                      <a:pt x="1671" y="2710"/>
                      <a:pt x="1671" y="2710"/>
                    </a:cubicBezTo>
                    <a:cubicBezTo>
                      <a:pt x="0" y="5707"/>
                      <a:pt x="1009" y="8579"/>
                      <a:pt x="3121" y="9877"/>
                    </a:cubicBezTo>
                    <a:cubicBezTo>
                      <a:pt x="1754" y="12681"/>
                      <a:pt x="3066" y="14614"/>
                      <a:pt x="3467" y="15415"/>
                    </a:cubicBezTo>
                    <a:cubicBezTo>
                      <a:pt x="3636" y="15754"/>
                      <a:pt x="4057" y="15879"/>
                      <a:pt x="4604" y="15879"/>
                    </a:cubicBezTo>
                    <a:cubicBezTo>
                      <a:pt x="5527" y="15879"/>
                      <a:pt x="6807" y="15522"/>
                      <a:pt x="7831" y="15235"/>
                    </a:cubicBezTo>
                    <a:cubicBezTo>
                      <a:pt x="9474" y="14780"/>
                      <a:pt x="5870" y="10678"/>
                      <a:pt x="6698" y="10609"/>
                    </a:cubicBezTo>
                    <a:cubicBezTo>
                      <a:pt x="8024" y="10499"/>
                      <a:pt x="8714" y="9946"/>
                      <a:pt x="9529" y="9753"/>
                    </a:cubicBezTo>
                    <a:cubicBezTo>
                      <a:pt x="9547" y="9749"/>
                      <a:pt x="9564" y="9747"/>
                      <a:pt x="9582" y="9747"/>
                    </a:cubicBezTo>
                    <a:cubicBezTo>
                      <a:pt x="10382" y="9747"/>
                      <a:pt x="10938" y="13695"/>
                      <a:pt x="11573" y="13965"/>
                    </a:cubicBezTo>
                    <a:cubicBezTo>
                      <a:pt x="11643" y="13994"/>
                      <a:pt x="11740" y="14007"/>
                      <a:pt x="11859" y="14007"/>
                    </a:cubicBezTo>
                    <a:cubicBezTo>
                      <a:pt x="12822" y="14007"/>
                      <a:pt x="15192" y="13113"/>
                      <a:pt x="15757" y="12142"/>
                    </a:cubicBezTo>
                    <a:cubicBezTo>
                      <a:pt x="16393" y="11051"/>
                      <a:pt x="13023" y="8137"/>
                      <a:pt x="13023" y="8137"/>
                    </a:cubicBezTo>
                    <a:cubicBezTo>
                      <a:pt x="12705" y="7750"/>
                      <a:pt x="12153" y="7391"/>
                      <a:pt x="11476" y="7101"/>
                    </a:cubicBezTo>
                    <a:cubicBezTo>
                      <a:pt x="13175" y="4188"/>
                      <a:pt x="11670" y="901"/>
                      <a:pt x="7969" y="169"/>
                    </a:cubicBezTo>
                    <a:cubicBezTo>
                      <a:pt x="7382" y="52"/>
                      <a:pt x="6844" y="1"/>
                      <a:pt x="6354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6" name="Google Shape;2016;p64"/>
              <p:cNvSpPr/>
              <p:nvPr/>
            </p:nvSpPr>
            <p:spPr>
              <a:xfrm>
                <a:off x="10220325" y="793856"/>
                <a:ext cx="216886" cy="181002"/>
              </a:xfrm>
              <a:custGeom>
                <a:avLst/>
                <a:gdLst/>
                <a:ahLst/>
                <a:cxnLst/>
                <a:rect l="l" t="t" r="r" b="b"/>
                <a:pathLst>
                  <a:path w="5343" h="4459" extrusionOk="0">
                    <a:moveTo>
                      <a:pt x="3633" y="1"/>
                    </a:moveTo>
                    <a:cubicBezTo>
                      <a:pt x="3317" y="1"/>
                      <a:pt x="2941" y="83"/>
                      <a:pt x="2497" y="296"/>
                    </a:cubicBezTo>
                    <a:cubicBezTo>
                      <a:pt x="0" y="1471"/>
                      <a:pt x="1756" y="4458"/>
                      <a:pt x="3399" y="4458"/>
                    </a:cubicBezTo>
                    <a:cubicBezTo>
                      <a:pt x="3610" y="4458"/>
                      <a:pt x="3819" y="4409"/>
                      <a:pt x="4016" y="4301"/>
                    </a:cubicBezTo>
                    <a:cubicBezTo>
                      <a:pt x="5342" y="3569"/>
                      <a:pt x="5107" y="1000"/>
                      <a:pt x="5107" y="1000"/>
                    </a:cubicBezTo>
                    <a:cubicBezTo>
                      <a:pt x="5107" y="1000"/>
                      <a:pt x="4732" y="1"/>
                      <a:pt x="3633" y="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7" name="Google Shape;2017;p64"/>
              <p:cNvSpPr/>
              <p:nvPr/>
            </p:nvSpPr>
            <p:spPr>
              <a:xfrm>
                <a:off x="10506100" y="942671"/>
                <a:ext cx="248061" cy="193139"/>
              </a:xfrm>
              <a:custGeom>
                <a:avLst/>
                <a:gdLst/>
                <a:ahLst/>
                <a:cxnLst/>
                <a:rect l="l" t="t" r="r" b="b"/>
                <a:pathLst>
                  <a:path w="6111" h="4758" extrusionOk="0">
                    <a:moveTo>
                      <a:pt x="3078" y="1"/>
                    </a:moveTo>
                    <a:cubicBezTo>
                      <a:pt x="2973" y="1"/>
                      <a:pt x="2868" y="9"/>
                      <a:pt x="2763" y="27"/>
                    </a:cubicBezTo>
                    <a:cubicBezTo>
                      <a:pt x="1" y="511"/>
                      <a:pt x="1409" y="4184"/>
                      <a:pt x="1409" y="4184"/>
                    </a:cubicBezTo>
                    <a:cubicBezTo>
                      <a:pt x="1587" y="4539"/>
                      <a:pt x="2154" y="4758"/>
                      <a:pt x="2834" y="4758"/>
                    </a:cubicBezTo>
                    <a:cubicBezTo>
                      <a:pt x="3897" y="4758"/>
                      <a:pt x="5234" y="4221"/>
                      <a:pt x="5773" y="2831"/>
                    </a:cubicBezTo>
                    <a:cubicBezTo>
                      <a:pt x="6110" y="1975"/>
                      <a:pt x="4671" y="1"/>
                      <a:pt x="307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8" name="Google Shape;2018;p64"/>
              <p:cNvSpPr/>
              <p:nvPr/>
            </p:nvSpPr>
            <p:spPr>
              <a:xfrm>
                <a:off x="10671476" y="879305"/>
                <a:ext cx="57763" cy="57763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23" extrusionOk="0">
                    <a:moveTo>
                      <a:pt x="705" y="0"/>
                    </a:moveTo>
                    <a:cubicBezTo>
                      <a:pt x="318" y="0"/>
                      <a:pt x="0" y="318"/>
                      <a:pt x="0" y="704"/>
                    </a:cubicBezTo>
                    <a:cubicBezTo>
                      <a:pt x="0" y="1105"/>
                      <a:pt x="318" y="1423"/>
                      <a:pt x="705" y="1423"/>
                    </a:cubicBezTo>
                    <a:cubicBezTo>
                      <a:pt x="1105" y="1423"/>
                      <a:pt x="1423" y="1105"/>
                      <a:pt x="1423" y="704"/>
                    </a:cubicBezTo>
                    <a:cubicBezTo>
                      <a:pt x="1423" y="318"/>
                      <a:pt x="1105" y="0"/>
                      <a:pt x="70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19" name="Google Shape;2019;p64"/>
              <p:cNvSpPr/>
              <p:nvPr/>
            </p:nvSpPr>
            <p:spPr>
              <a:xfrm>
                <a:off x="10466319" y="961709"/>
                <a:ext cx="57763" cy="58331"/>
              </a:xfrm>
              <a:custGeom>
                <a:avLst/>
                <a:gdLst/>
                <a:ahLst/>
                <a:cxnLst/>
                <a:rect l="l" t="t" r="r" b="b"/>
                <a:pathLst>
                  <a:path w="1423" h="1437" extrusionOk="0">
                    <a:moveTo>
                      <a:pt x="704" y="0"/>
                    </a:moveTo>
                    <a:cubicBezTo>
                      <a:pt x="318" y="0"/>
                      <a:pt x="0" y="318"/>
                      <a:pt x="0" y="718"/>
                    </a:cubicBezTo>
                    <a:cubicBezTo>
                      <a:pt x="0" y="1119"/>
                      <a:pt x="318" y="1436"/>
                      <a:pt x="704" y="1436"/>
                    </a:cubicBezTo>
                    <a:cubicBezTo>
                      <a:pt x="1105" y="1436"/>
                      <a:pt x="1423" y="1119"/>
                      <a:pt x="1423" y="718"/>
                    </a:cubicBezTo>
                    <a:cubicBezTo>
                      <a:pt x="1423" y="318"/>
                      <a:pt x="1105" y="0"/>
                      <a:pt x="7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0" name="Google Shape;2020;p64"/>
              <p:cNvSpPr/>
              <p:nvPr/>
            </p:nvSpPr>
            <p:spPr>
              <a:xfrm>
                <a:off x="10588504" y="958340"/>
                <a:ext cx="68439" cy="589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1451" extrusionOk="0">
                    <a:moveTo>
                      <a:pt x="1373" y="1"/>
                    </a:moveTo>
                    <a:cubicBezTo>
                      <a:pt x="1002" y="1"/>
                      <a:pt x="180" y="566"/>
                      <a:pt x="180" y="566"/>
                    </a:cubicBezTo>
                    <a:cubicBezTo>
                      <a:pt x="1" y="746"/>
                      <a:pt x="512" y="1450"/>
                      <a:pt x="1105" y="1450"/>
                    </a:cubicBezTo>
                    <a:cubicBezTo>
                      <a:pt x="1685" y="1450"/>
                      <a:pt x="1616" y="566"/>
                      <a:pt x="1547" y="125"/>
                    </a:cubicBezTo>
                    <a:cubicBezTo>
                      <a:pt x="1531" y="36"/>
                      <a:pt x="1466" y="1"/>
                      <a:pt x="137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1" name="Google Shape;2021;p64"/>
              <p:cNvSpPr/>
              <p:nvPr/>
            </p:nvSpPr>
            <p:spPr>
              <a:xfrm>
                <a:off x="10614280" y="1013952"/>
                <a:ext cx="76842" cy="69981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724" extrusionOk="0">
                    <a:moveTo>
                      <a:pt x="1318" y="0"/>
                    </a:moveTo>
                    <a:cubicBezTo>
                      <a:pt x="1302" y="0"/>
                      <a:pt x="1286" y="4"/>
                      <a:pt x="1271" y="11"/>
                    </a:cubicBezTo>
                    <a:cubicBezTo>
                      <a:pt x="1216" y="25"/>
                      <a:pt x="1175" y="94"/>
                      <a:pt x="1202" y="163"/>
                    </a:cubicBezTo>
                    <a:cubicBezTo>
                      <a:pt x="1202" y="163"/>
                      <a:pt x="1603" y="1171"/>
                      <a:pt x="1147" y="1447"/>
                    </a:cubicBezTo>
                    <a:cubicBezTo>
                      <a:pt x="1092" y="1484"/>
                      <a:pt x="1030" y="1503"/>
                      <a:pt x="971" y="1503"/>
                    </a:cubicBezTo>
                    <a:cubicBezTo>
                      <a:pt x="941" y="1503"/>
                      <a:pt x="912" y="1498"/>
                      <a:pt x="885" y="1489"/>
                    </a:cubicBezTo>
                    <a:cubicBezTo>
                      <a:pt x="595" y="1406"/>
                      <a:pt x="319" y="964"/>
                      <a:pt x="236" y="798"/>
                    </a:cubicBezTo>
                    <a:cubicBezTo>
                      <a:pt x="215" y="758"/>
                      <a:pt x="173" y="732"/>
                      <a:pt x="130" y="732"/>
                    </a:cubicBezTo>
                    <a:cubicBezTo>
                      <a:pt x="114" y="732"/>
                      <a:pt x="99" y="736"/>
                      <a:pt x="84" y="743"/>
                    </a:cubicBezTo>
                    <a:cubicBezTo>
                      <a:pt x="29" y="771"/>
                      <a:pt x="1" y="840"/>
                      <a:pt x="29" y="895"/>
                    </a:cubicBezTo>
                    <a:cubicBezTo>
                      <a:pt x="42" y="923"/>
                      <a:pt x="374" y="1572"/>
                      <a:pt x="816" y="1710"/>
                    </a:cubicBezTo>
                    <a:cubicBezTo>
                      <a:pt x="871" y="1724"/>
                      <a:pt x="926" y="1724"/>
                      <a:pt x="981" y="1724"/>
                    </a:cubicBezTo>
                    <a:cubicBezTo>
                      <a:pt x="1078" y="1724"/>
                      <a:pt x="1175" y="1696"/>
                      <a:pt x="1258" y="1641"/>
                    </a:cubicBezTo>
                    <a:cubicBezTo>
                      <a:pt x="1893" y="1268"/>
                      <a:pt x="1437" y="122"/>
                      <a:pt x="1423" y="66"/>
                    </a:cubicBezTo>
                    <a:cubicBezTo>
                      <a:pt x="1403" y="26"/>
                      <a:pt x="1361" y="0"/>
                      <a:pt x="13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2" name="Google Shape;2022;p64"/>
              <p:cNvSpPr/>
              <p:nvPr/>
            </p:nvSpPr>
            <p:spPr>
              <a:xfrm>
                <a:off x="10485925" y="1017037"/>
                <a:ext cx="310614" cy="151532"/>
              </a:xfrm>
              <a:custGeom>
                <a:avLst/>
                <a:gdLst/>
                <a:ahLst/>
                <a:cxnLst/>
                <a:rect l="l" t="t" r="r" b="b"/>
                <a:pathLst>
                  <a:path w="7652" h="3733" extrusionOk="0">
                    <a:moveTo>
                      <a:pt x="7521" y="1"/>
                    </a:moveTo>
                    <a:cubicBezTo>
                      <a:pt x="7468" y="1"/>
                      <a:pt x="7428" y="30"/>
                      <a:pt x="7416" y="87"/>
                    </a:cubicBezTo>
                    <a:cubicBezTo>
                      <a:pt x="7402" y="115"/>
                      <a:pt x="6878" y="2352"/>
                      <a:pt x="4792" y="3208"/>
                    </a:cubicBezTo>
                    <a:cubicBezTo>
                      <a:pt x="4261" y="3423"/>
                      <a:pt x="3703" y="3503"/>
                      <a:pt x="3165" y="3503"/>
                    </a:cubicBezTo>
                    <a:cubicBezTo>
                      <a:pt x="1595" y="3503"/>
                      <a:pt x="204" y="2818"/>
                      <a:pt x="194" y="2808"/>
                    </a:cubicBezTo>
                    <a:cubicBezTo>
                      <a:pt x="171" y="2798"/>
                      <a:pt x="148" y="2794"/>
                      <a:pt x="126" y="2794"/>
                    </a:cubicBezTo>
                    <a:cubicBezTo>
                      <a:pt x="83" y="2794"/>
                      <a:pt x="47" y="2812"/>
                      <a:pt x="28" y="2849"/>
                    </a:cubicBezTo>
                    <a:cubicBezTo>
                      <a:pt x="0" y="2904"/>
                      <a:pt x="28" y="2973"/>
                      <a:pt x="83" y="3015"/>
                    </a:cubicBezTo>
                    <a:cubicBezTo>
                      <a:pt x="166" y="3042"/>
                      <a:pt x="1547" y="3733"/>
                      <a:pt x="3149" y="3733"/>
                    </a:cubicBezTo>
                    <a:cubicBezTo>
                      <a:pt x="3715" y="3733"/>
                      <a:pt x="4309" y="3650"/>
                      <a:pt x="4889" y="3415"/>
                    </a:cubicBezTo>
                    <a:cubicBezTo>
                      <a:pt x="7085" y="2518"/>
                      <a:pt x="7637" y="156"/>
                      <a:pt x="7637" y="142"/>
                    </a:cubicBezTo>
                    <a:cubicBezTo>
                      <a:pt x="7651" y="73"/>
                      <a:pt x="7610" y="18"/>
                      <a:pt x="7554" y="4"/>
                    </a:cubicBezTo>
                    <a:cubicBezTo>
                      <a:pt x="7543" y="2"/>
                      <a:pt x="7532" y="1"/>
                      <a:pt x="75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3" name="Google Shape;2023;p64"/>
              <p:cNvSpPr/>
              <p:nvPr/>
            </p:nvSpPr>
            <p:spPr>
              <a:xfrm>
                <a:off x="10832346" y="1230192"/>
                <a:ext cx="34260" cy="57235"/>
              </a:xfrm>
              <a:custGeom>
                <a:avLst/>
                <a:gdLst/>
                <a:ahLst/>
                <a:cxnLst/>
                <a:rect l="l" t="t" r="r" b="b"/>
                <a:pathLst>
                  <a:path w="844" h="1410" extrusionOk="0">
                    <a:moveTo>
                      <a:pt x="132" y="1"/>
                    </a:moveTo>
                    <a:cubicBezTo>
                      <a:pt x="104" y="1"/>
                      <a:pt x="77" y="15"/>
                      <a:pt x="56" y="42"/>
                    </a:cubicBezTo>
                    <a:cubicBezTo>
                      <a:pt x="1" y="84"/>
                      <a:pt x="1" y="153"/>
                      <a:pt x="56" y="194"/>
                    </a:cubicBezTo>
                    <a:cubicBezTo>
                      <a:pt x="56" y="208"/>
                      <a:pt x="595" y="760"/>
                      <a:pt x="567" y="1285"/>
                    </a:cubicBezTo>
                    <a:cubicBezTo>
                      <a:pt x="567" y="1354"/>
                      <a:pt x="608" y="1410"/>
                      <a:pt x="678" y="1410"/>
                    </a:cubicBezTo>
                    <a:cubicBezTo>
                      <a:pt x="747" y="1410"/>
                      <a:pt x="788" y="1368"/>
                      <a:pt x="802" y="1299"/>
                    </a:cubicBezTo>
                    <a:cubicBezTo>
                      <a:pt x="843" y="664"/>
                      <a:pt x="236" y="56"/>
                      <a:pt x="208" y="42"/>
                    </a:cubicBezTo>
                    <a:cubicBezTo>
                      <a:pt x="187" y="15"/>
                      <a:pt x="160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4" name="Google Shape;2024;p64"/>
              <p:cNvSpPr/>
              <p:nvPr/>
            </p:nvSpPr>
            <p:spPr>
              <a:xfrm>
                <a:off x="10880002" y="1203441"/>
                <a:ext cx="35356" cy="77816"/>
              </a:xfrm>
              <a:custGeom>
                <a:avLst/>
                <a:gdLst/>
                <a:ahLst/>
                <a:cxnLst/>
                <a:rect l="l" t="t" r="r" b="b"/>
                <a:pathLst>
                  <a:path w="871" h="1917" extrusionOk="0">
                    <a:moveTo>
                      <a:pt x="130" y="0"/>
                    </a:moveTo>
                    <a:cubicBezTo>
                      <a:pt x="114" y="0"/>
                      <a:pt x="98" y="3"/>
                      <a:pt x="84" y="11"/>
                    </a:cubicBezTo>
                    <a:cubicBezTo>
                      <a:pt x="28" y="39"/>
                      <a:pt x="1" y="108"/>
                      <a:pt x="28" y="163"/>
                    </a:cubicBezTo>
                    <a:cubicBezTo>
                      <a:pt x="277" y="701"/>
                      <a:pt x="553" y="1544"/>
                      <a:pt x="415" y="1737"/>
                    </a:cubicBezTo>
                    <a:cubicBezTo>
                      <a:pt x="374" y="1792"/>
                      <a:pt x="374" y="1861"/>
                      <a:pt x="429" y="1903"/>
                    </a:cubicBezTo>
                    <a:cubicBezTo>
                      <a:pt x="456" y="1917"/>
                      <a:pt x="470" y="1917"/>
                      <a:pt x="498" y="1917"/>
                    </a:cubicBezTo>
                    <a:cubicBezTo>
                      <a:pt x="539" y="1917"/>
                      <a:pt x="567" y="1903"/>
                      <a:pt x="595" y="1875"/>
                    </a:cubicBezTo>
                    <a:cubicBezTo>
                      <a:pt x="871" y="1502"/>
                      <a:pt x="346" y="301"/>
                      <a:pt x="235" y="66"/>
                    </a:cubicBezTo>
                    <a:cubicBezTo>
                      <a:pt x="215" y="26"/>
                      <a:pt x="173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5" name="Google Shape;2025;p64"/>
              <p:cNvSpPr/>
              <p:nvPr/>
            </p:nvSpPr>
            <p:spPr>
              <a:xfrm>
                <a:off x="10918687" y="1191466"/>
                <a:ext cx="30323" cy="58413"/>
              </a:xfrm>
              <a:custGeom>
                <a:avLst/>
                <a:gdLst/>
                <a:ahLst/>
                <a:cxnLst/>
                <a:rect l="l" t="t" r="r" b="b"/>
                <a:pathLst>
                  <a:path w="747" h="1439" extrusionOk="0">
                    <a:moveTo>
                      <a:pt x="144" y="0"/>
                    </a:moveTo>
                    <a:cubicBezTo>
                      <a:pt x="117" y="0"/>
                      <a:pt x="89" y="10"/>
                      <a:pt x="70" y="30"/>
                    </a:cubicBezTo>
                    <a:cubicBezTo>
                      <a:pt x="14" y="57"/>
                      <a:pt x="1" y="140"/>
                      <a:pt x="42" y="182"/>
                    </a:cubicBezTo>
                    <a:cubicBezTo>
                      <a:pt x="56" y="195"/>
                      <a:pt x="470" y="762"/>
                      <a:pt x="222" y="1273"/>
                    </a:cubicBezTo>
                    <a:cubicBezTo>
                      <a:pt x="194" y="1328"/>
                      <a:pt x="208" y="1397"/>
                      <a:pt x="263" y="1438"/>
                    </a:cubicBezTo>
                    <a:lnTo>
                      <a:pt x="318" y="1438"/>
                    </a:lnTo>
                    <a:cubicBezTo>
                      <a:pt x="360" y="1438"/>
                      <a:pt x="401" y="1424"/>
                      <a:pt x="429" y="1383"/>
                    </a:cubicBezTo>
                    <a:cubicBezTo>
                      <a:pt x="746" y="734"/>
                      <a:pt x="249" y="71"/>
                      <a:pt x="222" y="44"/>
                    </a:cubicBezTo>
                    <a:cubicBezTo>
                      <a:pt x="207" y="14"/>
                      <a:pt x="176" y="0"/>
                      <a:pt x="14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6" name="Google Shape;2026;p64"/>
              <p:cNvSpPr/>
              <p:nvPr/>
            </p:nvSpPr>
            <p:spPr>
              <a:xfrm>
                <a:off x="10294529" y="833394"/>
                <a:ext cx="109031" cy="111264"/>
              </a:xfrm>
              <a:custGeom>
                <a:avLst/>
                <a:gdLst/>
                <a:ahLst/>
                <a:cxnLst/>
                <a:rect l="l" t="t" r="r" b="b"/>
                <a:pathLst>
                  <a:path w="2686" h="2741" extrusionOk="0">
                    <a:moveTo>
                      <a:pt x="1655" y="0"/>
                    </a:moveTo>
                    <a:cubicBezTo>
                      <a:pt x="1326" y="0"/>
                      <a:pt x="973" y="119"/>
                      <a:pt x="683" y="496"/>
                    </a:cubicBezTo>
                    <a:cubicBezTo>
                      <a:pt x="1" y="1369"/>
                      <a:pt x="1082" y="2741"/>
                      <a:pt x="1769" y="2741"/>
                    </a:cubicBezTo>
                    <a:cubicBezTo>
                      <a:pt x="1874" y="2741"/>
                      <a:pt x="1971" y="2708"/>
                      <a:pt x="2050" y="2636"/>
                    </a:cubicBezTo>
                    <a:cubicBezTo>
                      <a:pt x="2658" y="2098"/>
                      <a:pt x="2685" y="330"/>
                      <a:pt x="2685" y="330"/>
                    </a:cubicBezTo>
                    <a:cubicBezTo>
                      <a:pt x="2685" y="330"/>
                      <a:pt x="2204" y="0"/>
                      <a:pt x="165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7" name="Google Shape;2027;p64"/>
              <p:cNvSpPr/>
              <p:nvPr/>
            </p:nvSpPr>
            <p:spPr>
              <a:xfrm>
                <a:off x="10596338" y="658032"/>
                <a:ext cx="236938" cy="164278"/>
              </a:xfrm>
              <a:custGeom>
                <a:avLst/>
                <a:gdLst/>
                <a:ahLst/>
                <a:cxnLst/>
                <a:rect l="l" t="t" r="r" b="b"/>
                <a:pathLst>
                  <a:path w="5837" h="4047" extrusionOk="0">
                    <a:moveTo>
                      <a:pt x="3065" y="0"/>
                    </a:moveTo>
                    <a:cubicBezTo>
                      <a:pt x="2721" y="0"/>
                      <a:pt x="2342" y="99"/>
                      <a:pt x="1934" y="328"/>
                    </a:cubicBezTo>
                    <a:cubicBezTo>
                      <a:pt x="1" y="1419"/>
                      <a:pt x="1009" y="2883"/>
                      <a:pt x="1009" y="2883"/>
                    </a:cubicBezTo>
                    <a:cubicBezTo>
                      <a:pt x="1009" y="2883"/>
                      <a:pt x="2365" y="4046"/>
                      <a:pt x="3608" y="4046"/>
                    </a:cubicBezTo>
                    <a:cubicBezTo>
                      <a:pt x="3855" y="4046"/>
                      <a:pt x="4097" y="4000"/>
                      <a:pt x="4323" y="3891"/>
                    </a:cubicBezTo>
                    <a:cubicBezTo>
                      <a:pt x="5837" y="3152"/>
                      <a:pt x="5008" y="0"/>
                      <a:pt x="3065" y="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8" name="Google Shape;2028;p64"/>
              <p:cNvSpPr/>
              <p:nvPr/>
            </p:nvSpPr>
            <p:spPr>
              <a:xfrm>
                <a:off x="10660840" y="699843"/>
                <a:ext cx="122873" cy="96285"/>
              </a:xfrm>
              <a:custGeom>
                <a:avLst/>
                <a:gdLst/>
                <a:ahLst/>
                <a:cxnLst/>
                <a:rect l="l" t="t" r="r" b="b"/>
                <a:pathLst>
                  <a:path w="3027" h="2372" extrusionOk="0">
                    <a:moveTo>
                      <a:pt x="1355" y="1"/>
                    </a:moveTo>
                    <a:cubicBezTo>
                      <a:pt x="1336" y="1"/>
                      <a:pt x="1317" y="1"/>
                      <a:pt x="1298" y="2"/>
                    </a:cubicBezTo>
                    <a:cubicBezTo>
                      <a:pt x="28" y="57"/>
                      <a:pt x="0" y="1535"/>
                      <a:pt x="0" y="1535"/>
                    </a:cubicBezTo>
                    <a:cubicBezTo>
                      <a:pt x="0" y="1535"/>
                      <a:pt x="1232" y="2371"/>
                      <a:pt x="2043" y="2371"/>
                    </a:cubicBezTo>
                    <a:cubicBezTo>
                      <a:pt x="2116" y="2371"/>
                      <a:pt x="2186" y="2365"/>
                      <a:pt x="2251" y="2350"/>
                    </a:cubicBezTo>
                    <a:cubicBezTo>
                      <a:pt x="3026" y="2186"/>
                      <a:pt x="2583" y="1"/>
                      <a:pt x="135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29" name="Google Shape;2029;p64"/>
              <p:cNvSpPr/>
              <p:nvPr/>
            </p:nvSpPr>
            <p:spPr>
              <a:xfrm>
                <a:off x="10457348" y="1030636"/>
                <a:ext cx="68398" cy="68439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1686" extrusionOk="0">
                    <a:moveTo>
                      <a:pt x="843" y="1"/>
                    </a:moveTo>
                    <a:cubicBezTo>
                      <a:pt x="373" y="1"/>
                      <a:pt x="0" y="374"/>
                      <a:pt x="0" y="843"/>
                    </a:cubicBezTo>
                    <a:cubicBezTo>
                      <a:pt x="0" y="1313"/>
                      <a:pt x="373" y="1686"/>
                      <a:pt x="843" y="1686"/>
                    </a:cubicBezTo>
                    <a:cubicBezTo>
                      <a:pt x="1312" y="1686"/>
                      <a:pt x="1685" y="1313"/>
                      <a:pt x="1685" y="843"/>
                    </a:cubicBezTo>
                    <a:cubicBezTo>
                      <a:pt x="1685" y="374"/>
                      <a:pt x="1312" y="1"/>
                      <a:pt x="843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0" name="Google Shape;2030;p64"/>
              <p:cNvSpPr/>
              <p:nvPr/>
            </p:nvSpPr>
            <p:spPr>
              <a:xfrm>
                <a:off x="10740443" y="921319"/>
                <a:ext cx="68967" cy="69007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1700" extrusionOk="0">
                    <a:moveTo>
                      <a:pt x="856" y="1"/>
                    </a:moveTo>
                    <a:cubicBezTo>
                      <a:pt x="387" y="1"/>
                      <a:pt x="0" y="388"/>
                      <a:pt x="0" y="857"/>
                    </a:cubicBezTo>
                    <a:cubicBezTo>
                      <a:pt x="0" y="1313"/>
                      <a:pt x="387" y="1699"/>
                      <a:pt x="856" y="1699"/>
                    </a:cubicBezTo>
                    <a:cubicBezTo>
                      <a:pt x="1312" y="1699"/>
                      <a:pt x="1699" y="1313"/>
                      <a:pt x="1699" y="857"/>
                    </a:cubicBezTo>
                    <a:cubicBezTo>
                      <a:pt x="1699" y="388"/>
                      <a:pt x="1312" y="1"/>
                      <a:pt x="856" y="1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1" name="Google Shape;2031;p64"/>
              <p:cNvSpPr/>
              <p:nvPr/>
            </p:nvSpPr>
            <p:spPr>
              <a:xfrm>
                <a:off x="10601980" y="1303665"/>
                <a:ext cx="37020" cy="54394"/>
              </a:xfrm>
              <a:custGeom>
                <a:avLst/>
                <a:gdLst/>
                <a:ahLst/>
                <a:cxnLst/>
                <a:rect l="l" t="t" r="r" b="b"/>
                <a:pathLst>
                  <a:path w="912" h="1340" extrusionOk="0">
                    <a:moveTo>
                      <a:pt x="124" y="0"/>
                    </a:moveTo>
                    <a:cubicBezTo>
                      <a:pt x="55" y="0"/>
                      <a:pt x="0" y="55"/>
                      <a:pt x="0" y="110"/>
                    </a:cubicBezTo>
                    <a:cubicBezTo>
                      <a:pt x="0" y="152"/>
                      <a:pt x="14" y="870"/>
                      <a:pt x="718" y="1326"/>
                    </a:cubicBezTo>
                    <a:cubicBezTo>
                      <a:pt x="732" y="1340"/>
                      <a:pt x="746" y="1340"/>
                      <a:pt x="773" y="1340"/>
                    </a:cubicBezTo>
                    <a:cubicBezTo>
                      <a:pt x="815" y="1340"/>
                      <a:pt x="842" y="1326"/>
                      <a:pt x="870" y="1284"/>
                    </a:cubicBezTo>
                    <a:cubicBezTo>
                      <a:pt x="912" y="1243"/>
                      <a:pt x="884" y="1160"/>
                      <a:pt x="842" y="1132"/>
                    </a:cubicBezTo>
                    <a:cubicBezTo>
                      <a:pt x="249" y="746"/>
                      <a:pt x="235" y="138"/>
                      <a:pt x="235" y="110"/>
                    </a:cubicBezTo>
                    <a:cubicBezTo>
                      <a:pt x="235" y="55"/>
                      <a:pt x="180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2" name="Google Shape;2032;p64"/>
              <p:cNvSpPr/>
              <p:nvPr/>
            </p:nvSpPr>
            <p:spPr>
              <a:xfrm>
                <a:off x="10548154" y="1301960"/>
                <a:ext cx="40958" cy="68439"/>
              </a:xfrm>
              <a:custGeom>
                <a:avLst/>
                <a:gdLst/>
                <a:ahLst/>
                <a:cxnLst/>
                <a:rect l="l" t="t" r="r" b="b"/>
                <a:pathLst>
                  <a:path w="1009" h="1686" extrusionOk="0">
                    <a:moveTo>
                      <a:pt x="194" y="1"/>
                    </a:moveTo>
                    <a:cubicBezTo>
                      <a:pt x="125" y="1"/>
                      <a:pt x="69" y="42"/>
                      <a:pt x="69" y="111"/>
                    </a:cubicBezTo>
                    <a:cubicBezTo>
                      <a:pt x="69" y="152"/>
                      <a:pt x="0" y="1105"/>
                      <a:pt x="801" y="1672"/>
                    </a:cubicBezTo>
                    <a:cubicBezTo>
                      <a:pt x="829" y="1685"/>
                      <a:pt x="843" y="1685"/>
                      <a:pt x="870" y="1685"/>
                    </a:cubicBezTo>
                    <a:cubicBezTo>
                      <a:pt x="912" y="1685"/>
                      <a:pt x="939" y="1672"/>
                      <a:pt x="967" y="1644"/>
                    </a:cubicBezTo>
                    <a:cubicBezTo>
                      <a:pt x="1008" y="1589"/>
                      <a:pt x="995" y="1520"/>
                      <a:pt x="939" y="1478"/>
                    </a:cubicBezTo>
                    <a:cubicBezTo>
                      <a:pt x="235" y="995"/>
                      <a:pt x="290" y="139"/>
                      <a:pt x="290" y="125"/>
                    </a:cubicBezTo>
                    <a:cubicBezTo>
                      <a:pt x="304" y="70"/>
                      <a:pt x="249" y="14"/>
                      <a:pt x="1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3" name="Google Shape;2033;p64"/>
              <p:cNvSpPr/>
              <p:nvPr/>
            </p:nvSpPr>
            <p:spPr>
              <a:xfrm>
                <a:off x="10508901" y="1323840"/>
                <a:ext cx="33123" cy="45423"/>
              </a:xfrm>
              <a:custGeom>
                <a:avLst/>
                <a:gdLst/>
                <a:ahLst/>
                <a:cxnLst/>
                <a:rect l="l" t="t" r="r" b="b"/>
                <a:pathLst>
                  <a:path w="816" h="1119" extrusionOk="0">
                    <a:moveTo>
                      <a:pt x="111" y="0"/>
                    </a:moveTo>
                    <a:cubicBezTo>
                      <a:pt x="56" y="0"/>
                      <a:pt x="1" y="55"/>
                      <a:pt x="1" y="111"/>
                    </a:cubicBezTo>
                    <a:cubicBezTo>
                      <a:pt x="1" y="138"/>
                      <a:pt x="1" y="801"/>
                      <a:pt x="636" y="1105"/>
                    </a:cubicBezTo>
                    <a:cubicBezTo>
                      <a:pt x="650" y="1105"/>
                      <a:pt x="677" y="1119"/>
                      <a:pt x="691" y="1119"/>
                    </a:cubicBezTo>
                    <a:cubicBezTo>
                      <a:pt x="733" y="1119"/>
                      <a:pt x="774" y="1091"/>
                      <a:pt x="788" y="1050"/>
                    </a:cubicBezTo>
                    <a:cubicBezTo>
                      <a:pt x="815" y="994"/>
                      <a:pt x="802" y="925"/>
                      <a:pt x="733" y="898"/>
                    </a:cubicBezTo>
                    <a:cubicBezTo>
                      <a:pt x="235" y="663"/>
                      <a:pt x="222" y="138"/>
                      <a:pt x="222" y="111"/>
                    </a:cubicBezTo>
                    <a:cubicBezTo>
                      <a:pt x="222" y="55"/>
                      <a:pt x="180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4" name="Google Shape;2034;p64"/>
              <p:cNvSpPr/>
              <p:nvPr/>
            </p:nvSpPr>
            <p:spPr>
              <a:xfrm>
                <a:off x="10483692" y="802422"/>
                <a:ext cx="25249" cy="3263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04" extrusionOk="0">
                    <a:moveTo>
                      <a:pt x="132" y="0"/>
                    </a:moveTo>
                    <a:cubicBezTo>
                      <a:pt x="125" y="0"/>
                      <a:pt x="118" y="1"/>
                      <a:pt x="111" y="2"/>
                    </a:cubicBezTo>
                    <a:cubicBezTo>
                      <a:pt x="55" y="2"/>
                      <a:pt x="0" y="57"/>
                      <a:pt x="0" y="113"/>
                    </a:cubicBezTo>
                    <a:cubicBezTo>
                      <a:pt x="14" y="140"/>
                      <a:pt x="55" y="748"/>
                      <a:pt x="497" y="803"/>
                    </a:cubicBezTo>
                    <a:cubicBezTo>
                      <a:pt x="566" y="803"/>
                      <a:pt x="608" y="762"/>
                      <a:pt x="622" y="693"/>
                    </a:cubicBezTo>
                    <a:cubicBezTo>
                      <a:pt x="622" y="637"/>
                      <a:pt x="580" y="582"/>
                      <a:pt x="511" y="568"/>
                    </a:cubicBezTo>
                    <a:cubicBezTo>
                      <a:pt x="276" y="541"/>
                      <a:pt x="235" y="113"/>
                      <a:pt x="235" y="99"/>
                    </a:cubicBezTo>
                    <a:cubicBezTo>
                      <a:pt x="235" y="49"/>
                      <a:pt x="191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5" name="Google Shape;2035;p64"/>
              <p:cNvSpPr/>
              <p:nvPr/>
            </p:nvSpPr>
            <p:spPr>
              <a:xfrm>
                <a:off x="10545922" y="758662"/>
                <a:ext cx="25249" cy="32677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05" extrusionOk="0">
                    <a:moveTo>
                      <a:pt x="132" y="1"/>
                    </a:moveTo>
                    <a:cubicBezTo>
                      <a:pt x="125" y="1"/>
                      <a:pt x="118" y="2"/>
                      <a:pt x="111" y="3"/>
                    </a:cubicBezTo>
                    <a:cubicBezTo>
                      <a:pt x="55" y="3"/>
                      <a:pt x="0" y="58"/>
                      <a:pt x="14" y="127"/>
                    </a:cubicBezTo>
                    <a:cubicBezTo>
                      <a:pt x="14" y="155"/>
                      <a:pt x="55" y="763"/>
                      <a:pt x="497" y="804"/>
                    </a:cubicBezTo>
                    <a:lnTo>
                      <a:pt x="511" y="804"/>
                    </a:lnTo>
                    <a:cubicBezTo>
                      <a:pt x="566" y="804"/>
                      <a:pt x="608" y="763"/>
                      <a:pt x="622" y="707"/>
                    </a:cubicBezTo>
                    <a:cubicBezTo>
                      <a:pt x="622" y="638"/>
                      <a:pt x="580" y="583"/>
                      <a:pt x="525" y="569"/>
                    </a:cubicBezTo>
                    <a:cubicBezTo>
                      <a:pt x="276" y="555"/>
                      <a:pt x="235" y="114"/>
                      <a:pt x="235" y="100"/>
                    </a:cubicBezTo>
                    <a:cubicBezTo>
                      <a:pt x="235" y="50"/>
                      <a:pt x="191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6" name="Google Shape;2036;p64"/>
              <p:cNvSpPr/>
              <p:nvPr/>
            </p:nvSpPr>
            <p:spPr>
              <a:xfrm>
                <a:off x="10521241" y="814721"/>
                <a:ext cx="25249" cy="32636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04" extrusionOk="0">
                    <a:moveTo>
                      <a:pt x="128" y="1"/>
                    </a:moveTo>
                    <a:cubicBezTo>
                      <a:pt x="123" y="1"/>
                      <a:pt x="117" y="2"/>
                      <a:pt x="111" y="3"/>
                    </a:cubicBezTo>
                    <a:cubicBezTo>
                      <a:pt x="42" y="3"/>
                      <a:pt x="0" y="58"/>
                      <a:pt x="0" y="127"/>
                    </a:cubicBezTo>
                    <a:cubicBezTo>
                      <a:pt x="0" y="155"/>
                      <a:pt x="56" y="763"/>
                      <a:pt x="484" y="804"/>
                    </a:cubicBezTo>
                    <a:lnTo>
                      <a:pt x="498" y="804"/>
                    </a:lnTo>
                    <a:cubicBezTo>
                      <a:pt x="553" y="804"/>
                      <a:pt x="608" y="763"/>
                      <a:pt x="608" y="707"/>
                    </a:cubicBezTo>
                    <a:cubicBezTo>
                      <a:pt x="622" y="638"/>
                      <a:pt x="580" y="583"/>
                      <a:pt x="511" y="569"/>
                    </a:cubicBezTo>
                    <a:cubicBezTo>
                      <a:pt x="277" y="555"/>
                      <a:pt x="235" y="114"/>
                      <a:pt x="235" y="100"/>
                    </a:cubicBezTo>
                    <a:cubicBezTo>
                      <a:pt x="223" y="50"/>
                      <a:pt x="177" y="1"/>
                      <a:pt x="12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7" name="Google Shape;2037;p64"/>
              <p:cNvSpPr/>
              <p:nvPr/>
            </p:nvSpPr>
            <p:spPr>
              <a:xfrm>
                <a:off x="10551523" y="796211"/>
                <a:ext cx="23584" cy="35478"/>
              </a:xfrm>
              <a:custGeom>
                <a:avLst/>
                <a:gdLst/>
                <a:ahLst/>
                <a:cxnLst/>
                <a:rect l="l" t="t" r="r" b="b"/>
                <a:pathLst>
                  <a:path w="581" h="874" extrusionOk="0">
                    <a:moveTo>
                      <a:pt x="209" y="1"/>
                    </a:moveTo>
                    <a:cubicBezTo>
                      <a:pt x="152" y="1"/>
                      <a:pt x="109" y="38"/>
                      <a:pt x="97" y="86"/>
                    </a:cubicBezTo>
                    <a:cubicBezTo>
                      <a:pt x="97" y="114"/>
                      <a:pt x="0" y="721"/>
                      <a:pt x="401" y="873"/>
                    </a:cubicBezTo>
                    <a:lnTo>
                      <a:pt x="442" y="873"/>
                    </a:lnTo>
                    <a:cubicBezTo>
                      <a:pt x="497" y="873"/>
                      <a:pt x="539" y="846"/>
                      <a:pt x="553" y="804"/>
                    </a:cubicBezTo>
                    <a:cubicBezTo>
                      <a:pt x="580" y="749"/>
                      <a:pt x="539" y="680"/>
                      <a:pt x="484" y="652"/>
                    </a:cubicBezTo>
                    <a:cubicBezTo>
                      <a:pt x="263" y="570"/>
                      <a:pt x="318" y="141"/>
                      <a:pt x="332" y="128"/>
                    </a:cubicBezTo>
                    <a:cubicBezTo>
                      <a:pt x="332" y="72"/>
                      <a:pt x="290" y="3"/>
                      <a:pt x="235" y="3"/>
                    </a:cubicBezTo>
                    <a:cubicBezTo>
                      <a:pt x="226" y="2"/>
                      <a:pt x="217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8" name="Google Shape;2038;p64"/>
              <p:cNvSpPr/>
              <p:nvPr/>
            </p:nvSpPr>
            <p:spPr>
              <a:xfrm>
                <a:off x="10507236" y="769419"/>
                <a:ext cx="25249" cy="33123"/>
              </a:xfrm>
              <a:custGeom>
                <a:avLst/>
                <a:gdLst/>
                <a:ahLst/>
                <a:cxnLst/>
                <a:rect l="l" t="t" r="r" b="b"/>
                <a:pathLst>
                  <a:path w="622" h="816" extrusionOk="0">
                    <a:moveTo>
                      <a:pt x="111" y="0"/>
                    </a:moveTo>
                    <a:cubicBezTo>
                      <a:pt x="42" y="14"/>
                      <a:pt x="0" y="70"/>
                      <a:pt x="0" y="125"/>
                    </a:cubicBezTo>
                    <a:cubicBezTo>
                      <a:pt x="0" y="152"/>
                      <a:pt x="55" y="760"/>
                      <a:pt x="484" y="801"/>
                    </a:cubicBezTo>
                    <a:cubicBezTo>
                      <a:pt x="497" y="815"/>
                      <a:pt x="497" y="815"/>
                      <a:pt x="497" y="815"/>
                    </a:cubicBezTo>
                    <a:cubicBezTo>
                      <a:pt x="553" y="815"/>
                      <a:pt x="608" y="760"/>
                      <a:pt x="608" y="705"/>
                    </a:cubicBezTo>
                    <a:cubicBezTo>
                      <a:pt x="622" y="650"/>
                      <a:pt x="580" y="580"/>
                      <a:pt x="511" y="580"/>
                    </a:cubicBezTo>
                    <a:cubicBezTo>
                      <a:pt x="276" y="553"/>
                      <a:pt x="235" y="111"/>
                      <a:pt x="235" y="111"/>
                    </a:cubicBezTo>
                    <a:cubicBezTo>
                      <a:pt x="221" y="42"/>
                      <a:pt x="166" y="0"/>
                      <a:pt x="1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39" name="Google Shape;2039;p64"/>
              <p:cNvSpPr/>
              <p:nvPr/>
            </p:nvSpPr>
            <p:spPr>
              <a:xfrm>
                <a:off x="10336827" y="869684"/>
                <a:ext cx="55531" cy="29267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721" extrusionOk="0">
                    <a:moveTo>
                      <a:pt x="757" y="0"/>
                    </a:moveTo>
                    <a:cubicBezTo>
                      <a:pt x="708" y="0"/>
                      <a:pt x="658" y="5"/>
                      <a:pt x="608" y="16"/>
                    </a:cubicBezTo>
                    <a:cubicBezTo>
                      <a:pt x="373" y="58"/>
                      <a:pt x="180" y="251"/>
                      <a:pt x="28" y="555"/>
                    </a:cubicBezTo>
                    <a:cubicBezTo>
                      <a:pt x="0" y="610"/>
                      <a:pt x="28" y="679"/>
                      <a:pt x="83" y="707"/>
                    </a:cubicBezTo>
                    <a:cubicBezTo>
                      <a:pt x="97" y="707"/>
                      <a:pt x="111" y="720"/>
                      <a:pt x="138" y="720"/>
                    </a:cubicBezTo>
                    <a:cubicBezTo>
                      <a:pt x="180" y="720"/>
                      <a:pt x="221" y="693"/>
                      <a:pt x="235" y="651"/>
                    </a:cubicBezTo>
                    <a:cubicBezTo>
                      <a:pt x="345" y="417"/>
                      <a:pt x="497" y="279"/>
                      <a:pt x="663" y="237"/>
                    </a:cubicBezTo>
                    <a:cubicBezTo>
                      <a:pt x="696" y="230"/>
                      <a:pt x="728" y="227"/>
                      <a:pt x="760" y="227"/>
                    </a:cubicBezTo>
                    <a:cubicBezTo>
                      <a:pt x="983" y="227"/>
                      <a:pt x="1174" y="377"/>
                      <a:pt x="1174" y="389"/>
                    </a:cubicBezTo>
                    <a:cubicBezTo>
                      <a:pt x="1190" y="405"/>
                      <a:pt x="1213" y="413"/>
                      <a:pt x="1237" y="413"/>
                    </a:cubicBezTo>
                    <a:cubicBezTo>
                      <a:pt x="1274" y="413"/>
                      <a:pt x="1315" y="395"/>
                      <a:pt x="1340" y="361"/>
                    </a:cubicBezTo>
                    <a:cubicBezTo>
                      <a:pt x="1367" y="320"/>
                      <a:pt x="1367" y="251"/>
                      <a:pt x="1312" y="210"/>
                    </a:cubicBezTo>
                    <a:cubicBezTo>
                      <a:pt x="1312" y="198"/>
                      <a:pt x="1065" y="0"/>
                      <a:pt x="75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0" name="Google Shape;2040;p64"/>
              <p:cNvSpPr/>
              <p:nvPr/>
            </p:nvSpPr>
            <p:spPr>
              <a:xfrm>
                <a:off x="10682679" y="742872"/>
                <a:ext cx="46032" cy="29957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738" extrusionOk="0">
                    <a:moveTo>
                      <a:pt x="691" y="0"/>
                    </a:moveTo>
                    <a:cubicBezTo>
                      <a:pt x="669" y="0"/>
                      <a:pt x="646" y="2"/>
                      <a:pt x="622" y="5"/>
                    </a:cubicBezTo>
                    <a:cubicBezTo>
                      <a:pt x="387" y="33"/>
                      <a:pt x="194" y="226"/>
                      <a:pt x="28" y="572"/>
                    </a:cubicBezTo>
                    <a:cubicBezTo>
                      <a:pt x="1" y="627"/>
                      <a:pt x="28" y="696"/>
                      <a:pt x="84" y="724"/>
                    </a:cubicBezTo>
                    <a:cubicBezTo>
                      <a:pt x="97" y="724"/>
                      <a:pt x="111" y="737"/>
                      <a:pt x="125" y="737"/>
                    </a:cubicBezTo>
                    <a:cubicBezTo>
                      <a:pt x="166" y="737"/>
                      <a:pt x="208" y="710"/>
                      <a:pt x="235" y="668"/>
                    </a:cubicBezTo>
                    <a:cubicBezTo>
                      <a:pt x="360" y="406"/>
                      <a:pt x="498" y="254"/>
                      <a:pt x="650" y="226"/>
                    </a:cubicBezTo>
                    <a:cubicBezTo>
                      <a:pt x="657" y="226"/>
                      <a:pt x="664" y="225"/>
                      <a:pt x="671" y="225"/>
                    </a:cubicBezTo>
                    <a:cubicBezTo>
                      <a:pt x="813" y="225"/>
                      <a:pt x="926" y="351"/>
                      <a:pt x="926" y="351"/>
                    </a:cubicBezTo>
                    <a:cubicBezTo>
                      <a:pt x="950" y="375"/>
                      <a:pt x="983" y="389"/>
                      <a:pt x="1018" y="389"/>
                    </a:cubicBezTo>
                    <a:cubicBezTo>
                      <a:pt x="1043" y="389"/>
                      <a:pt x="1068" y="382"/>
                      <a:pt x="1092" y="364"/>
                    </a:cubicBezTo>
                    <a:cubicBezTo>
                      <a:pt x="1133" y="323"/>
                      <a:pt x="1133" y="240"/>
                      <a:pt x="1092" y="199"/>
                    </a:cubicBezTo>
                    <a:cubicBezTo>
                      <a:pt x="1092" y="186"/>
                      <a:pt x="930" y="0"/>
                      <a:pt x="69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1" name="Google Shape;2041;p64"/>
              <p:cNvSpPr/>
              <p:nvPr/>
            </p:nvSpPr>
            <p:spPr>
              <a:xfrm>
                <a:off x="10626620" y="1280649"/>
                <a:ext cx="485486" cy="307204"/>
              </a:xfrm>
              <a:custGeom>
                <a:avLst/>
                <a:gdLst/>
                <a:ahLst/>
                <a:cxnLst/>
                <a:rect l="l" t="t" r="r" b="b"/>
                <a:pathLst>
                  <a:path w="11960" h="7568" extrusionOk="0">
                    <a:moveTo>
                      <a:pt x="10865" y="0"/>
                    </a:moveTo>
                    <a:cubicBezTo>
                      <a:pt x="10001" y="0"/>
                      <a:pt x="1" y="2542"/>
                      <a:pt x="1" y="2542"/>
                    </a:cubicBezTo>
                    <a:cubicBezTo>
                      <a:pt x="1" y="2542"/>
                      <a:pt x="1202" y="7320"/>
                      <a:pt x="1437" y="7555"/>
                    </a:cubicBezTo>
                    <a:cubicBezTo>
                      <a:pt x="1446" y="7564"/>
                      <a:pt x="1471" y="7568"/>
                      <a:pt x="1511" y="7568"/>
                    </a:cubicBezTo>
                    <a:cubicBezTo>
                      <a:pt x="2470" y="7568"/>
                      <a:pt x="11960" y="5138"/>
                      <a:pt x="11960" y="5138"/>
                    </a:cubicBezTo>
                    <a:cubicBezTo>
                      <a:pt x="11960" y="5138"/>
                      <a:pt x="10979" y="236"/>
                      <a:pt x="10924" y="15"/>
                    </a:cubicBezTo>
                    <a:cubicBezTo>
                      <a:pt x="10922" y="5"/>
                      <a:pt x="10902" y="0"/>
                      <a:pt x="10865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2" name="Google Shape;2042;p64"/>
              <p:cNvSpPr/>
              <p:nvPr/>
            </p:nvSpPr>
            <p:spPr>
              <a:xfrm>
                <a:off x="10706792" y="1415337"/>
                <a:ext cx="54435" cy="11650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2870" extrusionOk="0">
                    <a:moveTo>
                      <a:pt x="565" y="1"/>
                    </a:moveTo>
                    <a:cubicBezTo>
                      <a:pt x="549" y="1"/>
                      <a:pt x="532" y="4"/>
                      <a:pt x="511" y="11"/>
                    </a:cubicBezTo>
                    <a:cubicBezTo>
                      <a:pt x="401" y="39"/>
                      <a:pt x="318" y="66"/>
                      <a:pt x="263" y="121"/>
                    </a:cubicBezTo>
                    <a:cubicBezTo>
                      <a:pt x="194" y="163"/>
                      <a:pt x="139" y="218"/>
                      <a:pt x="97" y="273"/>
                    </a:cubicBezTo>
                    <a:cubicBezTo>
                      <a:pt x="56" y="329"/>
                      <a:pt x="42" y="398"/>
                      <a:pt x="28" y="494"/>
                    </a:cubicBezTo>
                    <a:cubicBezTo>
                      <a:pt x="0" y="591"/>
                      <a:pt x="0" y="674"/>
                      <a:pt x="0" y="743"/>
                    </a:cubicBezTo>
                    <a:cubicBezTo>
                      <a:pt x="0" y="812"/>
                      <a:pt x="0" y="909"/>
                      <a:pt x="28" y="1019"/>
                    </a:cubicBezTo>
                    <a:cubicBezTo>
                      <a:pt x="42" y="1116"/>
                      <a:pt x="56" y="1212"/>
                      <a:pt x="83" y="1295"/>
                    </a:cubicBezTo>
                    <a:cubicBezTo>
                      <a:pt x="97" y="1392"/>
                      <a:pt x="125" y="1489"/>
                      <a:pt x="152" y="1599"/>
                    </a:cubicBezTo>
                    <a:lnTo>
                      <a:pt x="166" y="1696"/>
                    </a:lnTo>
                    <a:lnTo>
                      <a:pt x="208" y="1820"/>
                    </a:lnTo>
                    <a:lnTo>
                      <a:pt x="235" y="1944"/>
                    </a:lnTo>
                    <a:cubicBezTo>
                      <a:pt x="360" y="2469"/>
                      <a:pt x="539" y="2773"/>
                      <a:pt x="746" y="2842"/>
                    </a:cubicBezTo>
                    <a:cubicBezTo>
                      <a:pt x="788" y="2856"/>
                      <a:pt x="843" y="2870"/>
                      <a:pt x="926" y="2870"/>
                    </a:cubicBezTo>
                    <a:cubicBezTo>
                      <a:pt x="995" y="2870"/>
                      <a:pt x="1064" y="2856"/>
                      <a:pt x="1119" y="2842"/>
                    </a:cubicBezTo>
                    <a:cubicBezTo>
                      <a:pt x="1271" y="2800"/>
                      <a:pt x="1340" y="2731"/>
                      <a:pt x="1312" y="2621"/>
                    </a:cubicBezTo>
                    <a:cubicBezTo>
                      <a:pt x="1299" y="2593"/>
                      <a:pt x="1285" y="2580"/>
                      <a:pt x="1257" y="2566"/>
                    </a:cubicBezTo>
                    <a:cubicBezTo>
                      <a:pt x="1243" y="2559"/>
                      <a:pt x="1230" y="2555"/>
                      <a:pt x="1214" y="2555"/>
                    </a:cubicBezTo>
                    <a:cubicBezTo>
                      <a:pt x="1198" y="2555"/>
                      <a:pt x="1181" y="2559"/>
                      <a:pt x="1160" y="2566"/>
                    </a:cubicBezTo>
                    <a:cubicBezTo>
                      <a:pt x="1133" y="2593"/>
                      <a:pt x="1105" y="2607"/>
                      <a:pt x="1078" y="2621"/>
                    </a:cubicBezTo>
                    <a:cubicBezTo>
                      <a:pt x="1022" y="2635"/>
                      <a:pt x="981" y="2635"/>
                      <a:pt x="940" y="2635"/>
                    </a:cubicBezTo>
                    <a:cubicBezTo>
                      <a:pt x="843" y="2621"/>
                      <a:pt x="774" y="2580"/>
                      <a:pt x="732" y="2510"/>
                    </a:cubicBezTo>
                    <a:cubicBezTo>
                      <a:pt x="677" y="2455"/>
                      <a:pt x="636" y="2372"/>
                      <a:pt x="594" y="2276"/>
                    </a:cubicBezTo>
                    <a:cubicBezTo>
                      <a:pt x="567" y="2220"/>
                      <a:pt x="539" y="2138"/>
                      <a:pt x="511" y="2027"/>
                    </a:cubicBezTo>
                    <a:cubicBezTo>
                      <a:pt x="484" y="1875"/>
                      <a:pt x="456" y="1737"/>
                      <a:pt x="429" y="1627"/>
                    </a:cubicBezTo>
                    <a:lnTo>
                      <a:pt x="332" y="1226"/>
                    </a:lnTo>
                    <a:lnTo>
                      <a:pt x="332" y="1199"/>
                    </a:lnTo>
                    <a:cubicBezTo>
                      <a:pt x="304" y="1074"/>
                      <a:pt x="277" y="909"/>
                      <a:pt x="263" y="688"/>
                    </a:cubicBezTo>
                    <a:cubicBezTo>
                      <a:pt x="249" y="577"/>
                      <a:pt x="263" y="480"/>
                      <a:pt x="277" y="398"/>
                    </a:cubicBezTo>
                    <a:cubicBezTo>
                      <a:pt x="304" y="329"/>
                      <a:pt x="346" y="273"/>
                      <a:pt x="401" y="259"/>
                    </a:cubicBezTo>
                    <a:lnTo>
                      <a:pt x="594" y="218"/>
                    </a:lnTo>
                    <a:cubicBezTo>
                      <a:pt x="622" y="204"/>
                      <a:pt x="636" y="190"/>
                      <a:pt x="650" y="163"/>
                    </a:cubicBezTo>
                    <a:cubicBezTo>
                      <a:pt x="663" y="135"/>
                      <a:pt x="663" y="108"/>
                      <a:pt x="663" y="80"/>
                    </a:cubicBezTo>
                    <a:cubicBezTo>
                      <a:pt x="650" y="52"/>
                      <a:pt x="636" y="25"/>
                      <a:pt x="608" y="11"/>
                    </a:cubicBezTo>
                    <a:cubicBezTo>
                      <a:pt x="594" y="4"/>
                      <a:pt x="580" y="1"/>
                      <a:pt x="56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3" name="Google Shape;2043;p64"/>
              <p:cNvSpPr/>
              <p:nvPr/>
            </p:nvSpPr>
            <p:spPr>
              <a:xfrm>
                <a:off x="10748846" y="1402428"/>
                <a:ext cx="61701" cy="118287"/>
              </a:xfrm>
              <a:custGeom>
                <a:avLst/>
                <a:gdLst/>
                <a:ahLst/>
                <a:cxnLst/>
                <a:rect l="l" t="t" r="r" b="b"/>
                <a:pathLst>
                  <a:path w="1520" h="2914" extrusionOk="0">
                    <a:moveTo>
                      <a:pt x="694" y="1"/>
                    </a:moveTo>
                    <a:cubicBezTo>
                      <a:pt x="680" y="1"/>
                      <a:pt x="670" y="4"/>
                      <a:pt x="663" y="11"/>
                    </a:cubicBezTo>
                    <a:cubicBezTo>
                      <a:pt x="622" y="11"/>
                      <a:pt x="594" y="39"/>
                      <a:pt x="580" y="67"/>
                    </a:cubicBezTo>
                    <a:cubicBezTo>
                      <a:pt x="566" y="94"/>
                      <a:pt x="553" y="122"/>
                      <a:pt x="566" y="149"/>
                    </a:cubicBezTo>
                    <a:cubicBezTo>
                      <a:pt x="608" y="301"/>
                      <a:pt x="663" y="495"/>
                      <a:pt x="746" y="729"/>
                    </a:cubicBezTo>
                    <a:cubicBezTo>
                      <a:pt x="815" y="992"/>
                      <a:pt x="870" y="1185"/>
                      <a:pt x="912" y="1309"/>
                    </a:cubicBezTo>
                    <a:cubicBezTo>
                      <a:pt x="912" y="1323"/>
                      <a:pt x="912" y="1351"/>
                      <a:pt x="912" y="1365"/>
                    </a:cubicBezTo>
                    <a:lnTo>
                      <a:pt x="760" y="1406"/>
                    </a:lnTo>
                    <a:cubicBezTo>
                      <a:pt x="679" y="1426"/>
                      <a:pt x="620" y="1439"/>
                      <a:pt x="573" y="1439"/>
                    </a:cubicBezTo>
                    <a:cubicBezTo>
                      <a:pt x="556" y="1439"/>
                      <a:pt x="540" y="1437"/>
                      <a:pt x="525" y="1434"/>
                    </a:cubicBezTo>
                    <a:cubicBezTo>
                      <a:pt x="484" y="1240"/>
                      <a:pt x="442" y="1075"/>
                      <a:pt x="415" y="923"/>
                    </a:cubicBezTo>
                    <a:lnTo>
                      <a:pt x="290" y="398"/>
                    </a:lnTo>
                    <a:cubicBezTo>
                      <a:pt x="255" y="256"/>
                      <a:pt x="209" y="185"/>
                      <a:pt x="136" y="185"/>
                    </a:cubicBezTo>
                    <a:cubicBezTo>
                      <a:pt x="124" y="185"/>
                      <a:pt x="111" y="187"/>
                      <a:pt x="97" y="191"/>
                    </a:cubicBezTo>
                    <a:cubicBezTo>
                      <a:pt x="69" y="191"/>
                      <a:pt x="42" y="218"/>
                      <a:pt x="28" y="246"/>
                    </a:cubicBezTo>
                    <a:cubicBezTo>
                      <a:pt x="14" y="274"/>
                      <a:pt x="0" y="301"/>
                      <a:pt x="14" y="343"/>
                    </a:cubicBezTo>
                    <a:cubicBezTo>
                      <a:pt x="42" y="439"/>
                      <a:pt x="83" y="605"/>
                      <a:pt x="138" y="798"/>
                    </a:cubicBezTo>
                    <a:cubicBezTo>
                      <a:pt x="207" y="1006"/>
                      <a:pt x="249" y="1171"/>
                      <a:pt x="276" y="1268"/>
                    </a:cubicBezTo>
                    <a:lnTo>
                      <a:pt x="318" y="1517"/>
                    </a:lnTo>
                    <a:lnTo>
                      <a:pt x="318" y="1530"/>
                    </a:lnTo>
                    <a:cubicBezTo>
                      <a:pt x="332" y="1544"/>
                      <a:pt x="332" y="1572"/>
                      <a:pt x="345" y="1613"/>
                    </a:cubicBezTo>
                    <a:lnTo>
                      <a:pt x="359" y="1682"/>
                    </a:lnTo>
                    <a:lnTo>
                      <a:pt x="387" y="1751"/>
                    </a:lnTo>
                    <a:cubicBezTo>
                      <a:pt x="401" y="1848"/>
                      <a:pt x="428" y="1958"/>
                      <a:pt x="456" y="2041"/>
                    </a:cubicBezTo>
                    <a:lnTo>
                      <a:pt x="525" y="2387"/>
                    </a:lnTo>
                    <a:cubicBezTo>
                      <a:pt x="566" y="2552"/>
                      <a:pt x="608" y="2690"/>
                      <a:pt x="663" y="2787"/>
                    </a:cubicBezTo>
                    <a:cubicBezTo>
                      <a:pt x="699" y="2872"/>
                      <a:pt x="746" y="2914"/>
                      <a:pt x="794" y="2914"/>
                    </a:cubicBezTo>
                    <a:cubicBezTo>
                      <a:pt x="801" y="2914"/>
                      <a:pt x="808" y="2913"/>
                      <a:pt x="815" y="2911"/>
                    </a:cubicBezTo>
                    <a:cubicBezTo>
                      <a:pt x="843" y="2898"/>
                      <a:pt x="870" y="2884"/>
                      <a:pt x="884" y="2842"/>
                    </a:cubicBezTo>
                    <a:cubicBezTo>
                      <a:pt x="898" y="2815"/>
                      <a:pt x="898" y="2773"/>
                      <a:pt x="898" y="2732"/>
                    </a:cubicBezTo>
                    <a:cubicBezTo>
                      <a:pt x="870" y="2649"/>
                      <a:pt x="843" y="2538"/>
                      <a:pt x="801" y="2387"/>
                    </a:cubicBezTo>
                    <a:cubicBezTo>
                      <a:pt x="746" y="2235"/>
                      <a:pt x="718" y="2124"/>
                      <a:pt x="705" y="2055"/>
                    </a:cubicBezTo>
                    <a:lnTo>
                      <a:pt x="580" y="1586"/>
                    </a:lnTo>
                    <a:cubicBezTo>
                      <a:pt x="649" y="1572"/>
                      <a:pt x="705" y="1572"/>
                      <a:pt x="718" y="1572"/>
                    </a:cubicBezTo>
                    <a:cubicBezTo>
                      <a:pt x="774" y="1572"/>
                      <a:pt x="815" y="1558"/>
                      <a:pt x="856" y="1558"/>
                    </a:cubicBezTo>
                    <a:cubicBezTo>
                      <a:pt x="884" y="1544"/>
                      <a:pt x="912" y="1530"/>
                      <a:pt x="925" y="1530"/>
                    </a:cubicBezTo>
                    <a:cubicBezTo>
                      <a:pt x="925" y="1530"/>
                      <a:pt x="939" y="1544"/>
                      <a:pt x="939" y="1544"/>
                    </a:cubicBezTo>
                    <a:cubicBezTo>
                      <a:pt x="953" y="1558"/>
                      <a:pt x="967" y="1558"/>
                      <a:pt x="967" y="1558"/>
                    </a:cubicBezTo>
                    <a:cubicBezTo>
                      <a:pt x="967" y="1599"/>
                      <a:pt x="981" y="1627"/>
                      <a:pt x="981" y="1641"/>
                    </a:cubicBezTo>
                    <a:lnTo>
                      <a:pt x="995" y="1682"/>
                    </a:lnTo>
                    <a:lnTo>
                      <a:pt x="995" y="1696"/>
                    </a:lnTo>
                    <a:lnTo>
                      <a:pt x="1036" y="1889"/>
                    </a:lnTo>
                    <a:lnTo>
                      <a:pt x="1091" y="2124"/>
                    </a:lnTo>
                    <a:cubicBezTo>
                      <a:pt x="1196" y="2555"/>
                      <a:pt x="1300" y="2776"/>
                      <a:pt x="1381" y="2776"/>
                    </a:cubicBezTo>
                    <a:cubicBezTo>
                      <a:pt x="1386" y="2776"/>
                      <a:pt x="1390" y="2775"/>
                      <a:pt x="1395" y="2773"/>
                    </a:cubicBezTo>
                    <a:cubicBezTo>
                      <a:pt x="1436" y="2759"/>
                      <a:pt x="1464" y="2746"/>
                      <a:pt x="1492" y="2718"/>
                    </a:cubicBezTo>
                    <a:cubicBezTo>
                      <a:pt x="1519" y="2690"/>
                      <a:pt x="1519" y="2649"/>
                      <a:pt x="1519" y="2608"/>
                    </a:cubicBezTo>
                    <a:lnTo>
                      <a:pt x="1215" y="1572"/>
                    </a:lnTo>
                    <a:cubicBezTo>
                      <a:pt x="1022" y="923"/>
                      <a:pt x="884" y="412"/>
                      <a:pt x="787" y="11"/>
                    </a:cubicBezTo>
                    <a:lnTo>
                      <a:pt x="746" y="11"/>
                    </a:lnTo>
                    <a:cubicBezTo>
                      <a:pt x="725" y="4"/>
                      <a:pt x="708" y="1"/>
                      <a:pt x="6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4" name="Google Shape;2044;p64"/>
              <p:cNvSpPr/>
              <p:nvPr/>
            </p:nvSpPr>
            <p:spPr>
              <a:xfrm>
                <a:off x="10815540" y="1391224"/>
                <a:ext cx="51634" cy="119180"/>
              </a:xfrm>
              <a:custGeom>
                <a:avLst/>
                <a:gdLst/>
                <a:ahLst/>
                <a:cxnLst/>
                <a:rect l="l" t="t" r="r" b="b"/>
                <a:pathLst>
                  <a:path w="1272" h="2936" extrusionOk="0">
                    <a:moveTo>
                      <a:pt x="249" y="494"/>
                    </a:moveTo>
                    <a:lnTo>
                      <a:pt x="401" y="909"/>
                    </a:lnTo>
                    <a:cubicBezTo>
                      <a:pt x="539" y="1282"/>
                      <a:pt x="636" y="1599"/>
                      <a:pt x="705" y="1848"/>
                    </a:cubicBezTo>
                    <a:cubicBezTo>
                      <a:pt x="719" y="1903"/>
                      <a:pt x="732" y="1958"/>
                      <a:pt x="746" y="2000"/>
                    </a:cubicBezTo>
                    <a:cubicBezTo>
                      <a:pt x="605" y="2020"/>
                      <a:pt x="493" y="2033"/>
                      <a:pt x="427" y="2033"/>
                    </a:cubicBezTo>
                    <a:cubicBezTo>
                      <a:pt x="403" y="2033"/>
                      <a:pt x="385" y="2031"/>
                      <a:pt x="373" y="2027"/>
                    </a:cubicBezTo>
                    <a:cubicBezTo>
                      <a:pt x="332" y="1682"/>
                      <a:pt x="291" y="1171"/>
                      <a:pt x="249" y="494"/>
                    </a:cubicBezTo>
                    <a:close/>
                    <a:moveTo>
                      <a:pt x="215" y="1"/>
                    </a:moveTo>
                    <a:cubicBezTo>
                      <a:pt x="197" y="1"/>
                      <a:pt x="180" y="4"/>
                      <a:pt x="166" y="11"/>
                    </a:cubicBezTo>
                    <a:lnTo>
                      <a:pt x="14" y="39"/>
                    </a:lnTo>
                    <a:cubicBezTo>
                      <a:pt x="1" y="80"/>
                      <a:pt x="1" y="122"/>
                      <a:pt x="1" y="191"/>
                    </a:cubicBezTo>
                    <a:cubicBezTo>
                      <a:pt x="14" y="246"/>
                      <a:pt x="28" y="329"/>
                      <a:pt x="42" y="439"/>
                    </a:cubicBezTo>
                    <a:cubicBezTo>
                      <a:pt x="56" y="494"/>
                      <a:pt x="56" y="522"/>
                      <a:pt x="56" y="550"/>
                    </a:cubicBezTo>
                    <a:cubicBezTo>
                      <a:pt x="70" y="577"/>
                      <a:pt x="70" y="605"/>
                      <a:pt x="70" y="619"/>
                    </a:cubicBezTo>
                    <a:cubicBezTo>
                      <a:pt x="152" y="1323"/>
                      <a:pt x="180" y="2055"/>
                      <a:pt x="180" y="2814"/>
                    </a:cubicBezTo>
                    <a:lnTo>
                      <a:pt x="180" y="2828"/>
                    </a:lnTo>
                    <a:lnTo>
                      <a:pt x="180" y="2856"/>
                    </a:lnTo>
                    <a:cubicBezTo>
                      <a:pt x="180" y="2884"/>
                      <a:pt x="208" y="2911"/>
                      <a:pt x="235" y="2925"/>
                    </a:cubicBezTo>
                    <a:cubicBezTo>
                      <a:pt x="249" y="2932"/>
                      <a:pt x="266" y="2935"/>
                      <a:pt x="284" y="2935"/>
                    </a:cubicBezTo>
                    <a:cubicBezTo>
                      <a:pt x="301" y="2935"/>
                      <a:pt x="318" y="2932"/>
                      <a:pt x="332" y="2925"/>
                    </a:cubicBezTo>
                    <a:cubicBezTo>
                      <a:pt x="373" y="2925"/>
                      <a:pt x="387" y="2897"/>
                      <a:pt x="401" y="2870"/>
                    </a:cubicBezTo>
                    <a:cubicBezTo>
                      <a:pt x="429" y="2814"/>
                      <a:pt x="442" y="2718"/>
                      <a:pt x="415" y="2580"/>
                    </a:cubicBezTo>
                    <a:cubicBezTo>
                      <a:pt x="401" y="2386"/>
                      <a:pt x="387" y="2248"/>
                      <a:pt x="387" y="2179"/>
                    </a:cubicBezTo>
                    <a:lnTo>
                      <a:pt x="815" y="2138"/>
                    </a:lnTo>
                    <a:lnTo>
                      <a:pt x="857" y="2221"/>
                    </a:lnTo>
                    <a:cubicBezTo>
                      <a:pt x="940" y="2414"/>
                      <a:pt x="981" y="2552"/>
                      <a:pt x="1009" y="2635"/>
                    </a:cubicBezTo>
                    <a:cubicBezTo>
                      <a:pt x="1022" y="2690"/>
                      <a:pt x="1036" y="2718"/>
                      <a:pt x="1078" y="2732"/>
                    </a:cubicBezTo>
                    <a:cubicBezTo>
                      <a:pt x="1092" y="2739"/>
                      <a:pt x="1112" y="2742"/>
                      <a:pt x="1138" y="2742"/>
                    </a:cubicBezTo>
                    <a:cubicBezTo>
                      <a:pt x="1164" y="2742"/>
                      <a:pt x="1195" y="2739"/>
                      <a:pt x="1230" y="2732"/>
                    </a:cubicBezTo>
                    <a:cubicBezTo>
                      <a:pt x="1257" y="2704"/>
                      <a:pt x="1271" y="2649"/>
                      <a:pt x="1257" y="2594"/>
                    </a:cubicBezTo>
                    <a:cubicBezTo>
                      <a:pt x="1257" y="2552"/>
                      <a:pt x="1216" y="2469"/>
                      <a:pt x="1161" y="2345"/>
                    </a:cubicBezTo>
                    <a:cubicBezTo>
                      <a:pt x="1092" y="2207"/>
                      <a:pt x="1064" y="2124"/>
                      <a:pt x="1050" y="2110"/>
                    </a:cubicBezTo>
                    <a:cubicBezTo>
                      <a:pt x="1050" y="2083"/>
                      <a:pt x="1036" y="2041"/>
                      <a:pt x="1009" y="1986"/>
                    </a:cubicBezTo>
                    <a:cubicBezTo>
                      <a:pt x="967" y="1917"/>
                      <a:pt x="953" y="1875"/>
                      <a:pt x="953" y="1862"/>
                    </a:cubicBezTo>
                    <a:cubicBezTo>
                      <a:pt x="912" y="1696"/>
                      <a:pt x="802" y="1406"/>
                      <a:pt x="650" y="992"/>
                    </a:cubicBezTo>
                    <a:cubicBezTo>
                      <a:pt x="484" y="591"/>
                      <a:pt x="387" y="287"/>
                      <a:pt x="332" y="66"/>
                    </a:cubicBezTo>
                    <a:cubicBezTo>
                      <a:pt x="318" y="39"/>
                      <a:pt x="304" y="25"/>
                      <a:pt x="263" y="11"/>
                    </a:cubicBezTo>
                    <a:cubicBezTo>
                      <a:pt x="249" y="4"/>
                      <a:pt x="232" y="1"/>
                      <a:pt x="21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5" name="Google Shape;2045;p64"/>
              <p:cNvSpPr/>
              <p:nvPr/>
            </p:nvSpPr>
            <p:spPr>
              <a:xfrm>
                <a:off x="10854225" y="1381726"/>
                <a:ext cx="60564" cy="114796"/>
              </a:xfrm>
              <a:custGeom>
                <a:avLst/>
                <a:gdLst/>
                <a:ahLst/>
                <a:cxnLst/>
                <a:rect l="l" t="t" r="r" b="b"/>
                <a:pathLst>
                  <a:path w="1492" h="2828" extrusionOk="0">
                    <a:moveTo>
                      <a:pt x="322" y="152"/>
                    </a:moveTo>
                    <a:cubicBezTo>
                      <a:pt x="342" y="152"/>
                      <a:pt x="359" y="155"/>
                      <a:pt x="373" y="162"/>
                    </a:cubicBezTo>
                    <a:cubicBezTo>
                      <a:pt x="415" y="176"/>
                      <a:pt x="442" y="204"/>
                      <a:pt x="470" y="245"/>
                    </a:cubicBezTo>
                    <a:cubicBezTo>
                      <a:pt x="511" y="328"/>
                      <a:pt x="553" y="397"/>
                      <a:pt x="567" y="494"/>
                    </a:cubicBezTo>
                    <a:cubicBezTo>
                      <a:pt x="594" y="604"/>
                      <a:pt x="608" y="742"/>
                      <a:pt x="594" y="880"/>
                    </a:cubicBezTo>
                    <a:cubicBezTo>
                      <a:pt x="594" y="1032"/>
                      <a:pt x="553" y="1129"/>
                      <a:pt x="511" y="1170"/>
                    </a:cubicBezTo>
                    <a:cubicBezTo>
                      <a:pt x="470" y="1005"/>
                      <a:pt x="415" y="853"/>
                      <a:pt x="387" y="715"/>
                    </a:cubicBezTo>
                    <a:lnTo>
                      <a:pt x="249" y="217"/>
                    </a:lnTo>
                    <a:lnTo>
                      <a:pt x="249" y="176"/>
                    </a:lnTo>
                    <a:lnTo>
                      <a:pt x="249" y="162"/>
                    </a:lnTo>
                    <a:cubicBezTo>
                      <a:pt x="277" y="155"/>
                      <a:pt x="301" y="152"/>
                      <a:pt x="322" y="152"/>
                    </a:cubicBezTo>
                    <a:close/>
                    <a:moveTo>
                      <a:pt x="297" y="0"/>
                    </a:moveTo>
                    <a:cubicBezTo>
                      <a:pt x="242" y="0"/>
                      <a:pt x="185" y="8"/>
                      <a:pt x="125" y="24"/>
                    </a:cubicBezTo>
                    <a:cubicBezTo>
                      <a:pt x="42" y="52"/>
                      <a:pt x="0" y="121"/>
                      <a:pt x="42" y="259"/>
                    </a:cubicBezTo>
                    <a:cubicBezTo>
                      <a:pt x="97" y="466"/>
                      <a:pt x="194" y="853"/>
                      <a:pt x="359" y="1377"/>
                    </a:cubicBezTo>
                    <a:cubicBezTo>
                      <a:pt x="498" y="1875"/>
                      <a:pt x="608" y="2248"/>
                      <a:pt x="677" y="2496"/>
                    </a:cubicBezTo>
                    <a:lnTo>
                      <a:pt x="732" y="2772"/>
                    </a:lnTo>
                    <a:lnTo>
                      <a:pt x="801" y="2828"/>
                    </a:lnTo>
                    <a:lnTo>
                      <a:pt x="926" y="2800"/>
                    </a:lnTo>
                    <a:lnTo>
                      <a:pt x="939" y="2676"/>
                    </a:lnTo>
                    <a:cubicBezTo>
                      <a:pt x="829" y="2482"/>
                      <a:pt x="732" y="2206"/>
                      <a:pt x="649" y="1833"/>
                    </a:cubicBezTo>
                    <a:lnTo>
                      <a:pt x="594" y="1598"/>
                    </a:lnTo>
                    <a:cubicBezTo>
                      <a:pt x="580" y="1529"/>
                      <a:pt x="553" y="1460"/>
                      <a:pt x="539" y="1377"/>
                    </a:cubicBezTo>
                    <a:lnTo>
                      <a:pt x="594" y="1364"/>
                    </a:lnTo>
                    <a:cubicBezTo>
                      <a:pt x="622" y="1419"/>
                      <a:pt x="732" y="1626"/>
                      <a:pt x="912" y="2013"/>
                    </a:cubicBezTo>
                    <a:lnTo>
                      <a:pt x="967" y="2137"/>
                    </a:lnTo>
                    <a:cubicBezTo>
                      <a:pt x="1036" y="2289"/>
                      <a:pt x="1119" y="2427"/>
                      <a:pt x="1216" y="2551"/>
                    </a:cubicBezTo>
                    <a:cubicBezTo>
                      <a:pt x="1285" y="2655"/>
                      <a:pt x="1344" y="2710"/>
                      <a:pt x="1394" y="2710"/>
                    </a:cubicBezTo>
                    <a:cubicBezTo>
                      <a:pt x="1404" y="2710"/>
                      <a:pt x="1413" y="2708"/>
                      <a:pt x="1423" y="2703"/>
                    </a:cubicBezTo>
                    <a:cubicBezTo>
                      <a:pt x="1450" y="2703"/>
                      <a:pt x="1478" y="2689"/>
                      <a:pt x="1478" y="2662"/>
                    </a:cubicBezTo>
                    <a:cubicBezTo>
                      <a:pt x="1492" y="2634"/>
                      <a:pt x="1492" y="2607"/>
                      <a:pt x="1492" y="2579"/>
                    </a:cubicBezTo>
                    <a:cubicBezTo>
                      <a:pt x="1478" y="2551"/>
                      <a:pt x="1464" y="2510"/>
                      <a:pt x="1423" y="2455"/>
                    </a:cubicBezTo>
                    <a:lnTo>
                      <a:pt x="1381" y="2413"/>
                    </a:lnTo>
                    <a:cubicBezTo>
                      <a:pt x="1299" y="2317"/>
                      <a:pt x="1230" y="2220"/>
                      <a:pt x="1160" y="2096"/>
                    </a:cubicBezTo>
                    <a:cubicBezTo>
                      <a:pt x="1091" y="1971"/>
                      <a:pt x="1009" y="1806"/>
                      <a:pt x="912" y="1598"/>
                    </a:cubicBezTo>
                    <a:lnTo>
                      <a:pt x="788" y="1322"/>
                    </a:lnTo>
                    <a:lnTo>
                      <a:pt x="746" y="1226"/>
                    </a:lnTo>
                    <a:lnTo>
                      <a:pt x="774" y="1087"/>
                    </a:lnTo>
                    <a:lnTo>
                      <a:pt x="815" y="922"/>
                    </a:lnTo>
                    <a:cubicBezTo>
                      <a:pt x="829" y="880"/>
                      <a:pt x="829" y="839"/>
                      <a:pt x="829" y="770"/>
                    </a:cubicBezTo>
                    <a:cubicBezTo>
                      <a:pt x="829" y="715"/>
                      <a:pt x="829" y="673"/>
                      <a:pt x="815" y="632"/>
                    </a:cubicBezTo>
                    <a:lnTo>
                      <a:pt x="746" y="342"/>
                    </a:lnTo>
                    <a:cubicBezTo>
                      <a:pt x="705" y="204"/>
                      <a:pt x="636" y="107"/>
                      <a:pt x="525" y="52"/>
                    </a:cubicBezTo>
                    <a:cubicBezTo>
                      <a:pt x="458" y="18"/>
                      <a:pt x="381" y="0"/>
                      <a:pt x="29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6" name="Google Shape;2046;p64"/>
              <p:cNvSpPr/>
              <p:nvPr/>
            </p:nvSpPr>
            <p:spPr>
              <a:xfrm>
                <a:off x="10899081" y="1368127"/>
                <a:ext cx="55531" cy="115039"/>
              </a:xfrm>
              <a:custGeom>
                <a:avLst/>
                <a:gdLst/>
                <a:ahLst/>
                <a:cxnLst/>
                <a:rect l="l" t="t" r="r" b="b"/>
                <a:pathLst>
                  <a:path w="1368" h="2834" extrusionOk="0">
                    <a:moveTo>
                      <a:pt x="484" y="0"/>
                    </a:moveTo>
                    <a:cubicBezTo>
                      <a:pt x="387" y="28"/>
                      <a:pt x="290" y="55"/>
                      <a:pt x="194" y="111"/>
                    </a:cubicBezTo>
                    <a:cubicBezTo>
                      <a:pt x="125" y="138"/>
                      <a:pt x="83" y="166"/>
                      <a:pt x="42" y="207"/>
                    </a:cubicBezTo>
                    <a:cubicBezTo>
                      <a:pt x="14" y="235"/>
                      <a:pt x="0" y="276"/>
                      <a:pt x="0" y="304"/>
                    </a:cubicBezTo>
                    <a:cubicBezTo>
                      <a:pt x="21" y="355"/>
                      <a:pt x="49" y="384"/>
                      <a:pt x="84" y="384"/>
                    </a:cubicBezTo>
                    <a:cubicBezTo>
                      <a:pt x="97" y="384"/>
                      <a:pt x="110" y="380"/>
                      <a:pt x="125" y="373"/>
                    </a:cubicBezTo>
                    <a:cubicBezTo>
                      <a:pt x="152" y="373"/>
                      <a:pt x="180" y="359"/>
                      <a:pt x="221" y="345"/>
                    </a:cubicBezTo>
                    <a:cubicBezTo>
                      <a:pt x="249" y="401"/>
                      <a:pt x="263" y="470"/>
                      <a:pt x="290" y="566"/>
                    </a:cubicBezTo>
                    <a:lnTo>
                      <a:pt x="345" y="773"/>
                    </a:lnTo>
                    <a:cubicBezTo>
                      <a:pt x="345" y="842"/>
                      <a:pt x="373" y="912"/>
                      <a:pt x="387" y="994"/>
                    </a:cubicBezTo>
                    <a:cubicBezTo>
                      <a:pt x="442" y="1202"/>
                      <a:pt x="539" y="1519"/>
                      <a:pt x="663" y="1933"/>
                    </a:cubicBezTo>
                    <a:cubicBezTo>
                      <a:pt x="718" y="2099"/>
                      <a:pt x="760" y="2223"/>
                      <a:pt x="774" y="2279"/>
                    </a:cubicBezTo>
                    <a:cubicBezTo>
                      <a:pt x="815" y="2389"/>
                      <a:pt x="829" y="2458"/>
                      <a:pt x="843" y="2500"/>
                    </a:cubicBezTo>
                    <a:cubicBezTo>
                      <a:pt x="856" y="2541"/>
                      <a:pt x="856" y="2569"/>
                      <a:pt x="843" y="2583"/>
                    </a:cubicBezTo>
                    <a:cubicBezTo>
                      <a:pt x="843" y="2596"/>
                      <a:pt x="829" y="2610"/>
                      <a:pt x="801" y="2610"/>
                    </a:cubicBezTo>
                    <a:lnTo>
                      <a:pt x="760" y="2624"/>
                    </a:lnTo>
                    <a:lnTo>
                      <a:pt x="718" y="2624"/>
                    </a:lnTo>
                    <a:cubicBezTo>
                      <a:pt x="635" y="2652"/>
                      <a:pt x="594" y="2693"/>
                      <a:pt x="622" y="2762"/>
                    </a:cubicBezTo>
                    <a:cubicBezTo>
                      <a:pt x="629" y="2809"/>
                      <a:pt x="673" y="2834"/>
                      <a:pt x="755" y="2834"/>
                    </a:cubicBezTo>
                    <a:cubicBezTo>
                      <a:pt x="817" y="2834"/>
                      <a:pt x="901" y="2819"/>
                      <a:pt x="1008" y="2790"/>
                    </a:cubicBezTo>
                    <a:cubicBezTo>
                      <a:pt x="1036" y="2790"/>
                      <a:pt x="1091" y="2776"/>
                      <a:pt x="1174" y="2748"/>
                    </a:cubicBezTo>
                    <a:cubicBezTo>
                      <a:pt x="1215" y="2734"/>
                      <a:pt x="1243" y="2721"/>
                      <a:pt x="1257" y="2721"/>
                    </a:cubicBezTo>
                    <a:cubicBezTo>
                      <a:pt x="1271" y="2721"/>
                      <a:pt x="1285" y="2707"/>
                      <a:pt x="1285" y="2707"/>
                    </a:cubicBezTo>
                    <a:lnTo>
                      <a:pt x="1367" y="2610"/>
                    </a:lnTo>
                    <a:lnTo>
                      <a:pt x="1367" y="2596"/>
                    </a:lnTo>
                    <a:cubicBezTo>
                      <a:pt x="1345" y="2519"/>
                      <a:pt x="1297" y="2477"/>
                      <a:pt x="1223" y="2477"/>
                    </a:cubicBezTo>
                    <a:cubicBezTo>
                      <a:pt x="1204" y="2477"/>
                      <a:pt x="1183" y="2480"/>
                      <a:pt x="1160" y="2486"/>
                    </a:cubicBezTo>
                    <a:cubicBezTo>
                      <a:pt x="1119" y="2500"/>
                      <a:pt x="1091" y="2513"/>
                      <a:pt x="1077" y="2513"/>
                    </a:cubicBezTo>
                    <a:lnTo>
                      <a:pt x="1036" y="2362"/>
                    </a:lnTo>
                    <a:cubicBezTo>
                      <a:pt x="995" y="2223"/>
                      <a:pt x="967" y="2099"/>
                      <a:pt x="912" y="1975"/>
                    </a:cubicBezTo>
                    <a:cubicBezTo>
                      <a:pt x="856" y="1782"/>
                      <a:pt x="801" y="1643"/>
                      <a:pt x="774" y="1547"/>
                    </a:cubicBezTo>
                    <a:cubicBezTo>
                      <a:pt x="608" y="1008"/>
                      <a:pt x="497" y="608"/>
                      <a:pt x="428" y="345"/>
                    </a:cubicBezTo>
                    <a:cubicBezTo>
                      <a:pt x="415" y="318"/>
                      <a:pt x="415" y="290"/>
                      <a:pt x="428" y="276"/>
                    </a:cubicBezTo>
                    <a:cubicBezTo>
                      <a:pt x="442" y="262"/>
                      <a:pt x="456" y="249"/>
                      <a:pt x="484" y="235"/>
                    </a:cubicBezTo>
                    <a:lnTo>
                      <a:pt x="511" y="235"/>
                    </a:lnTo>
                    <a:cubicBezTo>
                      <a:pt x="525" y="235"/>
                      <a:pt x="539" y="235"/>
                      <a:pt x="553" y="221"/>
                    </a:cubicBezTo>
                    <a:cubicBezTo>
                      <a:pt x="580" y="221"/>
                      <a:pt x="608" y="207"/>
                      <a:pt x="622" y="180"/>
                    </a:cubicBezTo>
                    <a:cubicBezTo>
                      <a:pt x="635" y="152"/>
                      <a:pt x="635" y="124"/>
                      <a:pt x="622" y="83"/>
                    </a:cubicBezTo>
                    <a:cubicBezTo>
                      <a:pt x="622" y="55"/>
                      <a:pt x="594" y="42"/>
                      <a:pt x="566" y="14"/>
                    </a:cubicBezTo>
                    <a:cubicBezTo>
                      <a:pt x="539" y="0"/>
                      <a:pt x="511" y="0"/>
                      <a:pt x="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7" name="Google Shape;2047;p64"/>
              <p:cNvSpPr/>
              <p:nvPr/>
            </p:nvSpPr>
            <p:spPr>
              <a:xfrm>
                <a:off x="10932692" y="1358709"/>
                <a:ext cx="53866" cy="112035"/>
              </a:xfrm>
              <a:custGeom>
                <a:avLst/>
                <a:gdLst/>
                <a:ahLst/>
                <a:cxnLst/>
                <a:rect l="l" t="t" r="r" b="b"/>
                <a:pathLst>
                  <a:path w="1327" h="2760" extrusionOk="0">
                    <a:moveTo>
                      <a:pt x="817" y="1"/>
                    </a:moveTo>
                    <a:cubicBezTo>
                      <a:pt x="800" y="1"/>
                      <a:pt x="782" y="4"/>
                      <a:pt x="760" y="11"/>
                    </a:cubicBezTo>
                    <a:lnTo>
                      <a:pt x="719" y="11"/>
                    </a:lnTo>
                    <a:lnTo>
                      <a:pt x="691" y="25"/>
                    </a:lnTo>
                    <a:cubicBezTo>
                      <a:pt x="608" y="53"/>
                      <a:pt x="512" y="66"/>
                      <a:pt x="401" y="80"/>
                    </a:cubicBezTo>
                    <a:cubicBezTo>
                      <a:pt x="291" y="94"/>
                      <a:pt x="194" y="108"/>
                      <a:pt x="111" y="122"/>
                    </a:cubicBezTo>
                    <a:cubicBezTo>
                      <a:pt x="84" y="135"/>
                      <a:pt x="56" y="149"/>
                      <a:pt x="28" y="177"/>
                    </a:cubicBezTo>
                    <a:cubicBezTo>
                      <a:pt x="15" y="204"/>
                      <a:pt x="1" y="232"/>
                      <a:pt x="1" y="246"/>
                    </a:cubicBezTo>
                    <a:cubicBezTo>
                      <a:pt x="15" y="274"/>
                      <a:pt x="28" y="301"/>
                      <a:pt x="70" y="315"/>
                    </a:cubicBezTo>
                    <a:cubicBezTo>
                      <a:pt x="85" y="319"/>
                      <a:pt x="102" y="320"/>
                      <a:pt x="124" y="320"/>
                    </a:cubicBezTo>
                    <a:cubicBezTo>
                      <a:pt x="182" y="320"/>
                      <a:pt x="266" y="308"/>
                      <a:pt x="387" y="287"/>
                    </a:cubicBezTo>
                    <a:cubicBezTo>
                      <a:pt x="429" y="453"/>
                      <a:pt x="539" y="812"/>
                      <a:pt x="719" y="1378"/>
                    </a:cubicBezTo>
                    <a:cubicBezTo>
                      <a:pt x="898" y="1944"/>
                      <a:pt x="995" y="2234"/>
                      <a:pt x="1009" y="2262"/>
                    </a:cubicBezTo>
                    <a:lnTo>
                      <a:pt x="1037" y="2414"/>
                    </a:lnTo>
                    <a:cubicBezTo>
                      <a:pt x="1050" y="2469"/>
                      <a:pt x="1064" y="2524"/>
                      <a:pt x="1078" y="2566"/>
                    </a:cubicBezTo>
                    <a:lnTo>
                      <a:pt x="1119" y="2732"/>
                    </a:lnTo>
                    <a:lnTo>
                      <a:pt x="1216" y="2759"/>
                    </a:lnTo>
                    <a:cubicBezTo>
                      <a:pt x="1244" y="2759"/>
                      <a:pt x="1271" y="2732"/>
                      <a:pt x="1299" y="2704"/>
                    </a:cubicBezTo>
                    <a:cubicBezTo>
                      <a:pt x="1327" y="2663"/>
                      <a:pt x="1327" y="2635"/>
                      <a:pt x="1327" y="2607"/>
                    </a:cubicBezTo>
                    <a:cubicBezTo>
                      <a:pt x="1257" y="2317"/>
                      <a:pt x="1133" y="1931"/>
                      <a:pt x="967" y="1447"/>
                    </a:cubicBezTo>
                    <a:cubicBezTo>
                      <a:pt x="788" y="923"/>
                      <a:pt x="664" y="536"/>
                      <a:pt x="608" y="287"/>
                    </a:cubicBezTo>
                    <a:lnTo>
                      <a:pt x="595" y="260"/>
                    </a:lnTo>
                    <a:lnTo>
                      <a:pt x="595" y="246"/>
                    </a:lnTo>
                    <a:lnTo>
                      <a:pt x="691" y="232"/>
                    </a:lnTo>
                    <a:cubicBezTo>
                      <a:pt x="733" y="232"/>
                      <a:pt x="774" y="232"/>
                      <a:pt x="802" y="218"/>
                    </a:cubicBezTo>
                    <a:cubicBezTo>
                      <a:pt x="829" y="218"/>
                      <a:pt x="857" y="191"/>
                      <a:pt x="885" y="163"/>
                    </a:cubicBezTo>
                    <a:cubicBezTo>
                      <a:pt x="912" y="135"/>
                      <a:pt x="912" y="108"/>
                      <a:pt x="912" y="80"/>
                    </a:cubicBezTo>
                    <a:cubicBezTo>
                      <a:pt x="892" y="29"/>
                      <a:pt x="864" y="1"/>
                      <a:pt x="81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8" name="Google Shape;2048;p64"/>
              <p:cNvSpPr/>
              <p:nvPr/>
            </p:nvSpPr>
            <p:spPr>
              <a:xfrm>
                <a:off x="10978684" y="1345679"/>
                <a:ext cx="52730" cy="117353"/>
              </a:xfrm>
              <a:custGeom>
                <a:avLst/>
                <a:gdLst/>
                <a:ahLst/>
                <a:cxnLst/>
                <a:rect l="l" t="t" r="r" b="b"/>
                <a:pathLst>
                  <a:path w="1299" h="2891" extrusionOk="0">
                    <a:moveTo>
                      <a:pt x="760" y="1"/>
                    </a:moveTo>
                    <a:cubicBezTo>
                      <a:pt x="718" y="15"/>
                      <a:pt x="691" y="97"/>
                      <a:pt x="677" y="235"/>
                    </a:cubicBezTo>
                    <a:cubicBezTo>
                      <a:pt x="663" y="387"/>
                      <a:pt x="663" y="553"/>
                      <a:pt x="677" y="733"/>
                    </a:cubicBezTo>
                    <a:cubicBezTo>
                      <a:pt x="691" y="926"/>
                      <a:pt x="691" y="1036"/>
                      <a:pt x="691" y="1064"/>
                    </a:cubicBezTo>
                    <a:cubicBezTo>
                      <a:pt x="677" y="1050"/>
                      <a:pt x="635" y="954"/>
                      <a:pt x="525" y="788"/>
                    </a:cubicBezTo>
                    <a:cubicBezTo>
                      <a:pt x="428" y="608"/>
                      <a:pt x="345" y="470"/>
                      <a:pt x="276" y="374"/>
                    </a:cubicBezTo>
                    <a:cubicBezTo>
                      <a:pt x="202" y="287"/>
                      <a:pt x="139" y="233"/>
                      <a:pt x="97" y="233"/>
                    </a:cubicBezTo>
                    <a:cubicBezTo>
                      <a:pt x="92" y="233"/>
                      <a:pt x="87" y="234"/>
                      <a:pt x="83" y="235"/>
                    </a:cubicBezTo>
                    <a:lnTo>
                      <a:pt x="0" y="332"/>
                    </a:lnTo>
                    <a:lnTo>
                      <a:pt x="14" y="346"/>
                    </a:lnTo>
                    <a:cubicBezTo>
                      <a:pt x="14" y="401"/>
                      <a:pt x="69" y="498"/>
                      <a:pt x="166" y="622"/>
                    </a:cubicBezTo>
                    <a:cubicBezTo>
                      <a:pt x="235" y="746"/>
                      <a:pt x="332" y="885"/>
                      <a:pt x="456" y="1050"/>
                    </a:cubicBezTo>
                    <a:cubicBezTo>
                      <a:pt x="566" y="1230"/>
                      <a:pt x="649" y="1340"/>
                      <a:pt x="704" y="1409"/>
                    </a:cubicBezTo>
                    <a:lnTo>
                      <a:pt x="732" y="1506"/>
                    </a:lnTo>
                    <a:cubicBezTo>
                      <a:pt x="732" y="1547"/>
                      <a:pt x="760" y="1603"/>
                      <a:pt x="787" y="1672"/>
                    </a:cubicBezTo>
                    <a:lnTo>
                      <a:pt x="829" y="1796"/>
                    </a:lnTo>
                    <a:cubicBezTo>
                      <a:pt x="870" y="1906"/>
                      <a:pt x="898" y="2003"/>
                      <a:pt x="925" y="2100"/>
                    </a:cubicBezTo>
                    <a:cubicBezTo>
                      <a:pt x="1022" y="2514"/>
                      <a:pt x="1064" y="2749"/>
                      <a:pt x="1050" y="2818"/>
                    </a:cubicBezTo>
                    <a:cubicBezTo>
                      <a:pt x="1084" y="2864"/>
                      <a:pt x="1128" y="2890"/>
                      <a:pt x="1165" y="2890"/>
                    </a:cubicBezTo>
                    <a:cubicBezTo>
                      <a:pt x="1173" y="2890"/>
                      <a:pt x="1181" y="2889"/>
                      <a:pt x="1188" y="2887"/>
                    </a:cubicBezTo>
                    <a:cubicBezTo>
                      <a:pt x="1284" y="2859"/>
                      <a:pt x="1298" y="2763"/>
                      <a:pt x="1257" y="2569"/>
                    </a:cubicBezTo>
                    <a:lnTo>
                      <a:pt x="953" y="1326"/>
                    </a:lnTo>
                    <a:cubicBezTo>
                      <a:pt x="912" y="1202"/>
                      <a:pt x="912" y="995"/>
                      <a:pt x="925" y="691"/>
                    </a:cubicBezTo>
                    <a:cubicBezTo>
                      <a:pt x="939" y="415"/>
                      <a:pt x="925" y="208"/>
                      <a:pt x="898" y="70"/>
                    </a:cubicBezTo>
                    <a:cubicBezTo>
                      <a:pt x="884" y="42"/>
                      <a:pt x="870" y="15"/>
                      <a:pt x="843" y="15"/>
                    </a:cubicBezTo>
                    <a:cubicBezTo>
                      <a:pt x="815" y="1"/>
                      <a:pt x="787" y="1"/>
                      <a:pt x="7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49" name="Google Shape;2049;p64"/>
              <p:cNvSpPr/>
              <p:nvPr/>
            </p:nvSpPr>
            <p:spPr>
              <a:xfrm>
                <a:off x="10381114" y="1430519"/>
                <a:ext cx="447289" cy="289506"/>
              </a:xfrm>
              <a:custGeom>
                <a:avLst/>
                <a:gdLst/>
                <a:ahLst/>
                <a:cxnLst/>
                <a:rect l="l" t="t" r="r" b="b"/>
                <a:pathLst>
                  <a:path w="11019" h="7132" extrusionOk="0">
                    <a:moveTo>
                      <a:pt x="5928" y="1"/>
                    </a:moveTo>
                    <a:cubicBezTo>
                      <a:pt x="4374" y="1"/>
                      <a:pt x="1906" y="2302"/>
                      <a:pt x="1906" y="2302"/>
                    </a:cubicBezTo>
                    <a:cubicBezTo>
                      <a:pt x="1906" y="2302"/>
                      <a:pt x="0" y="6500"/>
                      <a:pt x="2306" y="6970"/>
                    </a:cubicBezTo>
                    <a:cubicBezTo>
                      <a:pt x="2873" y="7083"/>
                      <a:pt x="3631" y="7132"/>
                      <a:pt x="4458" y="7132"/>
                    </a:cubicBezTo>
                    <a:cubicBezTo>
                      <a:pt x="6973" y="7132"/>
                      <a:pt x="10125" y="6675"/>
                      <a:pt x="10468" y="6155"/>
                    </a:cubicBezTo>
                    <a:cubicBezTo>
                      <a:pt x="10624" y="5925"/>
                      <a:pt x="10370" y="5848"/>
                      <a:pt x="9960" y="5848"/>
                    </a:cubicBezTo>
                    <a:cubicBezTo>
                      <a:pt x="9844" y="5848"/>
                      <a:pt x="9714" y="5854"/>
                      <a:pt x="9578" y="5865"/>
                    </a:cubicBezTo>
                    <a:lnTo>
                      <a:pt x="9578" y="5865"/>
                    </a:lnTo>
                    <a:cubicBezTo>
                      <a:pt x="10266" y="5690"/>
                      <a:pt x="10868" y="5418"/>
                      <a:pt x="10813" y="5009"/>
                    </a:cubicBezTo>
                    <a:cubicBezTo>
                      <a:pt x="10776" y="4700"/>
                      <a:pt x="10495" y="4598"/>
                      <a:pt x="10137" y="4598"/>
                    </a:cubicBezTo>
                    <a:cubicBezTo>
                      <a:pt x="9628" y="4598"/>
                      <a:pt x="8961" y="4806"/>
                      <a:pt x="8620" y="4926"/>
                    </a:cubicBezTo>
                    <a:lnTo>
                      <a:pt x="8620" y="4926"/>
                    </a:lnTo>
                    <a:cubicBezTo>
                      <a:pt x="9204" y="4701"/>
                      <a:pt x="10748" y="4052"/>
                      <a:pt x="10937" y="3393"/>
                    </a:cubicBezTo>
                    <a:cubicBezTo>
                      <a:pt x="11018" y="3099"/>
                      <a:pt x="10558" y="3006"/>
                      <a:pt x="9943" y="3006"/>
                    </a:cubicBezTo>
                    <a:cubicBezTo>
                      <a:pt x="8882" y="3006"/>
                      <a:pt x="7361" y="3283"/>
                      <a:pt x="7361" y="3283"/>
                    </a:cubicBezTo>
                    <a:cubicBezTo>
                      <a:pt x="7361" y="3283"/>
                      <a:pt x="10468" y="2247"/>
                      <a:pt x="9322" y="1556"/>
                    </a:cubicBezTo>
                    <a:cubicBezTo>
                      <a:pt x="9117" y="1433"/>
                      <a:pt x="8839" y="1386"/>
                      <a:pt x="8521" y="1386"/>
                    </a:cubicBezTo>
                    <a:cubicBezTo>
                      <a:pt x="7488" y="1386"/>
                      <a:pt x="6038" y="1885"/>
                      <a:pt x="5340" y="1885"/>
                    </a:cubicBezTo>
                    <a:cubicBezTo>
                      <a:pt x="5051" y="1885"/>
                      <a:pt x="4891" y="1799"/>
                      <a:pt x="4944" y="1556"/>
                    </a:cubicBezTo>
                    <a:cubicBezTo>
                      <a:pt x="5068" y="1032"/>
                      <a:pt x="7941" y="1101"/>
                      <a:pt x="6560" y="175"/>
                    </a:cubicBezTo>
                    <a:cubicBezTo>
                      <a:pt x="6378" y="54"/>
                      <a:pt x="6163" y="1"/>
                      <a:pt x="5928" y="1"/>
                    </a:cubicBezTo>
                    <a:close/>
                  </a:path>
                </a:pathLst>
              </a:custGeom>
              <a:solidFill>
                <a:srgbClr val="DDB09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0" name="Google Shape;2050;p64"/>
              <p:cNvSpPr/>
              <p:nvPr/>
            </p:nvSpPr>
            <p:spPr>
              <a:xfrm>
                <a:off x="10586839" y="1538659"/>
                <a:ext cx="131195" cy="40836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1006" extrusionOk="0">
                    <a:moveTo>
                      <a:pt x="3101" y="1"/>
                    </a:moveTo>
                    <a:cubicBezTo>
                      <a:pt x="3077" y="1"/>
                      <a:pt x="3055" y="9"/>
                      <a:pt x="3038" y="25"/>
                    </a:cubicBezTo>
                    <a:cubicBezTo>
                      <a:pt x="2155" y="688"/>
                      <a:pt x="124" y="771"/>
                      <a:pt x="111" y="771"/>
                    </a:cubicBezTo>
                    <a:cubicBezTo>
                      <a:pt x="42" y="771"/>
                      <a:pt x="0" y="826"/>
                      <a:pt x="0" y="895"/>
                    </a:cubicBezTo>
                    <a:cubicBezTo>
                      <a:pt x="0" y="950"/>
                      <a:pt x="55" y="1005"/>
                      <a:pt x="111" y="1005"/>
                    </a:cubicBezTo>
                    <a:cubicBezTo>
                      <a:pt x="207" y="992"/>
                      <a:pt x="2237" y="909"/>
                      <a:pt x="3176" y="204"/>
                    </a:cubicBezTo>
                    <a:cubicBezTo>
                      <a:pt x="3218" y="177"/>
                      <a:pt x="3232" y="94"/>
                      <a:pt x="3190" y="52"/>
                    </a:cubicBezTo>
                    <a:cubicBezTo>
                      <a:pt x="3174" y="19"/>
                      <a:pt x="3137" y="1"/>
                      <a:pt x="31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1" name="Google Shape;2051;p64"/>
              <p:cNvSpPr/>
              <p:nvPr/>
            </p:nvSpPr>
            <p:spPr>
              <a:xfrm>
                <a:off x="10617649" y="1597884"/>
                <a:ext cx="128435" cy="43840"/>
              </a:xfrm>
              <a:custGeom>
                <a:avLst/>
                <a:gdLst/>
                <a:ahLst/>
                <a:cxnLst/>
                <a:rect l="l" t="t" r="r" b="b"/>
                <a:pathLst>
                  <a:path w="3164" h="1080" extrusionOk="0">
                    <a:moveTo>
                      <a:pt x="3038" y="0"/>
                    </a:moveTo>
                    <a:cubicBezTo>
                      <a:pt x="3010" y="0"/>
                      <a:pt x="2982" y="10"/>
                      <a:pt x="2956" y="30"/>
                    </a:cubicBezTo>
                    <a:cubicBezTo>
                      <a:pt x="2155" y="762"/>
                      <a:pt x="139" y="844"/>
                      <a:pt x="111" y="844"/>
                    </a:cubicBezTo>
                    <a:cubicBezTo>
                      <a:pt x="56" y="844"/>
                      <a:pt x="1" y="900"/>
                      <a:pt x="1" y="969"/>
                    </a:cubicBezTo>
                    <a:cubicBezTo>
                      <a:pt x="1" y="1024"/>
                      <a:pt x="56" y="1079"/>
                      <a:pt x="125" y="1079"/>
                    </a:cubicBezTo>
                    <a:cubicBezTo>
                      <a:pt x="208" y="1065"/>
                      <a:pt x="2252" y="983"/>
                      <a:pt x="3108" y="195"/>
                    </a:cubicBezTo>
                    <a:cubicBezTo>
                      <a:pt x="3163" y="154"/>
                      <a:pt x="3163" y="85"/>
                      <a:pt x="3122" y="43"/>
                    </a:cubicBezTo>
                    <a:cubicBezTo>
                      <a:pt x="3100" y="14"/>
                      <a:pt x="3069" y="0"/>
                      <a:pt x="30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2" name="Google Shape;2052;p64"/>
              <p:cNvSpPr/>
              <p:nvPr/>
            </p:nvSpPr>
            <p:spPr>
              <a:xfrm>
                <a:off x="10660840" y="1666446"/>
                <a:ext cx="97544" cy="29064"/>
              </a:xfrm>
              <a:custGeom>
                <a:avLst/>
                <a:gdLst/>
                <a:ahLst/>
                <a:cxnLst/>
                <a:rect l="l" t="t" r="r" b="b"/>
                <a:pathLst>
                  <a:path w="2403" h="716" extrusionOk="0">
                    <a:moveTo>
                      <a:pt x="2284" y="1"/>
                    </a:moveTo>
                    <a:cubicBezTo>
                      <a:pt x="2268" y="1"/>
                      <a:pt x="2252" y="4"/>
                      <a:pt x="2237" y="12"/>
                    </a:cubicBezTo>
                    <a:cubicBezTo>
                      <a:pt x="2225" y="12"/>
                      <a:pt x="1138" y="488"/>
                      <a:pt x="395" y="488"/>
                    </a:cubicBezTo>
                    <a:cubicBezTo>
                      <a:pt x="308" y="488"/>
                      <a:pt x="227" y="482"/>
                      <a:pt x="152" y="467"/>
                    </a:cubicBezTo>
                    <a:cubicBezTo>
                      <a:pt x="143" y="466"/>
                      <a:pt x="134" y="465"/>
                      <a:pt x="126" y="465"/>
                    </a:cubicBezTo>
                    <a:cubicBezTo>
                      <a:pt x="69" y="465"/>
                      <a:pt x="26" y="502"/>
                      <a:pt x="14" y="550"/>
                    </a:cubicBezTo>
                    <a:cubicBezTo>
                      <a:pt x="0" y="619"/>
                      <a:pt x="42" y="674"/>
                      <a:pt x="111" y="688"/>
                    </a:cubicBezTo>
                    <a:cubicBezTo>
                      <a:pt x="193" y="702"/>
                      <a:pt x="304" y="716"/>
                      <a:pt x="401" y="716"/>
                    </a:cubicBezTo>
                    <a:cubicBezTo>
                      <a:pt x="1202" y="716"/>
                      <a:pt x="2279" y="246"/>
                      <a:pt x="2320" y="219"/>
                    </a:cubicBezTo>
                    <a:cubicBezTo>
                      <a:pt x="2389" y="191"/>
                      <a:pt x="2403" y="122"/>
                      <a:pt x="2389" y="67"/>
                    </a:cubicBezTo>
                    <a:cubicBezTo>
                      <a:pt x="2369" y="26"/>
                      <a:pt x="2327" y="1"/>
                      <a:pt x="22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3" name="Google Shape;2053;p64"/>
              <p:cNvSpPr/>
              <p:nvPr/>
            </p:nvSpPr>
            <p:spPr>
              <a:xfrm>
                <a:off x="11679400" y="1102323"/>
                <a:ext cx="39821" cy="250131"/>
              </a:xfrm>
              <a:custGeom>
                <a:avLst/>
                <a:gdLst/>
                <a:ahLst/>
                <a:cxnLst/>
                <a:rect l="l" t="t" r="r" b="b"/>
                <a:pathLst>
                  <a:path w="981" h="6162" extrusionOk="0">
                    <a:moveTo>
                      <a:pt x="129" y="0"/>
                    </a:moveTo>
                    <a:cubicBezTo>
                      <a:pt x="123" y="0"/>
                      <a:pt x="117" y="1"/>
                      <a:pt x="111" y="2"/>
                    </a:cubicBezTo>
                    <a:cubicBezTo>
                      <a:pt x="42" y="16"/>
                      <a:pt x="0" y="71"/>
                      <a:pt x="14" y="127"/>
                    </a:cubicBezTo>
                    <a:cubicBezTo>
                      <a:pt x="14" y="182"/>
                      <a:pt x="580" y="4698"/>
                      <a:pt x="732" y="6051"/>
                    </a:cubicBezTo>
                    <a:cubicBezTo>
                      <a:pt x="746" y="6120"/>
                      <a:pt x="801" y="6161"/>
                      <a:pt x="856" y="6161"/>
                    </a:cubicBezTo>
                    <a:lnTo>
                      <a:pt x="870" y="6161"/>
                    </a:lnTo>
                    <a:cubicBezTo>
                      <a:pt x="926" y="6148"/>
                      <a:pt x="981" y="6092"/>
                      <a:pt x="967" y="6023"/>
                    </a:cubicBezTo>
                    <a:cubicBezTo>
                      <a:pt x="801" y="4670"/>
                      <a:pt x="249" y="154"/>
                      <a:pt x="235" y="99"/>
                    </a:cubicBezTo>
                    <a:cubicBezTo>
                      <a:pt x="235" y="50"/>
                      <a:pt x="180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4" name="Google Shape;2054;p64"/>
              <p:cNvSpPr/>
              <p:nvPr/>
            </p:nvSpPr>
            <p:spPr>
              <a:xfrm>
                <a:off x="12045468" y="554723"/>
                <a:ext cx="59427" cy="96448"/>
              </a:xfrm>
              <a:custGeom>
                <a:avLst/>
                <a:gdLst/>
                <a:ahLst/>
                <a:cxnLst/>
                <a:rect l="l" t="t" r="r" b="b"/>
                <a:pathLst>
                  <a:path w="1464" h="2376" extrusionOk="0">
                    <a:moveTo>
                      <a:pt x="1353" y="0"/>
                    </a:moveTo>
                    <a:cubicBezTo>
                      <a:pt x="1298" y="0"/>
                      <a:pt x="1243" y="42"/>
                      <a:pt x="1229" y="111"/>
                    </a:cubicBezTo>
                    <a:cubicBezTo>
                      <a:pt x="1229" y="111"/>
                      <a:pt x="1174" y="1050"/>
                      <a:pt x="41" y="2182"/>
                    </a:cubicBezTo>
                    <a:cubicBezTo>
                      <a:pt x="0" y="2224"/>
                      <a:pt x="0" y="2293"/>
                      <a:pt x="41" y="2348"/>
                    </a:cubicBezTo>
                    <a:cubicBezTo>
                      <a:pt x="69" y="2362"/>
                      <a:pt x="97" y="2376"/>
                      <a:pt x="124" y="2376"/>
                    </a:cubicBezTo>
                    <a:cubicBezTo>
                      <a:pt x="152" y="2376"/>
                      <a:pt x="180" y="2362"/>
                      <a:pt x="207" y="2348"/>
                    </a:cubicBezTo>
                    <a:cubicBezTo>
                      <a:pt x="1409" y="1133"/>
                      <a:pt x="1464" y="152"/>
                      <a:pt x="1464" y="125"/>
                    </a:cubicBezTo>
                    <a:cubicBezTo>
                      <a:pt x="1464" y="56"/>
                      <a:pt x="1422" y="0"/>
                      <a:pt x="135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5" name="Google Shape;2055;p64"/>
              <p:cNvSpPr/>
              <p:nvPr/>
            </p:nvSpPr>
            <p:spPr>
              <a:xfrm>
                <a:off x="12072909" y="551556"/>
                <a:ext cx="95920" cy="143332"/>
              </a:xfrm>
              <a:custGeom>
                <a:avLst/>
                <a:gdLst/>
                <a:ahLst/>
                <a:cxnLst/>
                <a:rect l="l" t="t" r="r" b="b"/>
                <a:pathLst>
                  <a:path w="2363" h="3531" extrusionOk="0">
                    <a:moveTo>
                      <a:pt x="1681" y="1"/>
                    </a:moveTo>
                    <a:cubicBezTo>
                      <a:pt x="1668" y="1"/>
                      <a:pt x="1656" y="3"/>
                      <a:pt x="1644" y="9"/>
                    </a:cubicBezTo>
                    <a:cubicBezTo>
                      <a:pt x="1575" y="23"/>
                      <a:pt x="1547" y="78"/>
                      <a:pt x="1561" y="147"/>
                    </a:cubicBezTo>
                    <a:cubicBezTo>
                      <a:pt x="1561" y="161"/>
                      <a:pt x="2086" y="2357"/>
                      <a:pt x="84" y="3310"/>
                    </a:cubicBezTo>
                    <a:cubicBezTo>
                      <a:pt x="28" y="3337"/>
                      <a:pt x="1" y="3407"/>
                      <a:pt x="28" y="3462"/>
                    </a:cubicBezTo>
                    <a:cubicBezTo>
                      <a:pt x="56" y="3503"/>
                      <a:pt x="97" y="3531"/>
                      <a:pt x="139" y="3531"/>
                    </a:cubicBezTo>
                    <a:cubicBezTo>
                      <a:pt x="153" y="3531"/>
                      <a:pt x="166" y="3531"/>
                      <a:pt x="180" y="3517"/>
                    </a:cubicBezTo>
                    <a:cubicBezTo>
                      <a:pt x="2362" y="2495"/>
                      <a:pt x="1782" y="106"/>
                      <a:pt x="1782" y="92"/>
                    </a:cubicBezTo>
                    <a:cubicBezTo>
                      <a:pt x="1771" y="38"/>
                      <a:pt x="1726" y="1"/>
                      <a:pt x="168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6" name="Google Shape;2056;p64"/>
              <p:cNvSpPr/>
              <p:nvPr/>
            </p:nvSpPr>
            <p:spPr>
              <a:xfrm>
                <a:off x="12105992" y="571731"/>
                <a:ext cx="90278" cy="149502"/>
              </a:xfrm>
              <a:custGeom>
                <a:avLst/>
                <a:gdLst/>
                <a:ahLst/>
                <a:cxnLst/>
                <a:rect l="l" t="t" r="r" b="b"/>
                <a:pathLst>
                  <a:path w="2224" h="3683" extrusionOk="0">
                    <a:moveTo>
                      <a:pt x="1709" y="1"/>
                    </a:moveTo>
                    <a:cubicBezTo>
                      <a:pt x="1696" y="1"/>
                      <a:pt x="1684" y="3"/>
                      <a:pt x="1671" y="9"/>
                    </a:cubicBezTo>
                    <a:cubicBezTo>
                      <a:pt x="1602" y="23"/>
                      <a:pt x="1575" y="92"/>
                      <a:pt x="1589" y="148"/>
                    </a:cubicBezTo>
                    <a:cubicBezTo>
                      <a:pt x="1589" y="161"/>
                      <a:pt x="1975" y="1529"/>
                      <a:pt x="1395" y="2523"/>
                    </a:cubicBezTo>
                    <a:cubicBezTo>
                      <a:pt x="1133" y="2992"/>
                      <a:pt x="691" y="3310"/>
                      <a:pt x="97" y="3462"/>
                    </a:cubicBezTo>
                    <a:cubicBezTo>
                      <a:pt x="42" y="3476"/>
                      <a:pt x="0" y="3531"/>
                      <a:pt x="14" y="3600"/>
                    </a:cubicBezTo>
                    <a:cubicBezTo>
                      <a:pt x="28" y="3655"/>
                      <a:pt x="70" y="3683"/>
                      <a:pt x="125" y="3683"/>
                    </a:cubicBezTo>
                    <a:lnTo>
                      <a:pt x="152" y="3683"/>
                    </a:lnTo>
                    <a:cubicBezTo>
                      <a:pt x="815" y="3517"/>
                      <a:pt x="1299" y="3158"/>
                      <a:pt x="1602" y="2633"/>
                    </a:cubicBezTo>
                    <a:cubicBezTo>
                      <a:pt x="2224" y="1556"/>
                      <a:pt x="1823" y="148"/>
                      <a:pt x="1810" y="79"/>
                    </a:cubicBezTo>
                    <a:cubicBezTo>
                      <a:pt x="1799" y="35"/>
                      <a:pt x="1754" y="1"/>
                      <a:pt x="17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7" name="Google Shape;2057;p64"/>
              <p:cNvSpPr/>
              <p:nvPr/>
            </p:nvSpPr>
            <p:spPr>
              <a:xfrm>
                <a:off x="11858781" y="1172955"/>
                <a:ext cx="28618" cy="148122"/>
              </a:xfrm>
              <a:custGeom>
                <a:avLst/>
                <a:gdLst/>
                <a:ahLst/>
                <a:cxnLst/>
                <a:rect l="l" t="t" r="r" b="b"/>
                <a:pathLst>
                  <a:path w="705" h="3649" extrusionOk="0">
                    <a:moveTo>
                      <a:pt x="132" y="0"/>
                    </a:moveTo>
                    <a:cubicBezTo>
                      <a:pt x="125" y="0"/>
                      <a:pt x="118" y="1"/>
                      <a:pt x="111" y="2"/>
                    </a:cubicBezTo>
                    <a:cubicBezTo>
                      <a:pt x="56" y="2"/>
                      <a:pt x="0" y="44"/>
                      <a:pt x="0" y="113"/>
                    </a:cubicBezTo>
                    <a:cubicBezTo>
                      <a:pt x="0" y="223"/>
                      <a:pt x="42" y="2916"/>
                      <a:pt x="484" y="3593"/>
                    </a:cubicBezTo>
                    <a:cubicBezTo>
                      <a:pt x="498" y="3620"/>
                      <a:pt x="539" y="3648"/>
                      <a:pt x="580" y="3648"/>
                    </a:cubicBezTo>
                    <a:cubicBezTo>
                      <a:pt x="594" y="3648"/>
                      <a:pt x="622" y="3634"/>
                      <a:pt x="636" y="3620"/>
                    </a:cubicBezTo>
                    <a:cubicBezTo>
                      <a:pt x="691" y="3593"/>
                      <a:pt x="705" y="3524"/>
                      <a:pt x="677" y="3469"/>
                    </a:cubicBezTo>
                    <a:cubicBezTo>
                      <a:pt x="346" y="2958"/>
                      <a:pt x="249" y="872"/>
                      <a:pt x="235" y="113"/>
                    </a:cubicBezTo>
                    <a:cubicBezTo>
                      <a:pt x="235" y="51"/>
                      <a:pt x="191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8" name="Google Shape;2058;p64"/>
              <p:cNvSpPr/>
              <p:nvPr/>
            </p:nvSpPr>
            <p:spPr>
              <a:xfrm>
                <a:off x="11845304" y="871755"/>
                <a:ext cx="209133" cy="42906"/>
              </a:xfrm>
              <a:custGeom>
                <a:avLst/>
                <a:gdLst/>
                <a:ahLst/>
                <a:cxnLst/>
                <a:rect l="l" t="t" r="r" b="b"/>
                <a:pathLst>
                  <a:path w="5152" h="1057" extrusionOk="0">
                    <a:moveTo>
                      <a:pt x="4427" y="0"/>
                    </a:moveTo>
                    <a:cubicBezTo>
                      <a:pt x="3070" y="0"/>
                      <a:pt x="442" y="730"/>
                      <a:pt x="98" y="821"/>
                    </a:cubicBezTo>
                    <a:cubicBezTo>
                      <a:pt x="29" y="835"/>
                      <a:pt x="1" y="904"/>
                      <a:pt x="15" y="959"/>
                    </a:cubicBezTo>
                    <a:cubicBezTo>
                      <a:pt x="29" y="1015"/>
                      <a:pt x="70" y="1056"/>
                      <a:pt x="125" y="1056"/>
                    </a:cubicBezTo>
                    <a:cubicBezTo>
                      <a:pt x="139" y="1056"/>
                      <a:pt x="139" y="1042"/>
                      <a:pt x="153" y="1042"/>
                    </a:cubicBezTo>
                    <a:cubicBezTo>
                      <a:pt x="1087" y="780"/>
                      <a:pt x="3326" y="227"/>
                      <a:pt x="4431" y="227"/>
                    </a:cubicBezTo>
                    <a:cubicBezTo>
                      <a:pt x="4666" y="227"/>
                      <a:pt x="4850" y="252"/>
                      <a:pt x="4959" y="310"/>
                    </a:cubicBezTo>
                    <a:cubicBezTo>
                      <a:pt x="4973" y="318"/>
                      <a:pt x="4989" y="321"/>
                      <a:pt x="5005" y="321"/>
                    </a:cubicBezTo>
                    <a:cubicBezTo>
                      <a:pt x="5048" y="321"/>
                      <a:pt x="5090" y="296"/>
                      <a:pt x="5111" y="255"/>
                    </a:cubicBezTo>
                    <a:cubicBezTo>
                      <a:pt x="5152" y="200"/>
                      <a:pt x="5124" y="131"/>
                      <a:pt x="5069" y="103"/>
                    </a:cubicBezTo>
                    <a:cubicBezTo>
                      <a:pt x="4928" y="31"/>
                      <a:pt x="4704" y="0"/>
                      <a:pt x="44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59" name="Google Shape;2059;p64"/>
              <p:cNvSpPr/>
              <p:nvPr/>
            </p:nvSpPr>
            <p:spPr>
              <a:xfrm>
                <a:off x="11299328" y="1013952"/>
                <a:ext cx="78506" cy="101359"/>
              </a:xfrm>
              <a:custGeom>
                <a:avLst/>
                <a:gdLst/>
                <a:ahLst/>
                <a:cxnLst/>
                <a:rect l="l" t="t" r="r" b="b"/>
                <a:pathLst>
                  <a:path w="1934" h="2497" extrusionOk="0">
                    <a:moveTo>
                      <a:pt x="134" y="0"/>
                    </a:moveTo>
                    <a:cubicBezTo>
                      <a:pt x="91" y="0"/>
                      <a:pt x="48" y="26"/>
                      <a:pt x="28" y="66"/>
                    </a:cubicBezTo>
                    <a:cubicBezTo>
                      <a:pt x="0" y="122"/>
                      <a:pt x="28" y="191"/>
                      <a:pt x="83" y="218"/>
                    </a:cubicBezTo>
                    <a:cubicBezTo>
                      <a:pt x="97" y="232"/>
                      <a:pt x="1699" y="1006"/>
                      <a:pt x="1630" y="2373"/>
                    </a:cubicBezTo>
                    <a:cubicBezTo>
                      <a:pt x="1616" y="2442"/>
                      <a:pt x="1671" y="2497"/>
                      <a:pt x="1727" y="2497"/>
                    </a:cubicBezTo>
                    <a:lnTo>
                      <a:pt x="1740" y="2497"/>
                    </a:lnTo>
                    <a:cubicBezTo>
                      <a:pt x="1796" y="2497"/>
                      <a:pt x="1851" y="2442"/>
                      <a:pt x="1851" y="2387"/>
                    </a:cubicBezTo>
                    <a:cubicBezTo>
                      <a:pt x="1934" y="867"/>
                      <a:pt x="249" y="53"/>
                      <a:pt x="180" y="11"/>
                    </a:cubicBezTo>
                    <a:cubicBezTo>
                      <a:pt x="165" y="4"/>
                      <a:pt x="14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0" name="Google Shape;2060;p64"/>
              <p:cNvSpPr/>
              <p:nvPr/>
            </p:nvSpPr>
            <p:spPr>
              <a:xfrm>
                <a:off x="11141786" y="274427"/>
                <a:ext cx="126730" cy="182220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4489" extrusionOk="0">
                    <a:moveTo>
                      <a:pt x="484" y="1"/>
                    </a:moveTo>
                    <a:cubicBezTo>
                      <a:pt x="194" y="14"/>
                      <a:pt x="56" y="194"/>
                      <a:pt x="42" y="194"/>
                    </a:cubicBezTo>
                    <a:cubicBezTo>
                      <a:pt x="1" y="249"/>
                      <a:pt x="15" y="318"/>
                      <a:pt x="70" y="360"/>
                    </a:cubicBezTo>
                    <a:cubicBezTo>
                      <a:pt x="86" y="376"/>
                      <a:pt x="109" y="384"/>
                      <a:pt x="132" y="384"/>
                    </a:cubicBezTo>
                    <a:cubicBezTo>
                      <a:pt x="168" y="384"/>
                      <a:pt x="205" y="365"/>
                      <a:pt x="222" y="332"/>
                    </a:cubicBezTo>
                    <a:cubicBezTo>
                      <a:pt x="222" y="332"/>
                      <a:pt x="305" y="235"/>
                      <a:pt x="484" y="235"/>
                    </a:cubicBezTo>
                    <a:cubicBezTo>
                      <a:pt x="705" y="235"/>
                      <a:pt x="1119" y="373"/>
                      <a:pt x="1741" y="1105"/>
                    </a:cubicBezTo>
                    <a:cubicBezTo>
                      <a:pt x="2873" y="2459"/>
                      <a:pt x="2252" y="4323"/>
                      <a:pt x="2252" y="4337"/>
                    </a:cubicBezTo>
                    <a:cubicBezTo>
                      <a:pt x="2224" y="4392"/>
                      <a:pt x="2266" y="4461"/>
                      <a:pt x="2321" y="4475"/>
                    </a:cubicBezTo>
                    <a:cubicBezTo>
                      <a:pt x="2335" y="4489"/>
                      <a:pt x="2348" y="4489"/>
                      <a:pt x="2362" y="4489"/>
                    </a:cubicBezTo>
                    <a:cubicBezTo>
                      <a:pt x="2404" y="4489"/>
                      <a:pt x="2459" y="4461"/>
                      <a:pt x="2473" y="4406"/>
                    </a:cubicBezTo>
                    <a:cubicBezTo>
                      <a:pt x="2500" y="4323"/>
                      <a:pt x="3122" y="2417"/>
                      <a:pt x="1907" y="953"/>
                    </a:cubicBezTo>
                    <a:cubicBezTo>
                      <a:pt x="1368" y="318"/>
                      <a:pt x="885" y="1"/>
                      <a:pt x="4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1" name="Google Shape;2061;p64"/>
              <p:cNvSpPr/>
              <p:nvPr/>
            </p:nvSpPr>
            <p:spPr>
              <a:xfrm>
                <a:off x="11201215" y="240532"/>
                <a:ext cx="134564" cy="200446"/>
              </a:xfrm>
              <a:custGeom>
                <a:avLst/>
                <a:gdLst/>
                <a:ahLst/>
                <a:cxnLst/>
                <a:rect l="l" t="t" r="r" b="b"/>
                <a:pathLst>
                  <a:path w="3315" h="4938" extrusionOk="0">
                    <a:moveTo>
                      <a:pt x="667" y="0"/>
                    </a:moveTo>
                    <a:cubicBezTo>
                      <a:pt x="300" y="0"/>
                      <a:pt x="68" y="202"/>
                      <a:pt x="56" y="214"/>
                    </a:cubicBezTo>
                    <a:cubicBezTo>
                      <a:pt x="1" y="256"/>
                      <a:pt x="1" y="325"/>
                      <a:pt x="42" y="366"/>
                    </a:cubicBezTo>
                    <a:cubicBezTo>
                      <a:pt x="64" y="396"/>
                      <a:pt x="94" y="409"/>
                      <a:pt x="126" y="409"/>
                    </a:cubicBezTo>
                    <a:cubicBezTo>
                      <a:pt x="154" y="409"/>
                      <a:pt x="182" y="399"/>
                      <a:pt x="208" y="380"/>
                    </a:cubicBezTo>
                    <a:cubicBezTo>
                      <a:pt x="208" y="380"/>
                      <a:pt x="390" y="228"/>
                      <a:pt x="677" y="228"/>
                    </a:cubicBezTo>
                    <a:cubicBezTo>
                      <a:pt x="725" y="228"/>
                      <a:pt x="776" y="232"/>
                      <a:pt x="829" y="242"/>
                    </a:cubicBezTo>
                    <a:cubicBezTo>
                      <a:pt x="1257" y="325"/>
                      <a:pt x="1685" y="753"/>
                      <a:pt x="2058" y="1457"/>
                    </a:cubicBezTo>
                    <a:cubicBezTo>
                      <a:pt x="3053" y="3335"/>
                      <a:pt x="2404" y="4758"/>
                      <a:pt x="2404" y="4771"/>
                    </a:cubicBezTo>
                    <a:cubicBezTo>
                      <a:pt x="2376" y="4827"/>
                      <a:pt x="2404" y="4896"/>
                      <a:pt x="2459" y="4923"/>
                    </a:cubicBezTo>
                    <a:cubicBezTo>
                      <a:pt x="2473" y="4937"/>
                      <a:pt x="2486" y="4937"/>
                      <a:pt x="2500" y="4937"/>
                    </a:cubicBezTo>
                    <a:cubicBezTo>
                      <a:pt x="2555" y="4937"/>
                      <a:pt x="2597" y="4909"/>
                      <a:pt x="2611" y="4868"/>
                    </a:cubicBezTo>
                    <a:cubicBezTo>
                      <a:pt x="2638" y="4813"/>
                      <a:pt x="3315" y="3335"/>
                      <a:pt x="2265" y="1360"/>
                    </a:cubicBezTo>
                    <a:cubicBezTo>
                      <a:pt x="1851" y="573"/>
                      <a:pt x="1382" y="117"/>
                      <a:pt x="871" y="21"/>
                    </a:cubicBezTo>
                    <a:cubicBezTo>
                      <a:pt x="799" y="6"/>
                      <a:pt x="731" y="0"/>
                      <a:pt x="66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2" name="Google Shape;2062;p64"/>
              <p:cNvSpPr/>
              <p:nvPr/>
            </p:nvSpPr>
            <p:spPr>
              <a:xfrm>
                <a:off x="11251103" y="197706"/>
                <a:ext cx="162614" cy="196711"/>
              </a:xfrm>
              <a:custGeom>
                <a:avLst/>
                <a:gdLst/>
                <a:ahLst/>
                <a:cxnLst/>
                <a:rect l="l" t="t" r="r" b="b"/>
                <a:pathLst>
                  <a:path w="4006" h="4846" extrusionOk="0">
                    <a:moveTo>
                      <a:pt x="397" y="0"/>
                    </a:moveTo>
                    <a:cubicBezTo>
                      <a:pt x="236" y="0"/>
                      <a:pt x="131" y="10"/>
                      <a:pt x="111" y="12"/>
                    </a:cubicBezTo>
                    <a:cubicBezTo>
                      <a:pt x="56" y="12"/>
                      <a:pt x="1" y="68"/>
                      <a:pt x="15" y="137"/>
                    </a:cubicBezTo>
                    <a:cubicBezTo>
                      <a:pt x="15" y="186"/>
                      <a:pt x="59" y="236"/>
                      <a:pt x="117" y="236"/>
                    </a:cubicBezTo>
                    <a:cubicBezTo>
                      <a:pt x="124" y="236"/>
                      <a:pt x="132" y="235"/>
                      <a:pt x="139" y="233"/>
                    </a:cubicBezTo>
                    <a:cubicBezTo>
                      <a:pt x="142" y="233"/>
                      <a:pt x="222" y="227"/>
                      <a:pt x="355" y="227"/>
                    </a:cubicBezTo>
                    <a:cubicBezTo>
                      <a:pt x="895" y="227"/>
                      <a:pt x="2300" y="333"/>
                      <a:pt x="2942" y="1407"/>
                    </a:cubicBezTo>
                    <a:cubicBezTo>
                      <a:pt x="3743" y="2761"/>
                      <a:pt x="2721" y="4653"/>
                      <a:pt x="2707" y="4666"/>
                    </a:cubicBezTo>
                    <a:cubicBezTo>
                      <a:pt x="2680" y="4722"/>
                      <a:pt x="2707" y="4804"/>
                      <a:pt x="2763" y="4832"/>
                    </a:cubicBezTo>
                    <a:cubicBezTo>
                      <a:pt x="2776" y="4832"/>
                      <a:pt x="2790" y="4846"/>
                      <a:pt x="2818" y="4846"/>
                    </a:cubicBezTo>
                    <a:cubicBezTo>
                      <a:pt x="2859" y="4846"/>
                      <a:pt x="2887" y="4818"/>
                      <a:pt x="2915" y="4777"/>
                    </a:cubicBezTo>
                    <a:cubicBezTo>
                      <a:pt x="2956" y="4694"/>
                      <a:pt x="4006" y="2747"/>
                      <a:pt x="3135" y="1297"/>
                    </a:cubicBezTo>
                    <a:cubicBezTo>
                      <a:pt x="2446" y="137"/>
                      <a:pt x="1012" y="0"/>
                      <a:pt x="3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3" name="Google Shape;2063;p64"/>
              <p:cNvSpPr/>
              <p:nvPr/>
            </p:nvSpPr>
            <p:spPr>
              <a:xfrm>
                <a:off x="10900745" y="398967"/>
                <a:ext cx="153643" cy="103673"/>
              </a:xfrm>
              <a:custGeom>
                <a:avLst/>
                <a:gdLst/>
                <a:ahLst/>
                <a:cxnLst/>
                <a:rect l="l" t="t" r="r" b="b"/>
                <a:pathLst>
                  <a:path w="3785" h="2554" extrusionOk="0">
                    <a:moveTo>
                      <a:pt x="3656" y="1"/>
                    </a:moveTo>
                    <a:cubicBezTo>
                      <a:pt x="3621" y="1"/>
                      <a:pt x="3588" y="16"/>
                      <a:pt x="3564" y="40"/>
                    </a:cubicBezTo>
                    <a:cubicBezTo>
                      <a:pt x="3011" y="748"/>
                      <a:pt x="1530" y="2323"/>
                      <a:pt x="581" y="2323"/>
                    </a:cubicBezTo>
                    <a:cubicBezTo>
                      <a:pt x="438" y="2323"/>
                      <a:pt x="308" y="2287"/>
                      <a:pt x="194" y="2208"/>
                    </a:cubicBezTo>
                    <a:cubicBezTo>
                      <a:pt x="172" y="2192"/>
                      <a:pt x="148" y="2184"/>
                      <a:pt x="125" y="2184"/>
                    </a:cubicBezTo>
                    <a:cubicBezTo>
                      <a:pt x="89" y="2184"/>
                      <a:pt x="53" y="2202"/>
                      <a:pt x="28" y="2235"/>
                    </a:cubicBezTo>
                    <a:cubicBezTo>
                      <a:pt x="1" y="2291"/>
                      <a:pt x="14" y="2360"/>
                      <a:pt x="56" y="2401"/>
                    </a:cubicBezTo>
                    <a:cubicBezTo>
                      <a:pt x="222" y="2498"/>
                      <a:pt x="387" y="2553"/>
                      <a:pt x="581" y="2553"/>
                    </a:cubicBezTo>
                    <a:cubicBezTo>
                      <a:pt x="1851" y="2553"/>
                      <a:pt x="3660" y="302"/>
                      <a:pt x="3743" y="192"/>
                    </a:cubicBezTo>
                    <a:cubicBezTo>
                      <a:pt x="3784" y="136"/>
                      <a:pt x="3771" y="67"/>
                      <a:pt x="3729" y="26"/>
                    </a:cubicBezTo>
                    <a:cubicBezTo>
                      <a:pt x="3706" y="9"/>
                      <a:pt x="3681" y="1"/>
                      <a:pt x="365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4" name="Google Shape;2064;p64"/>
              <p:cNvSpPr/>
              <p:nvPr/>
            </p:nvSpPr>
            <p:spPr>
              <a:xfrm>
                <a:off x="10906347" y="370795"/>
                <a:ext cx="124497" cy="56139"/>
              </a:xfrm>
              <a:custGeom>
                <a:avLst/>
                <a:gdLst/>
                <a:ahLst/>
                <a:cxnLst/>
                <a:rect l="l" t="t" r="r" b="b"/>
                <a:pathLst>
                  <a:path w="3067" h="1383" extrusionOk="0">
                    <a:moveTo>
                      <a:pt x="2847" y="0"/>
                    </a:moveTo>
                    <a:cubicBezTo>
                      <a:pt x="2445" y="0"/>
                      <a:pt x="1050" y="73"/>
                      <a:pt x="42" y="1189"/>
                    </a:cubicBezTo>
                    <a:cubicBezTo>
                      <a:pt x="1" y="1245"/>
                      <a:pt x="1" y="1314"/>
                      <a:pt x="56" y="1355"/>
                    </a:cubicBezTo>
                    <a:cubicBezTo>
                      <a:pt x="70" y="1383"/>
                      <a:pt x="97" y="1383"/>
                      <a:pt x="125" y="1383"/>
                    </a:cubicBezTo>
                    <a:cubicBezTo>
                      <a:pt x="166" y="1383"/>
                      <a:pt x="194" y="1369"/>
                      <a:pt x="222" y="1355"/>
                    </a:cubicBezTo>
                    <a:cubicBezTo>
                      <a:pt x="1168" y="299"/>
                      <a:pt x="2531" y="235"/>
                      <a:pt x="2866" y="235"/>
                    </a:cubicBezTo>
                    <a:cubicBezTo>
                      <a:pt x="2912" y="235"/>
                      <a:pt x="2939" y="237"/>
                      <a:pt x="2942" y="237"/>
                    </a:cubicBezTo>
                    <a:cubicBezTo>
                      <a:pt x="2997" y="237"/>
                      <a:pt x="3053" y="195"/>
                      <a:pt x="3053" y="126"/>
                    </a:cubicBezTo>
                    <a:cubicBezTo>
                      <a:pt x="3066" y="57"/>
                      <a:pt x="3011" y="2"/>
                      <a:pt x="2956" y="2"/>
                    </a:cubicBezTo>
                    <a:cubicBezTo>
                      <a:pt x="2945" y="2"/>
                      <a:pt x="2907" y="0"/>
                      <a:pt x="28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5" name="Google Shape;2065;p64"/>
              <p:cNvSpPr/>
              <p:nvPr/>
            </p:nvSpPr>
            <p:spPr>
              <a:xfrm>
                <a:off x="10913085" y="297038"/>
                <a:ext cx="128962" cy="69373"/>
              </a:xfrm>
              <a:custGeom>
                <a:avLst/>
                <a:gdLst/>
                <a:ahLst/>
                <a:cxnLst/>
                <a:rect l="l" t="t" r="r" b="b"/>
                <a:pathLst>
                  <a:path w="3177" h="1709" extrusionOk="0">
                    <a:moveTo>
                      <a:pt x="2195" y="0"/>
                    </a:moveTo>
                    <a:cubicBezTo>
                      <a:pt x="1543" y="0"/>
                      <a:pt x="667" y="279"/>
                      <a:pt x="28" y="1543"/>
                    </a:cubicBezTo>
                    <a:cubicBezTo>
                      <a:pt x="0" y="1598"/>
                      <a:pt x="14" y="1667"/>
                      <a:pt x="83" y="1695"/>
                    </a:cubicBezTo>
                    <a:cubicBezTo>
                      <a:pt x="97" y="1695"/>
                      <a:pt x="111" y="1708"/>
                      <a:pt x="125" y="1708"/>
                    </a:cubicBezTo>
                    <a:cubicBezTo>
                      <a:pt x="166" y="1708"/>
                      <a:pt x="208" y="1681"/>
                      <a:pt x="235" y="1639"/>
                    </a:cubicBezTo>
                    <a:cubicBezTo>
                      <a:pt x="828" y="476"/>
                      <a:pt x="1611" y="218"/>
                      <a:pt x="2193" y="218"/>
                    </a:cubicBezTo>
                    <a:cubicBezTo>
                      <a:pt x="2640" y="218"/>
                      <a:pt x="2967" y="371"/>
                      <a:pt x="2997" y="383"/>
                    </a:cubicBezTo>
                    <a:cubicBezTo>
                      <a:pt x="3016" y="392"/>
                      <a:pt x="3036" y="396"/>
                      <a:pt x="3055" y="396"/>
                    </a:cubicBezTo>
                    <a:cubicBezTo>
                      <a:pt x="3094" y="396"/>
                      <a:pt x="3131" y="378"/>
                      <a:pt x="3149" y="341"/>
                    </a:cubicBezTo>
                    <a:cubicBezTo>
                      <a:pt x="3177" y="272"/>
                      <a:pt x="3149" y="217"/>
                      <a:pt x="3094" y="176"/>
                    </a:cubicBezTo>
                    <a:cubicBezTo>
                      <a:pt x="3088" y="176"/>
                      <a:pt x="2712" y="0"/>
                      <a:pt x="21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6" name="Google Shape;2066;p64"/>
              <p:cNvSpPr/>
              <p:nvPr/>
            </p:nvSpPr>
            <p:spPr>
              <a:xfrm>
                <a:off x="10895712" y="515631"/>
                <a:ext cx="88613" cy="66612"/>
              </a:xfrm>
              <a:custGeom>
                <a:avLst/>
                <a:gdLst/>
                <a:ahLst/>
                <a:cxnLst/>
                <a:rect l="l" t="t" r="r" b="b"/>
                <a:pathLst>
                  <a:path w="2183" h="1641" extrusionOk="0">
                    <a:moveTo>
                      <a:pt x="139" y="0"/>
                    </a:moveTo>
                    <a:cubicBezTo>
                      <a:pt x="115" y="0"/>
                      <a:pt x="91" y="8"/>
                      <a:pt x="69" y="24"/>
                    </a:cubicBezTo>
                    <a:cubicBezTo>
                      <a:pt x="14" y="52"/>
                      <a:pt x="0" y="121"/>
                      <a:pt x="42" y="176"/>
                    </a:cubicBezTo>
                    <a:cubicBezTo>
                      <a:pt x="83" y="245"/>
                      <a:pt x="995" y="1640"/>
                      <a:pt x="1851" y="1640"/>
                    </a:cubicBezTo>
                    <a:cubicBezTo>
                      <a:pt x="1934" y="1640"/>
                      <a:pt x="2017" y="1640"/>
                      <a:pt x="2086" y="1612"/>
                    </a:cubicBezTo>
                    <a:cubicBezTo>
                      <a:pt x="2155" y="1585"/>
                      <a:pt x="2182" y="1516"/>
                      <a:pt x="2168" y="1461"/>
                    </a:cubicBezTo>
                    <a:cubicBezTo>
                      <a:pt x="2147" y="1417"/>
                      <a:pt x="2100" y="1383"/>
                      <a:pt x="2054" y="1383"/>
                    </a:cubicBezTo>
                    <a:cubicBezTo>
                      <a:pt x="2041" y="1383"/>
                      <a:pt x="2029" y="1385"/>
                      <a:pt x="2017" y="1391"/>
                    </a:cubicBezTo>
                    <a:cubicBezTo>
                      <a:pt x="1964" y="1409"/>
                      <a:pt x="1910" y="1417"/>
                      <a:pt x="1855" y="1417"/>
                    </a:cubicBezTo>
                    <a:cubicBezTo>
                      <a:pt x="1253" y="1417"/>
                      <a:pt x="501" y="457"/>
                      <a:pt x="235" y="52"/>
                    </a:cubicBezTo>
                    <a:cubicBezTo>
                      <a:pt x="210" y="19"/>
                      <a:pt x="175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7" name="Google Shape;2067;p64"/>
              <p:cNvSpPr/>
              <p:nvPr/>
            </p:nvSpPr>
            <p:spPr>
              <a:xfrm>
                <a:off x="10905251" y="563815"/>
                <a:ext cx="122792" cy="123807"/>
              </a:xfrm>
              <a:custGeom>
                <a:avLst/>
                <a:gdLst/>
                <a:ahLst/>
                <a:cxnLst/>
                <a:rect l="l" t="t" r="r" b="b"/>
                <a:pathLst>
                  <a:path w="3025" h="3050" extrusionOk="0">
                    <a:moveTo>
                      <a:pt x="129" y="0"/>
                    </a:moveTo>
                    <a:cubicBezTo>
                      <a:pt x="114" y="0"/>
                      <a:pt x="98" y="4"/>
                      <a:pt x="83" y="11"/>
                    </a:cubicBezTo>
                    <a:cubicBezTo>
                      <a:pt x="28" y="39"/>
                      <a:pt x="0" y="108"/>
                      <a:pt x="28" y="163"/>
                    </a:cubicBezTo>
                    <a:cubicBezTo>
                      <a:pt x="83" y="287"/>
                      <a:pt x="1340" y="3049"/>
                      <a:pt x="2721" y="3049"/>
                    </a:cubicBezTo>
                    <a:cubicBezTo>
                      <a:pt x="2790" y="3049"/>
                      <a:pt x="2845" y="3049"/>
                      <a:pt x="2914" y="3035"/>
                    </a:cubicBezTo>
                    <a:cubicBezTo>
                      <a:pt x="2983" y="3022"/>
                      <a:pt x="3024" y="2966"/>
                      <a:pt x="3011" y="2897"/>
                    </a:cubicBezTo>
                    <a:cubicBezTo>
                      <a:pt x="2997" y="2842"/>
                      <a:pt x="2928" y="2801"/>
                      <a:pt x="2873" y="2801"/>
                    </a:cubicBezTo>
                    <a:cubicBezTo>
                      <a:pt x="2819" y="2812"/>
                      <a:pt x="2764" y="2817"/>
                      <a:pt x="2710" y="2817"/>
                    </a:cubicBezTo>
                    <a:cubicBezTo>
                      <a:pt x="1489" y="2817"/>
                      <a:pt x="248" y="106"/>
                      <a:pt x="235" y="66"/>
                    </a:cubicBezTo>
                    <a:cubicBezTo>
                      <a:pt x="215" y="26"/>
                      <a:pt x="172" y="0"/>
                      <a:pt x="12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8" name="Google Shape;2068;p64"/>
              <p:cNvSpPr/>
              <p:nvPr/>
            </p:nvSpPr>
            <p:spPr>
              <a:xfrm>
                <a:off x="10775191" y="464443"/>
                <a:ext cx="76273" cy="138542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3413" extrusionOk="0">
                    <a:moveTo>
                      <a:pt x="1751" y="1"/>
                    </a:moveTo>
                    <a:cubicBezTo>
                      <a:pt x="1608" y="1"/>
                      <a:pt x="664" y="25"/>
                      <a:pt x="235" y="871"/>
                    </a:cubicBezTo>
                    <a:cubicBezTo>
                      <a:pt x="0" y="1341"/>
                      <a:pt x="235" y="1838"/>
                      <a:pt x="456" y="2293"/>
                    </a:cubicBezTo>
                    <a:cubicBezTo>
                      <a:pt x="663" y="2735"/>
                      <a:pt x="787" y="3025"/>
                      <a:pt x="580" y="3205"/>
                    </a:cubicBezTo>
                    <a:cubicBezTo>
                      <a:pt x="525" y="3246"/>
                      <a:pt x="525" y="3329"/>
                      <a:pt x="566" y="3371"/>
                    </a:cubicBezTo>
                    <a:cubicBezTo>
                      <a:pt x="580" y="3398"/>
                      <a:pt x="622" y="3412"/>
                      <a:pt x="649" y="3412"/>
                    </a:cubicBezTo>
                    <a:cubicBezTo>
                      <a:pt x="677" y="3412"/>
                      <a:pt x="705" y="3398"/>
                      <a:pt x="732" y="3384"/>
                    </a:cubicBezTo>
                    <a:cubicBezTo>
                      <a:pt x="1077" y="3081"/>
                      <a:pt x="870" y="2625"/>
                      <a:pt x="663" y="2197"/>
                    </a:cubicBezTo>
                    <a:cubicBezTo>
                      <a:pt x="470" y="1769"/>
                      <a:pt x="263" y="1341"/>
                      <a:pt x="442" y="968"/>
                    </a:cubicBezTo>
                    <a:cubicBezTo>
                      <a:pt x="815" y="235"/>
                      <a:pt x="1664" y="222"/>
                      <a:pt x="1748" y="222"/>
                    </a:cubicBezTo>
                    <a:cubicBezTo>
                      <a:pt x="1751" y="222"/>
                      <a:pt x="1753" y="222"/>
                      <a:pt x="1754" y="222"/>
                    </a:cubicBezTo>
                    <a:cubicBezTo>
                      <a:pt x="1761" y="223"/>
                      <a:pt x="1768" y="224"/>
                      <a:pt x="1775" y="224"/>
                    </a:cubicBezTo>
                    <a:cubicBezTo>
                      <a:pt x="1834" y="224"/>
                      <a:pt x="1878" y="173"/>
                      <a:pt x="1878" y="112"/>
                    </a:cubicBezTo>
                    <a:cubicBezTo>
                      <a:pt x="1878" y="56"/>
                      <a:pt x="1837" y="1"/>
                      <a:pt x="1768" y="1"/>
                    </a:cubicBezTo>
                    <a:cubicBezTo>
                      <a:pt x="1766" y="1"/>
                      <a:pt x="1760" y="1"/>
                      <a:pt x="17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69" name="Google Shape;2069;p64"/>
              <p:cNvSpPr/>
              <p:nvPr/>
            </p:nvSpPr>
            <p:spPr>
              <a:xfrm>
                <a:off x="10722501" y="416503"/>
                <a:ext cx="137365" cy="195981"/>
              </a:xfrm>
              <a:custGeom>
                <a:avLst/>
                <a:gdLst/>
                <a:ahLst/>
                <a:cxnLst/>
                <a:rect l="l" t="t" r="r" b="b"/>
                <a:pathLst>
                  <a:path w="3384" h="4828" extrusionOk="0">
                    <a:moveTo>
                      <a:pt x="2184" y="0"/>
                    </a:moveTo>
                    <a:cubicBezTo>
                      <a:pt x="1683" y="0"/>
                      <a:pt x="1093" y="149"/>
                      <a:pt x="594" y="685"/>
                    </a:cubicBezTo>
                    <a:cubicBezTo>
                      <a:pt x="0" y="1320"/>
                      <a:pt x="138" y="2232"/>
                      <a:pt x="276" y="3033"/>
                    </a:cubicBezTo>
                    <a:cubicBezTo>
                      <a:pt x="387" y="3737"/>
                      <a:pt x="483" y="4344"/>
                      <a:pt x="83" y="4607"/>
                    </a:cubicBezTo>
                    <a:cubicBezTo>
                      <a:pt x="28" y="4648"/>
                      <a:pt x="14" y="4717"/>
                      <a:pt x="55" y="4773"/>
                    </a:cubicBezTo>
                    <a:cubicBezTo>
                      <a:pt x="69" y="4800"/>
                      <a:pt x="111" y="4828"/>
                      <a:pt x="138" y="4828"/>
                    </a:cubicBezTo>
                    <a:cubicBezTo>
                      <a:pt x="166" y="4828"/>
                      <a:pt x="193" y="4814"/>
                      <a:pt x="207" y="4800"/>
                    </a:cubicBezTo>
                    <a:cubicBezTo>
                      <a:pt x="732" y="4455"/>
                      <a:pt x="622" y="3751"/>
                      <a:pt x="497" y="2991"/>
                    </a:cubicBezTo>
                    <a:cubicBezTo>
                      <a:pt x="373" y="2204"/>
                      <a:pt x="249" y="1389"/>
                      <a:pt x="760" y="837"/>
                    </a:cubicBezTo>
                    <a:cubicBezTo>
                      <a:pt x="1213" y="353"/>
                      <a:pt x="1741" y="217"/>
                      <a:pt x="2190" y="217"/>
                    </a:cubicBezTo>
                    <a:cubicBezTo>
                      <a:pt x="2741" y="217"/>
                      <a:pt x="3174" y="421"/>
                      <a:pt x="3204" y="436"/>
                    </a:cubicBezTo>
                    <a:cubicBezTo>
                      <a:pt x="3219" y="444"/>
                      <a:pt x="3235" y="447"/>
                      <a:pt x="3250" y="447"/>
                    </a:cubicBezTo>
                    <a:cubicBezTo>
                      <a:pt x="3293" y="447"/>
                      <a:pt x="3336" y="422"/>
                      <a:pt x="3356" y="381"/>
                    </a:cubicBezTo>
                    <a:cubicBezTo>
                      <a:pt x="3384" y="326"/>
                      <a:pt x="3356" y="257"/>
                      <a:pt x="3301" y="229"/>
                    </a:cubicBezTo>
                    <a:cubicBezTo>
                      <a:pt x="3293" y="229"/>
                      <a:pt x="2807" y="0"/>
                      <a:pt x="21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0" name="Google Shape;2070;p64"/>
              <p:cNvSpPr/>
              <p:nvPr/>
            </p:nvSpPr>
            <p:spPr>
              <a:xfrm>
                <a:off x="11242701" y="972750"/>
                <a:ext cx="258452" cy="189120"/>
              </a:xfrm>
              <a:custGeom>
                <a:avLst/>
                <a:gdLst/>
                <a:ahLst/>
                <a:cxnLst/>
                <a:rect l="l" t="t" r="r" b="b"/>
                <a:pathLst>
                  <a:path w="6367" h="4659" extrusionOk="0">
                    <a:moveTo>
                      <a:pt x="5586" y="1"/>
                    </a:moveTo>
                    <a:cubicBezTo>
                      <a:pt x="5575" y="1"/>
                      <a:pt x="5564" y="2"/>
                      <a:pt x="5552" y="4"/>
                    </a:cubicBezTo>
                    <a:cubicBezTo>
                      <a:pt x="5497" y="18"/>
                      <a:pt x="5455" y="87"/>
                      <a:pt x="5483" y="142"/>
                    </a:cubicBezTo>
                    <a:cubicBezTo>
                      <a:pt x="5483" y="170"/>
                      <a:pt x="6104" y="2490"/>
                      <a:pt x="5207" y="3705"/>
                    </a:cubicBezTo>
                    <a:cubicBezTo>
                      <a:pt x="4848" y="4175"/>
                      <a:pt x="4309" y="4423"/>
                      <a:pt x="3577" y="4437"/>
                    </a:cubicBezTo>
                    <a:cubicBezTo>
                      <a:pt x="3506" y="4439"/>
                      <a:pt x="3436" y="4439"/>
                      <a:pt x="3368" y="4439"/>
                    </a:cubicBezTo>
                    <a:cubicBezTo>
                      <a:pt x="499" y="4439"/>
                      <a:pt x="235" y="3332"/>
                      <a:pt x="235" y="3319"/>
                    </a:cubicBezTo>
                    <a:cubicBezTo>
                      <a:pt x="223" y="3259"/>
                      <a:pt x="180" y="3219"/>
                      <a:pt x="123" y="3219"/>
                    </a:cubicBezTo>
                    <a:cubicBezTo>
                      <a:pt x="115" y="3219"/>
                      <a:pt x="106" y="3220"/>
                      <a:pt x="97" y="3222"/>
                    </a:cubicBezTo>
                    <a:cubicBezTo>
                      <a:pt x="42" y="3236"/>
                      <a:pt x="1" y="3291"/>
                      <a:pt x="14" y="3360"/>
                    </a:cubicBezTo>
                    <a:cubicBezTo>
                      <a:pt x="14" y="3415"/>
                      <a:pt x="277" y="4658"/>
                      <a:pt x="3370" y="4658"/>
                    </a:cubicBezTo>
                    <a:lnTo>
                      <a:pt x="3577" y="4658"/>
                    </a:lnTo>
                    <a:cubicBezTo>
                      <a:pt x="4378" y="4644"/>
                      <a:pt x="4986" y="4368"/>
                      <a:pt x="5386" y="3843"/>
                    </a:cubicBezTo>
                    <a:cubicBezTo>
                      <a:pt x="6367" y="2532"/>
                      <a:pt x="5732" y="184"/>
                      <a:pt x="5704" y="87"/>
                    </a:cubicBezTo>
                    <a:cubicBezTo>
                      <a:pt x="5692" y="30"/>
                      <a:pt x="5643" y="1"/>
                      <a:pt x="558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1" name="Google Shape;2071;p64"/>
              <p:cNvSpPr/>
              <p:nvPr/>
            </p:nvSpPr>
            <p:spPr>
              <a:xfrm>
                <a:off x="12084113" y="1224184"/>
                <a:ext cx="28090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088" extrusionOk="0">
                    <a:moveTo>
                      <a:pt x="132" y="1"/>
                    </a:moveTo>
                    <a:cubicBezTo>
                      <a:pt x="109" y="1"/>
                      <a:pt x="86" y="8"/>
                      <a:pt x="70" y="25"/>
                    </a:cubicBezTo>
                    <a:cubicBezTo>
                      <a:pt x="15" y="52"/>
                      <a:pt x="1" y="121"/>
                      <a:pt x="42" y="177"/>
                    </a:cubicBezTo>
                    <a:cubicBezTo>
                      <a:pt x="360" y="646"/>
                      <a:pt x="111" y="853"/>
                      <a:pt x="84" y="881"/>
                    </a:cubicBezTo>
                    <a:cubicBezTo>
                      <a:pt x="29" y="908"/>
                      <a:pt x="15" y="978"/>
                      <a:pt x="42" y="1033"/>
                    </a:cubicBezTo>
                    <a:cubicBezTo>
                      <a:pt x="70" y="1074"/>
                      <a:pt x="111" y="1088"/>
                      <a:pt x="139" y="1088"/>
                    </a:cubicBezTo>
                    <a:cubicBezTo>
                      <a:pt x="167" y="1088"/>
                      <a:pt x="194" y="1074"/>
                      <a:pt x="208" y="1060"/>
                    </a:cubicBezTo>
                    <a:cubicBezTo>
                      <a:pt x="208" y="1060"/>
                      <a:pt x="691" y="729"/>
                      <a:pt x="222" y="52"/>
                    </a:cubicBezTo>
                    <a:cubicBezTo>
                      <a:pt x="205" y="19"/>
                      <a:pt x="168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2" name="Google Shape;2072;p64"/>
              <p:cNvSpPr/>
              <p:nvPr/>
            </p:nvSpPr>
            <p:spPr>
              <a:xfrm>
                <a:off x="12048797" y="1257267"/>
                <a:ext cx="19119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471" h="1088" extrusionOk="0">
                    <a:moveTo>
                      <a:pt x="139" y="0"/>
                    </a:moveTo>
                    <a:cubicBezTo>
                      <a:pt x="116" y="0"/>
                      <a:pt x="92" y="8"/>
                      <a:pt x="70" y="24"/>
                    </a:cubicBezTo>
                    <a:cubicBezTo>
                      <a:pt x="15" y="52"/>
                      <a:pt x="1" y="121"/>
                      <a:pt x="42" y="176"/>
                    </a:cubicBezTo>
                    <a:cubicBezTo>
                      <a:pt x="360" y="646"/>
                      <a:pt x="111" y="853"/>
                      <a:pt x="84" y="881"/>
                    </a:cubicBezTo>
                    <a:cubicBezTo>
                      <a:pt x="28" y="908"/>
                      <a:pt x="15" y="977"/>
                      <a:pt x="56" y="1033"/>
                    </a:cubicBezTo>
                    <a:cubicBezTo>
                      <a:pt x="84" y="1060"/>
                      <a:pt x="111" y="1088"/>
                      <a:pt x="153" y="1088"/>
                    </a:cubicBezTo>
                    <a:cubicBezTo>
                      <a:pt x="167" y="1088"/>
                      <a:pt x="194" y="1074"/>
                      <a:pt x="222" y="1060"/>
                    </a:cubicBezTo>
                    <a:cubicBezTo>
                      <a:pt x="236" y="1060"/>
                      <a:pt x="346" y="963"/>
                      <a:pt x="401" y="798"/>
                    </a:cubicBezTo>
                    <a:cubicBezTo>
                      <a:pt x="457" y="646"/>
                      <a:pt x="470" y="397"/>
                      <a:pt x="236" y="52"/>
                    </a:cubicBezTo>
                    <a:cubicBezTo>
                      <a:pt x="211" y="19"/>
                      <a:pt x="175" y="0"/>
                      <a:pt x="1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3" name="Google Shape;2073;p64"/>
              <p:cNvSpPr/>
              <p:nvPr/>
            </p:nvSpPr>
            <p:spPr>
              <a:xfrm>
                <a:off x="12074614" y="1292583"/>
                <a:ext cx="19078" cy="44165"/>
              </a:xfrm>
              <a:custGeom>
                <a:avLst/>
                <a:gdLst/>
                <a:ahLst/>
                <a:cxnLst/>
                <a:rect l="l" t="t" r="r" b="b"/>
                <a:pathLst>
                  <a:path w="470" h="1088" extrusionOk="0">
                    <a:moveTo>
                      <a:pt x="138" y="0"/>
                    </a:moveTo>
                    <a:cubicBezTo>
                      <a:pt x="115" y="0"/>
                      <a:pt x="91" y="8"/>
                      <a:pt x="69" y="24"/>
                    </a:cubicBezTo>
                    <a:cubicBezTo>
                      <a:pt x="14" y="52"/>
                      <a:pt x="0" y="121"/>
                      <a:pt x="42" y="176"/>
                    </a:cubicBezTo>
                    <a:cubicBezTo>
                      <a:pt x="359" y="646"/>
                      <a:pt x="111" y="853"/>
                      <a:pt x="83" y="881"/>
                    </a:cubicBezTo>
                    <a:cubicBezTo>
                      <a:pt x="28" y="908"/>
                      <a:pt x="14" y="977"/>
                      <a:pt x="55" y="1033"/>
                    </a:cubicBezTo>
                    <a:cubicBezTo>
                      <a:pt x="69" y="1060"/>
                      <a:pt x="111" y="1088"/>
                      <a:pt x="152" y="1088"/>
                    </a:cubicBezTo>
                    <a:cubicBezTo>
                      <a:pt x="166" y="1088"/>
                      <a:pt x="193" y="1074"/>
                      <a:pt x="207" y="1060"/>
                    </a:cubicBezTo>
                    <a:cubicBezTo>
                      <a:pt x="221" y="1060"/>
                      <a:pt x="345" y="963"/>
                      <a:pt x="401" y="798"/>
                    </a:cubicBezTo>
                    <a:cubicBezTo>
                      <a:pt x="456" y="646"/>
                      <a:pt x="470" y="397"/>
                      <a:pt x="235" y="52"/>
                    </a:cubicBezTo>
                    <a:cubicBezTo>
                      <a:pt x="210" y="19"/>
                      <a:pt x="175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4" name="Google Shape;2074;p64"/>
              <p:cNvSpPr/>
              <p:nvPr/>
            </p:nvSpPr>
            <p:spPr>
              <a:xfrm>
                <a:off x="12038161" y="1321161"/>
                <a:ext cx="18551" cy="4420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89" extrusionOk="0">
                    <a:moveTo>
                      <a:pt x="132" y="1"/>
                    </a:moveTo>
                    <a:cubicBezTo>
                      <a:pt x="109" y="1"/>
                      <a:pt x="86" y="8"/>
                      <a:pt x="70" y="25"/>
                    </a:cubicBezTo>
                    <a:cubicBezTo>
                      <a:pt x="14" y="52"/>
                      <a:pt x="0" y="135"/>
                      <a:pt x="28" y="177"/>
                    </a:cubicBezTo>
                    <a:cubicBezTo>
                      <a:pt x="360" y="646"/>
                      <a:pt x="111" y="853"/>
                      <a:pt x="70" y="881"/>
                    </a:cubicBezTo>
                    <a:cubicBezTo>
                      <a:pt x="28" y="909"/>
                      <a:pt x="14" y="978"/>
                      <a:pt x="42" y="1033"/>
                    </a:cubicBezTo>
                    <a:cubicBezTo>
                      <a:pt x="70" y="1074"/>
                      <a:pt x="111" y="1088"/>
                      <a:pt x="139" y="1088"/>
                    </a:cubicBezTo>
                    <a:cubicBezTo>
                      <a:pt x="166" y="1088"/>
                      <a:pt x="180" y="1074"/>
                      <a:pt x="208" y="1060"/>
                    </a:cubicBezTo>
                    <a:cubicBezTo>
                      <a:pt x="221" y="1060"/>
                      <a:pt x="332" y="978"/>
                      <a:pt x="401" y="798"/>
                    </a:cubicBezTo>
                    <a:cubicBezTo>
                      <a:pt x="442" y="646"/>
                      <a:pt x="456" y="398"/>
                      <a:pt x="221" y="52"/>
                    </a:cubicBezTo>
                    <a:cubicBezTo>
                      <a:pt x="205" y="19"/>
                      <a:pt x="168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5" name="Google Shape;2075;p64"/>
              <p:cNvSpPr/>
              <p:nvPr/>
            </p:nvSpPr>
            <p:spPr>
              <a:xfrm>
                <a:off x="12061137" y="1349738"/>
                <a:ext cx="28090" cy="44205"/>
              </a:xfrm>
              <a:custGeom>
                <a:avLst/>
                <a:gdLst/>
                <a:ahLst/>
                <a:cxnLst/>
                <a:rect l="l" t="t" r="r" b="b"/>
                <a:pathLst>
                  <a:path w="692" h="1089" extrusionOk="0">
                    <a:moveTo>
                      <a:pt x="139" y="1"/>
                    </a:moveTo>
                    <a:cubicBezTo>
                      <a:pt x="115" y="1"/>
                      <a:pt x="92" y="9"/>
                      <a:pt x="70" y="25"/>
                    </a:cubicBezTo>
                    <a:cubicBezTo>
                      <a:pt x="15" y="66"/>
                      <a:pt x="1" y="135"/>
                      <a:pt x="42" y="191"/>
                    </a:cubicBezTo>
                    <a:cubicBezTo>
                      <a:pt x="360" y="660"/>
                      <a:pt x="111" y="854"/>
                      <a:pt x="84" y="881"/>
                    </a:cubicBezTo>
                    <a:cubicBezTo>
                      <a:pt x="28" y="923"/>
                      <a:pt x="15" y="992"/>
                      <a:pt x="56" y="1033"/>
                    </a:cubicBezTo>
                    <a:cubicBezTo>
                      <a:pt x="70" y="1075"/>
                      <a:pt x="111" y="1088"/>
                      <a:pt x="153" y="1088"/>
                    </a:cubicBezTo>
                    <a:cubicBezTo>
                      <a:pt x="166" y="1088"/>
                      <a:pt x="194" y="1088"/>
                      <a:pt x="208" y="1075"/>
                    </a:cubicBezTo>
                    <a:cubicBezTo>
                      <a:pt x="222" y="1061"/>
                      <a:pt x="691" y="729"/>
                      <a:pt x="235" y="53"/>
                    </a:cubicBezTo>
                    <a:cubicBezTo>
                      <a:pt x="210" y="19"/>
                      <a:pt x="175" y="1"/>
                      <a:pt x="13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6" name="Google Shape;2076;p64"/>
              <p:cNvSpPr/>
              <p:nvPr/>
            </p:nvSpPr>
            <p:spPr>
              <a:xfrm>
                <a:off x="12043195" y="1194470"/>
                <a:ext cx="18551" cy="44205"/>
              </a:xfrm>
              <a:custGeom>
                <a:avLst/>
                <a:gdLst/>
                <a:ahLst/>
                <a:cxnLst/>
                <a:rect l="l" t="t" r="r" b="b"/>
                <a:pathLst>
                  <a:path w="457" h="1089" extrusionOk="0">
                    <a:moveTo>
                      <a:pt x="132" y="1"/>
                    </a:moveTo>
                    <a:cubicBezTo>
                      <a:pt x="109" y="1"/>
                      <a:pt x="86" y="8"/>
                      <a:pt x="70" y="25"/>
                    </a:cubicBezTo>
                    <a:cubicBezTo>
                      <a:pt x="15" y="66"/>
                      <a:pt x="1" y="135"/>
                      <a:pt x="28" y="190"/>
                    </a:cubicBezTo>
                    <a:cubicBezTo>
                      <a:pt x="360" y="660"/>
                      <a:pt x="111" y="853"/>
                      <a:pt x="70" y="881"/>
                    </a:cubicBezTo>
                    <a:cubicBezTo>
                      <a:pt x="28" y="922"/>
                      <a:pt x="15" y="991"/>
                      <a:pt x="42" y="1033"/>
                    </a:cubicBezTo>
                    <a:cubicBezTo>
                      <a:pt x="70" y="1074"/>
                      <a:pt x="111" y="1088"/>
                      <a:pt x="139" y="1088"/>
                    </a:cubicBezTo>
                    <a:cubicBezTo>
                      <a:pt x="166" y="1088"/>
                      <a:pt x="180" y="1088"/>
                      <a:pt x="208" y="1074"/>
                    </a:cubicBezTo>
                    <a:cubicBezTo>
                      <a:pt x="222" y="1060"/>
                      <a:pt x="332" y="978"/>
                      <a:pt x="401" y="798"/>
                    </a:cubicBezTo>
                    <a:cubicBezTo>
                      <a:pt x="443" y="646"/>
                      <a:pt x="457" y="398"/>
                      <a:pt x="222" y="52"/>
                    </a:cubicBezTo>
                    <a:cubicBezTo>
                      <a:pt x="205" y="19"/>
                      <a:pt x="168" y="1"/>
                      <a:pt x="1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7" name="Google Shape;2077;p64"/>
              <p:cNvSpPr/>
              <p:nvPr/>
            </p:nvSpPr>
            <p:spPr>
              <a:xfrm>
                <a:off x="12068444" y="1164431"/>
                <a:ext cx="34788" cy="42257"/>
              </a:xfrm>
              <a:custGeom>
                <a:avLst/>
                <a:gdLst/>
                <a:ahLst/>
                <a:cxnLst/>
                <a:rect l="l" t="t" r="r" b="b"/>
                <a:pathLst>
                  <a:path w="857" h="1041" extrusionOk="0">
                    <a:moveTo>
                      <a:pt x="121" y="1"/>
                    </a:moveTo>
                    <a:cubicBezTo>
                      <a:pt x="86" y="1"/>
                      <a:pt x="52" y="14"/>
                      <a:pt x="28" y="47"/>
                    </a:cubicBezTo>
                    <a:cubicBezTo>
                      <a:pt x="0" y="102"/>
                      <a:pt x="0" y="171"/>
                      <a:pt x="55" y="212"/>
                    </a:cubicBezTo>
                    <a:cubicBezTo>
                      <a:pt x="511" y="544"/>
                      <a:pt x="345" y="820"/>
                      <a:pt x="318" y="848"/>
                    </a:cubicBezTo>
                    <a:cubicBezTo>
                      <a:pt x="290" y="903"/>
                      <a:pt x="304" y="972"/>
                      <a:pt x="345" y="1013"/>
                    </a:cubicBezTo>
                    <a:cubicBezTo>
                      <a:pt x="373" y="1027"/>
                      <a:pt x="401" y="1041"/>
                      <a:pt x="415" y="1041"/>
                    </a:cubicBezTo>
                    <a:cubicBezTo>
                      <a:pt x="456" y="1041"/>
                      <a:pt x="484" y="1013"/>
                      <a:pt x="511" y="986"/>
                    </a:cubicBezTo>
                    <a:cubicBezTo>
                      <a:pt x="511" y="986"/>
                      <a:pt x="856" y="502"/>
                      <a:pt x="194" y="19"/>
                    </a:cubicBezTo>
                    <a:cubicBezTo>
                      <a:pt x="171" y="8"/>
                      <a:pt x="145" y="1"/>
                      <a:pt x="12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8" name="Google Shape;2078;p64"/>
              <p:cNvSpPr/>
              <p:nvPr/>
            </p:nvSpPr>
            <p:spPr>
              <a:xfrm>
                <a:off x="11554374" y="925378"/>
                <a:ext cx="109924" cy="171463"/>
              </a:xfrm>
              <a:custGeom>
                <a:avLst/>
                <a:gdLst/>
                <a:ahLst/>
                <a:cxnLst/>
                <a:rect l="l" t="t" r="r" b="b"/>
                <a:pathLst>
                  <a:path w="2708" h="4224" extrusionOk="0">
                    <a:moveTo>
                      <a:pt x="597" y="0"/>
                    </a:moveTo>
                    <a:cubicBezTo>
                      <a:pt x="562" y="0"/>
                      <a:pt x="528" y="15"/>
                      <a:pt x="512" y="39"/>
                    </a:cubicBezTo>
                    <a:cubicBezTo>
                      <a:pt x="470" y="94"/>
                      <a:pt x="470" y="163"/>
                      <a:pt x="526" y="205"/>
                    </a:cubicBezTo>
                    <a:cubicBezTo>
                      <a:pt x="539" y="218"/>
                      <a:pt x="2473" y="1710"/>
                      <a:pt x="2321" y="3174"/>
                    </a:cubicBezTo>
                    <a:cubicBezTo>
                      <a:pt x="2307" y="3395"/>
                      <a:pt x="2252" y="3533"/>
                      <a:pt x="2169" y="3574"/>
                    </a:cubicBezTo>
                    <a:cubicBezTo>
                      <a:pt x="2140" y="3592"/>
                      <a:pt x="2105" y="3600"/>
                      <a:pt x="2063" y="3600"/>
                    </a:cubicBezTo>
                    <a:cubicBezTo>
                      <a:pt x="1944" y="3600"/>
                      <a:pt x="1777" y="3536"/>
                      <a:pt x="1603" y="3464"/>
                    </a:cubicBezTo>
                    <a:cubicBezTo>
                      <a:pt x="1369" y="3366"/>
                      <a:pt x="1122" y="3262"/>
                      <a:pt x="876" y="3262"/>
                    </a:cubicBezTo>
                    <a:cubicBezTo>
                      <a:pt x="772" y="3262"/>
                      <a:pt x="669" y="3281"/>
                      <a:pt x="567" y="3326"/>
                    </a:cubicBezTo>
                    <a:cubicBezTo>
                      <a:pt x="332" y="3436"/>
                      <a:pt x="153" y="3685"/>
                      <a:pt x="28" y="4071"/>
                    </a:cubicBezTo>
                    <a:cubicBezTo>
                      <a:pt x="1" y="4127"/>
                      <a:pt x="42" y="4196"/>
                      <a:pt x="97" y="4209"/>
                    </a:cubicBezTo>
                    <a:cubicBezTo>
                      <a:pt x="111" y="4209"/>
                      <a:pt x="125" y="4223"/>
                      <a:pt x="139" y="4223"/>
                    </a:cubicBezTo>
                    <a:cubicBezTo>
                      <a:pt x="180" y="4223"/>
                      <a:pt x="236" y="4182"/>
                      <a:pt x="249" y="4140"/>
                    </a:cubicBezTo>
                    <a:cubicBezTo>
                      <a:pt x="346" y="3823"/>
                      <a:pt x="498" y="3616"/>
                      <a:pt x="664" y="3547"/>
                    </a:cubicBezTo>
                    <a:cubicBezTo>
                      <a:pt x="736" y="3510"/>
                      <a:pt x="814" y="3495"/>
                      <a:pt x="894" y="3495"/>
                    </a:cubicBezTo>
                    <a:cubicBezTo>
                      <a:pt x="1089" y="3495"/>
                      <a:pt x="1301" y="3583"/>
                      <a:pt x="1506" y="3671"/>
                    </a:cubicBezTo>
                    <a:cubicBezTo>
                      <a:pt x="1701" y="3754"/>
                      <a:pt x="1889" y="3831"/>
                      <a:pt x="2059" y="3831"/>
                    </a:cubicBezTo>
                    <a:cubicBezTo>
                      <a:pt x="2142" y="3831"/>
                      <a:pt x="2220" y="3813"/>
                      <a:pt x="2293" y="3768"/>
                    </a:cubicBezTo>
                    <a:cubicBezTo>
                      <a:pt x="2431" y="3685"/>
                      <a:pt x="2528" y="3491"/>
                      <a:pt x="2556" y="3188"/>
                    </a:cubicBezTo>
                    <a:cubicBezTo>
                      <a:pt x="2707" y="1613"/>
                      <a:pt x="746" y="80"/>
                      <a:pt x="664" y="25"/>
                    </a:cubicBezTo>
                    <a:cubicBezTo>
                      <a:pt x="646" y="8"/>
                      <a:pt x="622" y="0"/>
                      <a:pt x="5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79" name="Google Shape;2079;p64"/>
              <p:cNvSpPr/>
              <p:nvPr/>
            </p:nvSpPr>
            <p:spPr>
              <a:xfrm>
                <a:off x="10900745" y="1703832"/>
                <a:ext cx="228211" cy="27562"/>
              </a:xfrm>
              <a:custGeom>
                <a:avLst/>
                <a:gdLst/>
                <a:ahLst/>
                <a:cxnLst/>
                <a:rect l="l" t="t" r="r" b="b"/>
                <a:pathLst>
                  <a:path w="5622" h="679" extrusionOk="0">
                    <a:moveTo>
                      <a:pt x="5510" y="0"/>
                    </a:moveTo>
                    <a:cubicBezTo>
                      <a:pt x="5482" y="0"/>
                      <a:pt x="5453" y="10"/>
                      <a:pt x="5428" y="30"/>
                    </a:cubicBezTo>
                    <a:cubicBezTo>
                      <a:pt x="4992" y="353"/>
                      <a:pt x="4157" y="455"/>
                      <a:pt x="3279" y="455"/>
                    </a:cubicBezTo>
                    <a:cubicBezTo>
                      <a:pt x="1792" y="455"/>
                      <a:pt x="179" y="163"/>
                      <a:pt x="153" y="154"/>
                    </a:cubicBezTo>
                    <a:cubicBezTo>
                      <a:pt x="144" y="152"/>
                      <a:pt x="135" y="151"/>
                      <a:pt x="127" y="151"/>
                    </a:cubicBezTo>
                    <a:cubicBezTo>
                      <a:pt x="70" y="151"/>
                      <a:pt x="26" y="190"/>
                      <a:pt x="14" y="251"/>
                    </a:cubicBezTo>
                    <a:cubicBezTo>
                      <a:pt x="1" y="306"/>
                      <a:pt x="42" y="375"/>
                      <a:pt x="111" y="375"/>
                    </a:cubicBezTo>
                    <a:cubicBezTo>
                      <a:pt x="208" y="403"/>
                      <a:pt x="1768" y="679"/>
                      <a:pt x="3246" y="679"/>
                    </a:cubicBezTo>
                    <a:cubicBezTo>
                      <a:pt x="4185" y="679"/>
                      <a:pt x="5083" y="568"/>
                      <a:pt x="5566" y="209"/>
                    </a:cubicBezTo>
                    <a:cubicBezTo>
                      <a:pt x="5621" y="168"/>
                      <a:pt x="5621" y="99"/>
                      <a:pt x="5594" y="43"/>
                    </a:cubicBezTo>
                    <a:cubicBezTo>
                      <a:pt x="5571" y="14"/>
                      <a:pt x="5541" y="0"/>
                      <a:pt x="551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080" name="Google Shape;2080;p64"/>
              <p:cNvSpPr/>
              <p:nvPr/>
            </p:nvSpPr>
            <p:spPr>
              <a:xfrm>
                <a:off x="11584088" y="1653984"/>
                <a:ext cx="179987" cy="14654"/>
              </a:xfrm>
              <a:custGeom>
                <a:avLst/>
                <a:gdLst/>
                <a:ahLst/>
                <a:cxnLst/>
                <a:rect l="l" t="t" r="r" b="b"/>
                <a:pathLst>
                  <a:path w="4434" h="361" extrusionOk="0">
                    <a:moveTo>
                      <a:pt x="4309" y="1"/>
                    </a:moveTo>
                    <a:lnTo>
                      <a:pt x="111" y="125"/>
                    </a:lnTo>
                    <a:cubicBezTo>
                      <a:pt x="42" y="139"/>
                      <a:pt x="1" y="181"/>
                      <a:pt x="1" y="250"/>
                    </a:cubicBezTo>
                    <a:cubicBezTo>
                      <a:pt x="1" y="319"/>
                      <a:pt x="56" y="360"/>
                      <a:pt x="111" y="360"/>
                    </a:cubicBezTo>
                    <a:lnTo>
                      <a:pt x="125" y="360"/>
                    </a:lnTo>
                    <a:lnTo>
                      <a:pt x="4323" y="236"/>
                    </a:lnTo>
                    <a:cubicBezTo>
                      <a:pt x="4378" y="222"/>
                      <a:pt x="4434" y="181"/>
                      <a:pt x="4434" y="111"/>
                    </a:cubicBezTo>
                    <a:cubicBezTo>
                      <a:pt x="4434" y="42"/>
                      <a:pt x="4378" y="1"/>
                      <a:pt x="43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081" name="Google Shape;2081;p64"/>
          <p:cNvGrpSpPr/>
          <p:nvPr/>
        </p:nvGrpSpPr>
        <p:grpSpPr>
          <a:xfrm>
            <a:off x="7414694" y="382366"/>
            <a:ext cx="1099117" cy="4005568"/>
            <a:chOff x="7414694" y="382366"/>
            <a:chExt cx="1099117" cy="4005568"/>
          </a:xfrm>
        </p:grpSpPr>
        <p:sp>
          <p:nvSpPr>
            <p:cNvPr id="2082" name="Google Shape;2082;p64"/>
            <p:cNvSpPr/>
            <p:nvPr/>
          </p:nvSpPr>
          <p:spPr>
            <a:xfrm>
              <a:off x="7801325" y="2976959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64"/>
            <p:cNvSpPr/>
            <p:nvPr/>
          </p:nvSpPr>
          <p:spPr>
            <a:xfrm>
              <a:off x="7836167" y="2967475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64"/>
            <p:cNvSpPr/>
            <p:nvPr/>
          </p:nvSpPr>
          <p:spPr>
            <a:xfrm rot="-4811763" flipH="1">
              <a:off x="6833717" y="1188731"/>
              <a:ext cx="2212151" cy="683500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64"/>
            <p:cNvSpPr/>
            <p:nvPr/>
          </p:nvSpPr>
          <p:spPr>
            <a:xfrm rot="8100000">
              <a:off x="7813358" y="4108313"/>
              <a:ext cx="219593" cy="23663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64"/>
            <p:cNvSpPr/>
            <p:nvPr/>
          </p:nvSpPr>
          <p:spPr>
            <a:xfrm rot="8371622">
              <a:off x="8116343" y="3833887"/>
              <a:ext cx="138624" cy="14938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64"/>
            <p:cNvSpPr/>
            <p:nvPr/>
          </p:nvSpPr>
          <p:spPr>
            <a:xfrm rot="2700000">
              <a:off x="7495398" y="935525"/>
              <a:ext cx="284116" cy="277981"/>
            </a:xfrm>
            <a:custGeom>
              <a:avLst/>
              <a:gdLst/>
              <a:ahLst/>
              <a:cxnLst/>
              <a:rect l="l" t="t" r="r" b="b"/>
              <a:pathLst>
                <a:path w="6626" h="6484" extrusionOk="0">
                  <a:moveTo>
                    <a:pt x="3231" y="2165"/>
                  </a:moveTo>
                  <a:cubicBezTo>
                    <a:pt x="3732" y="2535"/>
                    <a:pt x="3982" y="2894"/>
                    <a:pt x="3960" y="3079"/>
                  </a:cubicBezTo>
                  <a:cubicBezTo>
                    <a:pt x="3960" y="3111"/>
                    <a:pt x="3960" y="3187"/>
                    <a:pt x="3808" y="3253"/>
                  </a:cubicBezTo>
                  <a:cubicBezTo>
                    <a:pt x="3732" y="3296"/>
                    <a:pt x="3667" y="3307"/>
                    <a:pt x="3612" y="3307"/>
                  </a:cubicBezTo>
                  <a:cubicBezTo>
                    <a:pt x="3569" y="3307"/>
                    <a:pt x="3492" y="3296"/>
                    <a:pt x="3416" y="3209"/>
                  </a:cubicBezTo>
                  <a:cubicBezTo>
                    <a:pt x="3264" y="3024"/>
                    <a:pt x="3188" y="2622"/>
                    <a:pt x="3231" y="2165"/>
                  </a:cubicBezTo>
                  <a:close/>
                  <a:moveTo>
                    <a:pt x="4364" y="398"/>
                  </a:moveTo>
                  <a:cubicBezTo>
                    <a:pt x="4413" y="398"/>
                    <a:pt x="4463" y="403"/>
                    <a:pt x="4515" y="413"/>
                  </a:cubicBezTo>
                  <a:cubicBezTo>
                    <a:pt x="4863" y="490"/>
                    <a:pt x="5135" y="685"/>
                    <a:pt x="5320" y="1001"/>
                  </a:cubicBezTo>
                  <a:cubicBezTo>
                    <a:pt x="6060" y="2295"/>
                    <a:pt x="5320" y="5146"/>
                    <a:pt x="5070" y="5983"/>
                  </a:cubicBezTo>
                  <a:cubicBezTo>
                    <a:pt x="3188" y="4830"/>
                    <a:pt x="490" y="2785"/>
                    <a:pt x="631" y="1828"/>
                  </a:cubicBezTo>
                  <a:cubicBezTo>
                    <a:pt x="664" y="1632"/>
                    <a:pt x="762" y="1360"/>
                    <a:pt x="1262" y="1360"/>
                  </a:cubicBezTo>
                  <a:cubicBezTo>
                    <a:pt x="1687" y="1360"/>
                    <a:pt x="2285" y="1577"/>
                    <a:pt x="2851" y="1915"/>
                  </a:cubicBezTo>
                  <a:cubicBezTo>
                    <a:pt x="2785" y="2459"/>
                    <a:pt x="2818" y="3111"/>
                    <a:pt x="3123" y="3470"/>
                  </a:cubicBezTo>
                  <a:cubicBezTo>
                    <a:pt x="3250" y="3625"/>
                    <a:pt x="3419" y="3705"/>
                    <a:pt x="3610" y="3705"/>
                  </a:cubicBezTo>
                  <a:cubicBezTo>
                    <a:pt x="3727" y="3705"/>
                    <a:pt x="3853" y="3674"/>
                    <a:pt x="3982" y="3612"/>
                  </a:cubicBezTo>
                  <a:cubicBezTo>
                    <a:pt x="4276" y="3470"/>
                    <a:pt x="4352" y="3264"/>
                    <a:pt x="4363" y="3111"/>
                  </a:cubicBezTo>
                  <a:cubicBezTo>
                    <a:pt x="4395" y="2557"/>
                    <a:pt x="3656" y="1980"/>
                    <a:pt x="3286" y="1730"/>
                  </a:cubicBezTo>
                  <a:cubicBezTo>
                    <a:pt x="3436" y="1041"/>
                    <a:pt x="3814" y="398"/>
                    <a:pt x="4364" y="398"/>
                  </a:cubicBezTo>
                  <a:close/>
                  <a:moveTo>
                    <a:pt x="4352" y="0"/>
                  </a:moveTo>
                  <a:cubicBezTo>
                    <a:pt x="3590" y="0"/>
                    <a:pt x="3133" y="762"/>
                    <a:pt x="2938" y="1501"/>
                  </a:cubicBezTo>
                  <a:cubicBezTo>
                    <a:pt x="2339" y="1164"/>
                    <a:pt x="1730" y="968"/>
                    <a:pt x="1262" y="968"/>
                  </a:cubicBezTo>
                  <a:cubicBezTo>
                    <a:pt x="686" y="968"/>
                    <a:pt x="327" y="1251"/>
                    <a:pt x="240" y="1773"/>
                  </a:cubicBezTo>
                  <a:cubicBezTo>
                    <a:pt x="0" y="3351"/>
                    <a:pt x="4559" y="6146"/>
                    <a:pt x="5081" y="6462"/>
                  </a:cubicBezTo>
                  <a:cubicBezTo>
                    <a:pt x="5113" y="6473"/>
                    <a:pt x="5146" y="6484"/>
                    <a:pt x="5179" y="6484"/>
                  </a:cubicBezTo>
                  <a:cubicBezTo>
                    <a:pt x="5200" y="6484"/>
                    <a:pt x="5233" y="6484"/>
                    <a:pt x="5255" y="6473"/>
                  </a:cubicBezTo>
                  <a:cubicBezTo>
                    <a:pt x="5309" y="6451"/>
                    <a:pt x="5353" y="6408"/>
                    <a:pt x="5374" y="6353"/>
                  </a:cubicBezTo>
                  <a:cubicBezTo>
                    <a:pt x="5418" y="6190"/>
                    <a:pt x="6626" y="2480"/>
                    <a:pt x="5657" y="805"/>
                  </a:cubicBezTo>
                  <a:cubicBezTo>
                    <a:pt x="5418" y="392"/>
                    <a:pt x="5059" y="131"/>
                    <a:pt x="4591" y="33"/>
                  </a:cubicBezTo>
                  <a:cubicBezTo>
                    <a:pt x="4515" y="11"/>
                    <a:pt x="4428" y="0"/>
                    <a:pt x="4352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2" name="Google Shape;2092;p65"/>
          <p:cNvSpPr/>
          <p:nvPr/>
        </p:nvSpPr>
        <p:spPr>
          <a:xfrm rot="869370">
            <a:off x="670295" y="1796824"/>
            <a:ext cx="1071831" cy="732752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3" name="Google Shape;2093;p65"/>
          <p:cNvSpPr/>
          <p:nvPr/>
        </p:nvSpPr>
        <p:spPr>
          <a:xfrm>
            <a:off x="3239850" y="1796824"/>
            <a:ext cx="1071846" cy="732740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4" name="Google Shape;2094;p65"/>
          <p:cNvSpPr/>
          <p:nvPr/>
        </p:nvSpPr>
        <p:spPr>
          <a:xfrm rot="10040344">
            <a:off x="5944846" y="1796822"/>
            <a:ext cx="1071818" cy="732751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5" name="Google Shape;2095;p65"/>
          <p:cNvSpPr/>
          <p:nvPr/>
        </p:nvSpPr>
        <p:spPr>
          <a:xfrm rot="-1660787">
            <a:off x="1658500" y="4321187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6" name="Google Shape;2096;p65"/>
          <p:cNvSpPr/>
          <p:nvPr/>
        </p:nvSpPr>
        <p:spPr>
          <a:xfrm>
            <a:off x="5163100" y="4323327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7" name="Google Shape;2097;p65"/>
          <p:cNvSpPr/>
          <p:nvPr/>
        </p:nvSpPr>
        <p:spPr>
          <a:xfrm>
            <a:off x="1275125" y="4383538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098" name="Google Shape;2098;p65"/>
          <p:cNvGrpSpPr/>
          <p:nvPr/>
        </p:nvGrpSpPr>
        <p:grpSpPr>
          <a:xfrm rot="-413248" flipH="1">
            <a:off x="5576582" y="4230794"/>
            <a:ext cx="471036" cy="430422"/>
            <a:chOff x="8323425" y="2587027"/>
            <a:chExt cx="411109" cy="375633"/>
          </a:xfrm>
        </p:grpSpPr>
        <p:sp>
          <p:nvSpPr>
            <p:cNvPr id="2099" name="Google Shape;2099;p65"/>
            <p:cNvSpPr/>
            <p:nvPr/>
          </p:nvSpPr>
          <p:spPr>
            <a:xfrm>
              <a:off x="8323425" y="2587027"/>
              <a:ext cx="411109" cy="375633"/>
            </a:xfrm>
            <a:custGeom>
              <a:avLst/>
              <a:gdLst/>
              <a:ahLst/>
              <a:cxnLst/>
              <a:rect l="l" t="t" r="r" b="b"/>
              <a:pathLst>
                <a:path w="10096" h="9368" extrusionOk="0">
                  <a:moveTo>
                    <a:pt x="8442" y="664"/>
                  </a:moveTo>
                  <a:cubicBezTo>
                    <a:pt x="6778" y="1622"/>
                    <a:pt x="4004" y="3373"/>
                    <a:pt x="2524" y="4320"/>
                  </a:cubicBezTo>
                  <a:cubicBezTo>
                    <a:pt x="1763" y="4113"/>
                    <a:pt x="740" y="3721"/>
                    <a:pt x="479" y="3406"/>
                  </a:cubicBezTo>
                  <a:cubicBezTo>
                    <a:pt x="1099" y="2873"/>
                    <a:pt x="6016" y="1285"/>
                    <a:pt x="8442" y="664"/>
                  </a:cubicBezTo>
                  <a:close/>
                  <a:moveTo>
                    <a:pt x="9345" y="1067"/>
                  </a:moveTo>
                  <a:cubicBezTo>
                    <a:pt x="8540" y="3101"/>
                    <a:pt x="6016" y="8192"/>
                    <a:pt x="5418" y="8900"/>
                  </a:cubicBezTo>
                  <a:cubicBezTo>
                    <a:pt x="5168" y="8562"/>
                    <a:pt x="4689" y="7061"/>
                    <a:pt x="4363" y="5701"/>
                  </a:cubicBezTo>
                  <a:cubicBezTo>
                    <a:pt x="7224" y="3134"/>
                    <a:pt x="8649" y="1785"/>
                    <a:pt x="9345" y="1067"/>
                  </a:cubicBezTo>
                  <a:close/>
                  <a:moveTo>
                    <a:pt x="9693" y="1"/>
                  </a:moveTo>
                  <a:cubicBezTo>
                    <a:pt x="8660" y="1"/>
                    <a:pt x="610" y="2427"/>
                    <a:pt x="88" y="3232"/>
                  </a:cubicBezTo>
                  <a:cubicBezTo>
                    <a:pt x="1" y="3351"/>
                    <a:pt x="33" y="3449"/>
                    <a:pt x="55" y="3504"/>
                  </a:cubicBezTo>
                  <a:cubicBezTo>
                    <a:pt x="327" y="4146"/>
                    <a:pt x="2144" y="4657"/>
                    <a:pt x="2503" y="4755"/>
                  </a:cubicBezTo>
                  <a:cubicBezTo>
                    <a:pt x="2516" y="4758"/>
                    <a:pt x="2530" y="4759"/>
                    <a:pt x="2545" y="4759"/>
                  </a:cubicBezTo>
                  <a:cubicBezTo>
                    <a:pt x="2588" y="4759"/>
                    <a:pt x="2633" y="4747"/>
                    <a:pt x="2666" y="4722"/>
                  </a:cubicBezTo>
                  <a:cubicBezTo>
                    <a:pt x="4646" y="3460"/>
                    <a:pt x="7626" y="1611"/>
                    <a:pt x="9008" y="817"/>
                  </a:cubicBezTo>
                  <a:lnTo>
                    <a:pt x="9008" y="817"/>
                  </a:lnTo>
                  <a:cubicBezTo>
                    <a:pt x="7931" y="1894"/>
                    <a:pt x="5570" y="4048"/>
                    <a:pt x="3982" y="5473"/>
                  </a:cubicBezTo>
                  <a:cubicBezTo>
                    <a:pt x="3928" y="5527"/>
                    <a:pt x="3895" y="5603"/>
                    <a:pt x="3917" y="5680"/>
                  </a:cubicBezTo>
                  <a:cubicBezTo>
                    <a:pt x="4809" y="9367"/>
                    <a:pt x="5277" y="9367"/>
                    <a:pt x="5429" y="9367"/>
                  </a:cubicBezTo>
                  <a:lnTo>
                    <a:pt x="5451" y="9367"/>
                  </a:lnTo>
                  <a:cubicBezTo>
                    <a:pt x="6071" y="9324"/>
                    <a:pt x="9084" y="2797"/>
                    <a:pt x="9606" y="1535"/>
                  </a:cubicBezTo>
                  <a:cubicBezTo>
                    <a:pt x="10096" y="349"/>
                    <a:pt x="10052" y="218"/>
                    <a:pt x="9944" y="99"/>
                  </a:cubicBezTo>
                  <a:cubicBezTo>
                    <a:pt x="9933" y="77"/>
                    <a:pt x="9922" y="66"/>
                    <a:pt x="9900" y="55"/>
                  </a:cubicBezTo>
                  <a:lnTo>
                    <a:pt x="9889" y="55"/>
                  </a:lnTo>
                  <a:cubicBezTo>
                    <a:pt x="9878" y="44"/>
                    <a:pt x="9867" y="34"/>
                    <a:pt x="9857" y="34"/>
                  </a:cubicBezTo>
                  <a:cubicBezTo>
                    <a:pt x="9813" y="12"/>
                    <a:pt x="9759" y="1"/>
                    <a:pt x="969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65"/>
            <p:cNvSpPr/>
            <p:nvPr/>
          </p:nvSpPr>
          <p:spPr>
            <a:xfrm>
              <a:off x="8412277" y="2751036"/>
              <a:ext cx="88475" cy="138626"/>
            </a:xfrm>
            <a:custGeom>
              <a:avLst/>
              <a:gdLst/>
              <a:ahLst/>
              <a:cxnLst/>
              <a:rect l="l" t="t" r="r" b="b"/>
              <a:pathLst>
                <a:path w="2340" h="3723" extrusionOk="0">
                  <a:moveTo>
                    <a:pt x="224" y="1"/>
                  </a:moveTo>
                  <a:cubicBezTo>
                    <a:pt x="218" y="1"/>
                    <a:pt x="213" y="1"/>
                    <a:pt x="207" y="2"/>
                  </a:cubicBezTo>
                  <a:cubicBezTo>
                    <a:pt x="87" y="23"/>
                    <a:pt x="0" y="121"/>
                    <a:pt x="11" y="241"/>
                  </a:cubicBezTo>
                  <a:cubicBezTo>
                    <a:pt x="163" y="1666"/>
                    <a:pt x="392" y="3428"/>
                    <a:pt x="675" y="3657"/>
                  </a:cubicBezTo>
                  <a:cubicBezTo>
                    <a:pt x="718" y="3690"/>
                    <a:pt x="784" y="3722"/>
                    <a:pt x="881" y="3722"/>
                  </a:cubicBezTo>
                  <a:lnTo>
                    <a:pt x="925" y="3722"/>
                  </a:lnTo>
                  <a:cubicBezTo>
                    <a:pt x="1349" y="3679"/>
                    <a:pt x="2056" y="2819"/>
                    <a:pt x="2263" y="2547"/>
                  </a:cubicBezTo>
                  <a:cubicBezTo>
                    <a:pt x="2339" y="2460"/>
                    <a:pt x="2317" y="2330"/>
                    <a:pt x="2230" y="2254"/>
                  </a:cubicBezTo>
                  <a:cubicBezTo>
                    <a:pt x="2193" y="2226"/>
                    <a:pt x="2146" y="2212"/>
                    <a:pt x="2099" y="2212"/>
                  </a:cubicBezTo>
                  <a:cubicBezTo>
                    <a:pt x="2036" y="2212"/>
                    <a:pt x="1974" y="2236"/>
                    <a:pt x="1937" y="2286"/>
                  </a:cubicBezTo>
                  <a:cubicBezTo>
                    <a:pt x="1556" y="2765"/>
                    <a:pt x="1110" y="3200"/>
                    <a:pt x="925" y="3287"/>
                  </a:cubicBezTo>
                  <a:cubicBezTo>
                    <a:pt x="784" y="2950"/>
                    <a:pt x="566" y="1470"/>
                    <a:pt x="435" y="198"/>
                  </a:cubicBezTo>
                  <a:cubicBezTo>
                    <a:pt x="425" y="85"/>
                    <a:pt x="318" y="1"/>
                    <a:pt x="22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01" name="Google Shape;2101;p65"/>
          <p:cNvSpPr/>
          <p:nvPr/>
        </p:nvSpPr>
        <p:spPr>
          <a:xfrm rot="10058381">
            <a:off x="6053365" y="4187723"/>
            <a:ext cx="2001294" cy="816354"/>
          </a:xfrm>
          <a:custGeom>
            <a:avLst/>
            <a:gdLst/>
            <a:ahLst/>
            <a:cxnLst/>
            <a:rect l="l" t="t" r="r" b="b"/>
            <a:pathLst>
              <a:path w="40491" h="16516" extrusionOk="0">
                <a:moveTo>
                  <a:pt x="683" y="0"/>
                </a:moveTo>
                <a:cubicBezTo>
                  <a:pt x="613" y="0"/>
                  <a:pt x="546" y="36"/>
                  <a:pt x="511" y="100"/>
                </a:cubicBezTo>
                <a:cubicBezTo>
                  <a:pt x="500" y="110"/>
                  <a:pt x="305" y="415"/>
                  <a:pt x="163" y="926"/>
                </a:cubicBezTo>
                <a:cubicBezTo>
                  <a:pt x="131" y="1046"/>
                  <a:pt x="196" y="1155"/>
                  <a:pt x="305" y="1187"/>
                </a:cubicBezTo>
                <a:cubicBezTo>
                  <a:pt x="326" y="1198"/>
                  <a:pt x="348" y="1198"/>
                  <a:pt x="370" y="1198"/>
                </a:cubicBezTo>
                <a:cubicBezTo>
                  <a:pt x="457" y="1198"/>
                  <a:pt x="544" y="1144"/>
                  <a:pt x="566" y="1046"/>
                </a:cubicBezTo>
                <a:cubicBezTo>
                  <a:pt x="696" y="600"/>
                  <a:pt x="870" y="328"/>
                  <a:pt x="870" y="317"/>
                </a:cubicBezTo>
                <a:cubicBezTo>
                  <a:pt x="925" y="219"/>
                  <a:pt x="903" y="89"/>
                  <a:pt x="794" y="34"/>
                </a:cubicBezTo>
                <a:cubicBezTo>
                  <a:pt x="760" y="11"/>
                  <a:pt x="721" y="0"/>
                  <a:pt x="683" y="0"/>
                </a:cubicBezTo>
                <a:close/>
                <a:moveTo>
                  <a:pt x="210" y="1611"/>
                </a:moveTo>
                <a:cubicBezTo>
                  <a:pt x="109" y="1611"/>
                  <a:pt x="21" y="1695"/>
                  <a:pt x="11" y="1807"/>
                </a:cubicBezTo>
                <a:cubicBezTo>
                  <a:pt x="0" y="1895"/>
                  <a:pt x="0" y="1992"/>
                  <a:pt x="0" y="2090"/>
                </a:cubicBezTo>
                <a:cubicBezTo>
                  <a:pt x="0" y="2297"/>
                  <a:pt x="11" y="2493"/>
                  <a:pt x="44" y="2689"/>
                </a:cubicBezTo>
                <a:cubicBezTo>
                  <a:pt x="54" y="2797"/>
                  <a:pt x="141" y="2874"/>
                  <a:pt x="250" y="2874"/>
                </a:cubicBezTo>
                <a:lnTo>
                  <a:pt x="283" y="2874"/>
                </a:lnTo>
                <a:cubicBezTo>
                  <a:pt x="392" y="2852"/>
                  <a:pt x="479" y="2743"/>
                  <a:pt x="457" y="2634"/>
                </a:cubicBezTo>
                <a:cubicBezTo>
                  <a:pt x="435" y="2449"/>
                  <a:pt x="424" y="2275"/>
                  <a:pt x="424" y="2101"/>
                </a:cubicBezTo>
                <a:cubicBezTo>
                  <a:pt x="424" y="2003"/>
                  <a:pt x="424" y="1916"/>
                  <a:pt x="424" y="1829"/>
                </a:cubicBezTo>
                <a:cubicBezTo>
                  <a:pt x="435" y="1720"/>
                  <a:pt x="348" y="1612"/>
                  <a:pt x="229" y="1612"/>
                </a:cubicBezTo>
                <a:cubicBezTo>
                  <a:pt x="222" y="1611"/>
                  <a:pt x="216" y="1611"/>
                  <a:pt x="210" y="1611"/>
                </a:cubicBezTo>
                <a:close/>
                <a:moveTo>
                  <a:pt x="452" y="3262"/>
                </a:moveTo>
                <a:cubicBezTo>
                  <a:pt x="428" y="3262"/>
                  <a:pt x="404" y="3267"/>
                  <a:pt x="381" y="3276"/>
                </a:cubicBezTo>
                <a:cubicBezTo>
                  <a:pt x="272" y="3320"/>
                  <a:pt x="218" y="3439"/>
                  <a:pt x="261" y="3548"/>
                </a:cubicBezTo>
                <a:cubicBezTo>
                  <a:pt x="359" y="3820"/>
                  <a:pt x="490" y="4081"/>
                  <a:pt x="642" y="4342"/>
                </a:cubicBezTo>
                <a:cubicBezTo>
                  <a:pt x="685" y="4407"/>
                  <a:pt x="751" y="4440"/>
                  <a:pt x="827" y="4440"/>
                </a:cubicBezTo>
                <a:cubicBezTo>
                  <a:pt x="859" y="4440"/>
                  <a:pt x="903" y="4440"/>
                  <a:pt x="936" y="4418"/>
                </a:cubicBezTo>
                <a:cubicBezTo>
                  <a:pt x="1034" y="4353"/>
                  <a:pt x="1066" y="4223"/>
                  <a:pt x="1001" y="4125"/>
                </a:cubicBezTo>
                <a:cubicBezTo>
                  <a:pt x="859" y="3885"/>
                  <a:pt x="751" y="3646"/>
                  <a:pt x="653" y="3407"/>
                </a:cubicBezTo>
                <a:cubicBezTo>
                  <a:pt x="627" y="3321"/>
                  <a:pt x="541" y="3262"/>
                  <a:pt x="452" y="3262"/>
                </a:cubicBezTo>
                <a:close/>
                <a:moveTo>
                  <a:pt x="9890" y="4164"/>
                </a:moveTo>
                <a:cubicBezTo>
                  <a:pt x="9813" y="4164"/>
                  <a:pt x="9741" y="4203"/>
                  <a:pt x="9704" y="4277"/>
                </a:cubicBezTo>
                <a:cubicBezTo>
                  <a:pt x="9649" y="4375"/>
                  <a:pt x="9682" y="4505"/>
                  <a:pt x="9780" y="4560"/>
                </a:cubicBezTo>
                <a:cubicBezTo>
                  <a:pt x="9813" y="4571"/>
                  <a:pt x="9834" y="4592"/>
                  <a:pt x="9856" y="4603"/>
                </a:cubicBezTo>
                <a:cubicBezTo>
                  <a:pt x="10063" y="4745"/>
                  <a:pt x="10215" y="4897"/>
                  <a:pt x="10324" y="5060"/>
                </a:cubicBezTo>
                <a:cubicBezTo>
                  <a:pt x="10367" y="5125"/>
                  <a:pt x="10433" y="5158"/>
                  <a:pt x="10498" y="5158"/>
                </a:cubicBezTo>
                <a:cubicBezTo>
                  <a:pt x="10542" y="5158"/>
                  <a:pt x="10585" y="5147"/>
                  <a:pt x="10618" y="5125"/>
                </a:cubicBezTo>
                <a:cubicBezTo>
                  <a:pt x="10716" y="5060"/>
                  <a:pt x="10748" y="4930"/>
                  <a:pt x="10683" y="4832"/>
                </a:cubicBezTo>
                <a:cubicBezTo>
                  <a:pt x="10542" y="4614"/>
                  <a:pt x="10346" y="4429"/>
                  <a:pt x="10085" y="4255"/>
                </a:cubicBezTo>
                <a:cubicBezTo>
                  <a:pt x="10052" y="4233"/>
                  <a:pt x="10019" y="4212"/>
                  <a:pt x="9998" y="4190"/>
                </a:cubicBezTo>
                <a:cubicBezTo>
                  <a:pt x="9963" y="4173"/>
                  <a:pt x="9926" y="4164"/>
                  <a:pt x="9890" y="4164"/>
                </a:cubicBezTo>
                <a:close/>
                <a:moveTo>
                  <a:pt x="9088" y="4142"/>
                </a:moveTo>
                <a:cubicBezTo>
                  <a:pt x="9053" y="4142"/>
                  <a:pt x="9018" y="4150"/>
                  <a:pt x="8986" y="4168"/>
                </a:cubicBezTo>
                <a:cubicBezTo>
                  <a:pt x="8736" y="4299"/>
                  <a:pt x="8529" y="4538"/>
                  <a:pt x="8344" y="4864"/>
                </a:cubicBezTo>
                <a:cubicBezTo>
                  <a:pt x="8290" y="4973"/>
                  <a:pt x="8322" y="5104"/>
                  <a:pt x="8431" y="5158"/>
                </a:cubicBezTo>
                <a:cubicBezTo>
                  <a:pt x="8464" y="5169"/>
                  <a:pt x="8496" y="5180"/>
                  <a:pt x="8529" y="5180"/>
                </a:cubicBezTo>
                <a:cubicBezTo>
                  <a:pt x="8605" y="5180"/>
                  <a:pt x="8681" y="5136"/>
                  <a:pt x="8714" y="5071"/>
                </a:cubicBezTo>
                <a:cubicBezTo>
                  <a:pt x="8855" y="4810"/>
                  <a:pt x="9018" y="4625"/>
                  <a:pt x="9182" y="4538"/>
                </a:cubicBezTo>
                <a:cubicBezTo>
                  <a:pt x="9290" y="4484"/>
                  <a:pt x="9323" y="4353"/>
                  <a:pt x="9269" y="4244"/>
                </a:cubicBezTo>
                <a:cubicBezTo>
                  <a:pt x="9232" y="4178"/>
                  <a:pt x="9161" y="4142"/>
                  <a:pt x="9088" y="4142"/>
                </a:cubicBezTo>
                <a:close/>
                <a:moveTo>
                  <a:pt x="1310" y="4706"/>
                </a:moveTo>
                <a:cubicBezTo>
                  <a:pt x="1262" y="4706"/>
                  <a:pt x="1213" y="4722"/>
                  <a:pt x="1175" y="4756"/>
                </a:cubicBezTo>
                <a:cubicBezTo>
                  <a:pt x="1088" y="4832"/>
                  <a:pt x="1077" y="4962"/>
                  <a:pt x="1153" y="5060"/>
                </a:cubicBezTo>
                <a:cubicBezTo>
                  <a:pt x="1327" y="5267"/>
                  <a:pt x="1534" y="5484"/>
                  <a:pt x="1752" y="5680"/>
                </a:cubicBezTo>
                <a:cubicBezTo>
                  <a:pt x="1795" y="5724"/>
                  <a:pt x="1839" y="5746"/>
                  <a:pt x="1893" y="5746"/>
                </a:cubicBezTo>
                <a:cubicBezTo>
                  <a:pt x="1947" y="5746"/>
                  <a:pt x="2013" y="5713"/>
                  <a:pt x="2045" y="5669"/>
                </a:cubicBezTo>
                <a:cubicBezTo>
                  <a:pt x="2132" y="5593"/>
                  <a:pt x="2121" y="5452"/>
                  <a:pt x="2034" y="5376"/>
                </a:cubicBezTo>
                <a:cubicBezTo>
                  <a:pt x="1828" y="5180"/>
                  <a:pt x="1643" y="4984"/>
                  <a:pt x="1480" y="4788"/>
                </a:cubicBezTo>
                <a:cubicBezTo>
                  <a:pt x="1437" y="4733"/>
                  <a:pt x="1373" y="4706"/>
                  <a:pt x="1310" y="4706"/>
                </a:cubicBezTo>
                <a:close/>
                <a:moveTo>
                  <a:pt x="10684" y="5538"/>
                </a:moveTo>
                <a:cubicBezTo>
                  <a:pt x="10582" y="5538"/>
                  <a:pt x="10486" y="5611"/>
                  <a:pt x="10465" y="5713"/>
                </a:cubicBezTo>
                <a:cubicBezTo>
                  <a:pt x="10422" y="5930"/>
                  <a:pt x="10313" y="6148"/>
                  <a:pt x="10128" y="6355"/>
                </a:cubicBezTo>
                <a:cubicBezTo>
                  <a:pt x="10052" y="6442"/>
                  <a:pt x="10063" y="6572"/>
                  <a:pt x="10150" y="6648"/>
                </a:cubicBezTo>
                <a:cubicBezTo>
                  <a:pt x="10193" y="6681"/>
                  <a:pt x="10237" y="6703"/>
                  <a:pt x="10291" y="6703"/>
                </a:cubicBezTo>
                <a:cubicBezTo>
                  <a:pt x="10346" y="6703"/>
                  <a:pt x="10411" y="6681"/>
                  <a:pt x="10444" y="6627"/>
                </a:cubicBezTo>
                <a:cubicBezTo>
                  <a:pt x="10683" y="6366"/>
                  <a:pt x="10824" y="6083"/>
                  <a:pt x="10879" y="5789"/>
                </a:cubicBezTo>
                <a:cubicBezTo>
                  <a:pt x="10900" y="5669"/>
                  <a:pt x="10824" y="5561"/>
                  <a:pt x="10705" y="5539"/>
                </a:cubicBezTo>
                <a:cubicBezTo>
                  <a:pt x="10698" y="5538"/>
                  <a:pt x="10691" y="5538"/>
                  <a:pt x="10684" y="5538"/>
                </a:cubicBezTo>
                <a:close/>
                <a:moveTo>
                  <a:pt x="2548" y="5860"/>
                </a:moveTo>
                <a:cubicBezTo>
                  <a:pt x="2484" y="5860"/>
                  <a:pt x="2418" y="5889"/>
                  <a:pt x="2372" y="5941"/>
                </a:cubicBezTo>
                <a:cubicBezTo>
                  <a:pt x="2306" y="6039"/>
                  <a:pt x="2317" y="6170"/>
                  <a:pt x="2415" y="6235"/>
                </a:cubicBezTo>
                <a:cubicBezTo>
                  <a:pt x="2633" y="6398"/>
                  <a:pt x="2861" y="6561"/>
                  <a:pt x="3122" y="6725"/>
                </a:cubicBezTo>
                <a:lnTo>
                  <a:pt x="3242" y="6551"/>
                </a:lnTo>
                <a:lnTo>
                  <a:pt x="3329" y="6366"/>
                </a:lnTo>
                <a:cubicBezTo>
                  <a:pt x="3100" y="6213"/>
                  <a:pt x="2872" y="6061"/>
                  <a:pt x="2665" y="5898"/>
                </a:cubicBezTo>
                <a:cubicBezTo>
                  <a:pt x="2631" y="5872"/>
                  <a:pt x="2590" y="5860"/>
                  <a:pt x="2548" y="5860"/>
                </a:cubicBezTo>
                <a:close/>
                <a:moveTo>
                  <a:pt x="8218" y="5541"/>
                </a:moveTo>
                <a:cubicBezTo>
                  <a:pt x="8124" y="5541"/>
                  <a:pt x="8045" y="5603"/>
                  <a:pt x="8018" y="5702"/>
                </a:cubicBezTo>
                <a:cubicBezTo>
                  <a:pt x="7952" y="5963"/>
                  <a:pt x="7898" y="6257"/>
                  <a:pt x="7854" y="6561"/>
                </a:cubicBezTo>
                <a:cubicBezTo>
                  <a:pt x="7844" y="6670"/>
                  <a:pt x="7920" y="6779"/>
                  <a:pt x="8039" y="6790"/>
                </a:cubicBezTo>
                <a:lnTo>
                  <a:pt x="8061" y="6790"/>
                </a:lnTo>
                <a:cubicBezTo>
                  <a:pt x="8170" y="6790"/>
                  <a:pt x="8257" y="6714"/>
                  <a:pt x="8279" y="6605"/>
                </a:cubicBezTo>
                <a:cubicBezTo>
                  <a:pt x="8311" y="6322"/>
                  <a:pt x="8366" y="6061"/>
                  <a:pt x="8431" y="5811"/>
                </a:cubicBezTo>
                <a:cubicBezTo>
                  <a:pt x="8464" y="5702"/>
                  <a:pt x="8388" y="5582"/>
                  <a:pt x="8279" y="5550"/>
                </a:cubicBezTo>
                <a:cubicBezTo>
                  <a:pt x="8258" y="5544"/>
                  <a:pt x="8238" y="5541"/>
                  <a:pt x="8218" y="5541"/>
                </a:cubicBezTo>
                <a:close/>
                <a:moveTo>
                  <a:pt x="3971" y="6755"/>
                </a:moveTo>
                <a:cubicBezTo>
                  <a:pt x="3894" y="6755"/>
                  <a:pt x="3824" y="6797"/>
                  <a:pt x="3786" y="6866"/>
                </a:cubicBezTo>
                <a:cubicBezTo>
                  <a:pt x="3731" y="6975"/>
                  <a:pt x="3775" y="7105"/>
                  <a:pt x="3873" y="7149"/>
                </a:cubicBezTo>
                <a:cubicBezTo>
                  <a:pt x="4145" y="7279"/>
                  <a:pt x="4406" y="7399"/>
                  <a:pt x="4678" y="7497"/>
                </a:cubicBezTo>
                <a:cubicBezTo>
                  <a:pt x="4700" y="7508"/>
                  <a:pt x="4721" y="7508"/>
                  <a:pt x="4743" y="7508"/>
                </a:cubicBezTo>
                <a:cubicBezTo>
                  <a:pt x="4830" y="7508"/>
                  <a:pt x="4917" y="7453"/>
                  <a:pt x="4950" y="7366"/>
                </a:cubicBezTo>
                <a:cubicBezTo>
                  <a:pt x="4983" y="7258"/>
                  <a:pt x="4928" y="7138"/>
                  <a:pt x="4819" y="7094"/>
                </a:cubicBezTo>
                <a:cubicBezTo>
                  <a:pt x="4569" y="7007"/>
                  <a:pt x="4319" y="6899"/>
                  <a:pt x="4069" y="6779"/>
                </a:cubicBezTo>
                <a:cubicBezTo>
                  <a:pt x="4036" y="6763"/>
                  <a:pt x="4003" y="6755"/>
                  <a:pt x="3971" y="6755"/>
                </a:cubicBezTo>
                <a:close/>
                <a:moveTo>
                  <a:pt x="9642" y="6821"/>
                </a:moveTo>
                <a:cubicBezTo>
                  <a:pt x="9603" y="6821"/>
                  <a:pt x="9564" y="6832"/>
                  <a:pt x="9530" y="6855"/>
                </a:cubicBezTo>
                <a:cubicBezTo>
                  <a:pt x="9312" y="6986"/>
                  <a:pt x="9073" y="7105"/>
                  <a:pt x="8812" y="7192"/>
                </a:cubicBezTo>
                <a:cubicBezTo>
                  <a:pt x="8703" y="7236"/>
                  <a:pt x="8649" y="7356"/>
                  <a:pt x="8681" y="7464"/>
                </a:cubicBezTo>
                <a:cubicBezTo>
                  <a:pt x="8714" y="7551"/>
                  <a:pt x="8801" y="7606"/>
                  <a:pt x="8888" y="7606"/>
                </a:cubicBezTo>
                <a:cubicBezTo>
                  <a:pt x="8910" y="7606"/>
                  <a:pt x="8931" y="7606"/>
                  <a:pt x="8953" y="7595"/>
                </a:cubicBezTo>
                <a:cubicBezTo>
                  <a:pt x="9247" y="7486"/>
                  <a:pt x="9508" y="7356"/>
                  <a:pt x="9758" y="7214"/>
                </a:cubicBezTo>
                <a:cubicBezTo>
                  <a:pt x="9856" y="7149"/>
                  <a:pt x="9878" y="7018"/>
                  <a:pt x="9824" y="6920"/>
                </a:cubicBezTo>
                <a:cubicBezTo>
                  <a:pt x="9781" y="6857"/>
                  <a:pt x="9712" y="6821"/>
                  <a:pt x="9642" y="6821"/>
                </a:cubicBezTo>
                <a:close/>
                <a:moveTo>
                  <a:pt x="5550" y="7326"/>
                </a:moveTo>
                <a:cubicBezTo>
                  <a:pt x="5458" y="7326"/>
                  <a:pt x="5371" y="7395"/>
                  <a:pt x="5352" y="7486"/>
                </a:cubicBezTo>
                <a:cubicBezTo>
                  <a:pt x="5320" y="7606"/>
                  <a:pt x="5396" y="7715"/>
                  <a:pt x="5505" y="7747"/>
                </a:cubicBezTo>
                <a:cubicBezTo>
                  <a:pt x="5798" y="7812"/>
                  <a:pt x="6081" y="7856"/>
                  <a:pt x="6364" y="7889"/>
                </a:cubicBezTo>
                <a:lnTo>
                  <a:pt x="6386" y="7889"/>
                </a:lnTo>
                <a:cubicBezTo>
                  <a:pt x="6495" y="7889"/>
                  <a:pt x="6582" y="7802"/>
                  <a:pt x="6593" y="7693"/>
                </a:cubicBezTo>
                <a:cubicBezTo>
                  <a:pt x="6603" y="7584"/>
                  <a:pt x="6527" y="7475"/>
                  <a:pt x="6408" y="7464"/>
                </a:cubicBezTo>
                <a:cubicBezTo>
                  <a:pt x="6147" y="7443"/>
                  <a:pt x="5875" y="7388"/>
                  <a:pt x="5603" y="7334"/>
                </a:cubicBezTo>
                <a:cubicBezTo>
                  <a:pt x="5585" y="7329"/>
                  <a:pt x="5568" y="7326"/>
                  <a:pt x="5550" y="7326"/>
                </a:cubicBezTo>
                <a:close/>
                <a:moveTo>
                  <a:pt x="8007" y="7214"/>
                </a:moveTo>
                <a:cubicBezTo>
                  <a:pt x="7898" y="7214"/>
                  <a:pt x="7800" y="7312"/>
                  <a:pt x="7800" y="7421"/>
                </a:cubicBezTo>
                <a:lnTo>
                  <a:pt x="7800" y="7443"/>
                </a:lnTo>
                <a:cubicBezTo>
                  <a:pt x="7615" y="7464"/>
                  <a:pt x="7419" y="7486"/>
                  <a:pt x="7224" y="7497"/>
                </a:cubicBezTo>
                <a:cubicBezTo>
                  <a:pt x="7104" y="7497"/>
                  <a:pt x="7017" y="7595"/>
                  <a:pt x="7017" y="7715"/>
                </a:cubicBezTo>
                <a:cubicBezTo>
                  <a:pt x="7028" y="7823"/>
                  <a:pt x="7115" y="7910"/>
                  <a:pt x="7234" y="7910"/>
                </a:cubicBezTo>
                <a:cubicBezTo>
                  <a:pt x="7430" y="7910"/>
                  <a:pt x="7615" y="7889"/>
                  <a:pt x="7811" y="7867"/>
                </a:cubicBezTo>
                <a:cubicBezTo>
                  <a:pt x="7811" y="8008"/>
                  <a:pt x="7822" y="8150"/>
                  <a:pt x="7833" y="8291"/>
                </a:cubicBezTo>
                <a:cubicBezTo>
                  <a:pt x="7844" y="8400"/>
                  <a:pt x="7942" y="8476"/>
                  <a:pt x="8050" y="8476"/>
                </a:cubicBezTo>
                <a:lnTo>
                  <a:pt x="8072" y="8476"/>
                </a:lnTo>
                <a:cubicBezTo>
                  <a:pt x="8181" y="8465"/>
                  <a:pt x="8268" y="8367"/>
                  <a:pt x="8257" y="8248"/>
                </a:cubicBezTo>
                <a:cubicBezTo>
                  <a:pt x="8246" y="8084"/>
                  <a:pt x="8235" y="7921"/>
                  <a:pt x="8224" y="7758"/>
                </a:cubicBezTo>
                <a:cubicBezTo>
                  <a:pt x="8268" y="7704"/>
                  <a:pt x="8290" y="7638"/>
                  <a:pt x="8279" y="7573"/>
                </a:cubicBezTo>
                <a:cubicBezTo>
                  <a:pt x="8268" y="7530"/>
                  <a:pt x="8246" y="7497"/>
                  <a:pt x="8224" y="7475"/>
                </a:cubicBezTo>
                <a:lnTo>
                  <a:pt x="8224" y="7421"/>
                </a:lnTo>
                <a:cubicBezTo>
                  <a:pt x="8224" y="7312"/>
                  <a:pt x="8126" y="7214"/>
                  <a:pt x="8007" y="7214"/>
                </a:cubicBezTo>
                <a:close/>
                <a:moveTo>
                  <a:pt x="22394" y="9234"/>
                </a:moveTo>
                <a:cubicBezTo>
                  <a:pt x="22381" y="9234"/>
                  <a:pt x="22368" y="9235"/>
                  <a:pt x="22356" y="9238"/>
                </a:cubicBezTo>
                <a:cubicBezTo>
                  <a:pt x="22290" y="9248"/>
                  <a:pt x="22225" y="9270"/>
                  <a:pt x="22149" y="9292"/>
                </a:cubicBezTo>
                <a:cubicBezTo>
                  <a:pt x="21899" y="9357"/>
                  <a:pt x="21681" y="9477"/>
                  <a:pt x="21496" y="9629"/>
                </a:cubicBezTo>
                <a:cubicBezTo>
                  <a:pt x="21409" y="9694"/>
                  <a:pt x="21398" y="9836"/>
                  <a:pt x="21475" y="9923"/>
                </a:cubicBezTo>
                <a:cubicBezTo>
                  <a:pt x="21518" y="9966"/>
                  <a:pt x="21572" y="9999"/>
                  <a:pt x="21638" y="9999"/>
                </a:cubicBezTo>
                <a:cubicBezTo>
                  <a:pt x="21681" y="9999"/>
                  <a:pt x="21736" y="9977"/>
                  <a:pt x="21768" y="9945"/>
                </a:cubicBezTo>
                <a:cubicBezTo>
                  <a:pt x="21910" y="9836"/>
                  <a:pt x="22073" y="9749"/>
                  <a:pt x="22269" y="9694"/>
                </a:cubicBezTo>
                <a:cubicBezTo>
                  <a:pt x="22323" y="9684"/>
                  <a:pt x="22388" y="9662"/>
                  <a:pt x="22443" y="9651"/>
                </a:cubicBezTo>
                <a:cubicBezTo>
                  <a:pt x="22552" y="9629"/>
                  <a:pt x="22628" y="9520"/>
                  <a:pt x="22606" y="9401"/>
                </a:cubicBezTo>
                <a:cubicBezTo>
                  <a:pt x="22587" y="9305"/>
                  <a:pt x="22491" y="9234"/>
                  <a:pt x="22394" y="9234"/>
                </a:cubicBezTo>
                <a:close/>
                <a:moveTo>
                  <a:pt x="8172" y="8896"/>
                </a:moveTo>
                <a:cubicBezTo>
                  <a:pt x="8157" y="8896"/>
                  <a:pt x="8142" y="8898"/>
                  <a:pt x="8126" y="8900"/>
                </a:cubicBezTo>
                <a:cubicBezTo>
                  <a:pt x="8018" y="8922"/>
                  <a:pt x="7942" y="9031"/>
                  <a:pt x="7963" y="9140"/>
                </a:cubicBezTo>
                <a:cubicBezTo>
                  <a:pt x="8018" y="9433"/>
                  <a:pt x="8094" y="9716"/>
                  <a:pt x="8181" y="9988"/>
                </a:cubicBezTo>
                <a:cubicBezTo>
                  <a:pt x="8203" y="10075"/>
                  <a:pt x="8290" y="10130"/>
                  <a:pt x="8377" y="10130"/>
                </a:cubicBezTo>
                <a:cubicBezTo>
                  <a:pt x="8398" y="10130"/>
                  <a:pt x="8420" y="10130"/>
                  <a:pt x="8442" y="10119"/>
                </a:cubicBezTo>
                <a:cubicBezTo>
                  <a:pt x="8551" y="10086"/>
                  <a:pt x="8616" y="9966"/>
                  <a:pt x="8583" y="9858"/>
                </a:cubicBezTo>
                <a:cubicBezTo>
                  <a:pt x="8496" y="9597"/>
                  <a:pt x="8431" y="9335"/>
                  <a:pt x="8377" y="9064"/>
                </a:cubicBezTo>
                <a:cubicBezTo>
                  <a:pt x="8358" y="8959"/>
                  <a:pt x="8273" y="8896"/>
                  <a:pt x="8172" y="8896"/>
                </a:cubicBezTo>
                <a:close/>
                <a:moveTo>
                  <a:pt x="23167" y="9410"/>
                </a:moveTo>
                <a:cubicBezTo>
                  <a:pt x="23135" y="9410"/>
                  <a:pt x="23103" y="9417"/>
                  <a:pt x="23074" y="9433"/>
                </a:cubicBezTo>
                <a:cubicBezTo>
                  <a:pt x="22965" y="9488"/>
                  <a:pt x="22921" y="9618"/>
                  <a:pt x="22976" y="9716"/>
                </a:cubicBezTo>
                <a:cubicBezTo>
                  <a:pt x="22998" y="9749"/>
                  <a:pt x="22998" y="9781"/>
                  <a:pt x="22998" y="9825"/>
                </a:cubicBezTo>
                <a:cubicBezTo>
                  <a:pt x="22998" y="9912"/>
                  <a:pt x="22976" y="10064"/>
                  <a:pt x="22834" y="10315"/>
                </a:cubicBezTo>
                <a:cubicBezTo>
                  <a:pt x="22780" y="10423"/>
                  <a:pt x="22813" y="10543"/>
                  <a:pt x="22921" y="10608"/>
                </a:cubicBezTo>
                <a:cubicBezTo>
                  <a:pt x="22954" y="10619"/>
                  <a:pt x="22987" y="10630"/>
                  <a:pt x="23019" y="10630"/>
                </a:cubicBezTo>
                <a:cubicBezTo>
                  <a:pt x="23095" y="10630"/>
                  <a:pt x="23161" y="10587"/>
                  <a:pt x="23204" y="10521"/>
                </a:cubicBezTo>
                <a:cubicBezTo>
                  <a:pt x="23346" y="10260"/>
                  <a:pt x="23422" y="10021"/>
                  <a:pt x="23422" y="9825"/>
                </a:cubicBezTo>
                <a:cubicBezTo>
                  <a:pt x="23422" y="9716"/>
                  <a:pt x="23400" y="9607"/>
                  <a:pt x="23357" y="9520"/>
                </a:cubicBezTo>
                <a:cubicBezTo>
                  <a:pt x="23318" y="9452"/>
                  <a:pt x="23243" y="9410"/>
                  <a:pt x="23167" y="9410"/>
                </a:cubicBezTo>
                <a:close/>
                <a:moveTo>
                  <a:pt x="21188" y="10273"/>
                </a:moveTo>
                <a:cubicBezTo>
                  <a:pt x="21098" y="10273"/>
                  <a:pt x="21012" y="10334"/>
                  <a:pt x="20985" y="10423"/>
                </a:cubicBezTo>
                <a:cubicBezTo>
                  <a:pt x="20931" y="10630"/>
                  <a:pt x="20898" y="10848"/>
                  <a:pt x="20898" y="11087"/>
                </a:cubicBezTo>
                <a:cubicBezTo>
                  <a:pt x="20898" y="11174"/>
                  <a:pt x="20898" y="11250"/>
                  <a:pt x="20909" y="11337"/>
                </a:cubicBezTo>
                <a:cubicBezTo>
                  <a:pt x="20920" y="11446"/>
                  <a:pt x="21007" y="11533"/>
                  <a:pt x="21116" y="11533"/>
                </a:cubicBezTo>
                <a:lnTo>
                  <a:pt x="21137" y="11533"/>
                </a:lnTo>
                <a:cubicBezTo>
                  <a:pt x="21257" y="11522"/>
                  <a:pt x="21344" y="11424"/>
                  <a:pt x="21333" y="11305"/>
                </a:cubicBezTo>
                <a:cubicBezTo>
                  <a:pt x="21322" y="11228"/>
                  <a:pt x="21322" y="11152"/>
                  <a:pt x="21322" y="11087"/>
                </a:cubicBezTo>
                <a:cubicBezTo>
                  <a:pt x="21322" y="10891"/>
                  <a:pt x="21344" y="10706"/>
                  <a:pt x="21388" y="10543"/>
                </a:cubicBezTo>
                <a:cubicBezTo>
                  <a:pt x="21420" y="10434"/>
                  <a:pt x="21366" y="10315"/>
                  <a:pt x="21246" y="10282"/>
                </a:cubicBezTo>
                <a:cubicBezTo>
                  <a:pt x="21227" y="10276"/>
                  <a:pt x="21208" y="10273"/>
                  <a:pt x="21188" y="10273"/>
                </a:cubicBezTo>
                <a:close/>
                <a:moveTo>
                  <a:pt x="8684" y="10500"/>
                </a:moveTo>
                <a:cubicBezTo>
                  <a:pt x="8654" y="10500"/>
                  <a:pt x="8624" y="10506"/>
                  <a:pt x="8594" y="10521"/>
                </a:cubicBezTo>
                <a:cubicBezTo>
                  <a:pt x="8485" y="10565"/>
                  <a:pt x="8442" y="10684"/>
                  <a:pt x="8485" y="10793"/>
                </a:cubicBezTo>
                <a:cubicBezTo>
                  <a:pt x="8605" y="11065"/>
                  <a:pt x="8747" y="11326"/>
                  <a:pt x="8888" y="11566"/>
                </a:cubicBezTo>
                <a:cubicBezTo>
                  <a:pt x="8931" y="11631"/>
                  <a:pt x="8997" y="11663"/>
                  <a:pt x="9073" y="11663"/>
                </a:cubicBezTo>
                <a:cubicBezTo>
                  <a:pt x="9106" y="11663"/>
                  <a:pt x="9149" y="11653"/>
                  <a:pt x="9182" y="11631"/>
                </a:cubicBezTo>
                <a:cubicBezTo>
                  <a:pt x="9280" y="11576"/>
                  <a:pt x="9312" y="11446"/>
                  <a:pt x="9247" y="11348"/>
                </a:cubicBezTo>
                <a:cubicBezTo>
                  <a:pt x="9116" y="11120"/>
                  <a:pt x="8986" y="10880"/>
                  <a:pt x="8866" y="10619"/>
                </a:cubicBezTo>
                <a:cubicBezTo>
                  <a:pt x="8835" y="10548"/>
                  <a:pt x="8763" y="10500"/>
                  <a:pt x="8684" y="10500"/>
                </a:cubicBezTo>
                <a:close/>
                <a:moveTo>
                  <a:pt x="22519" y="10885"/>
                </a:moveTo>
                <a:cubicBezTo>
                  <a:pt x="22463" y="10885"/>
                  <a:pt x="22407" y="10910"/>
                  <a:pt x="22367" y="10956"/>
                </a:cubicBezTo>
                <a:cubicBezTo>
                  <a:pt x="22193" y="11141"/>
                  <a:pt x="21997" y="11337"/>
                  <a:pt x="21779" y="11522"/>
                </a:cubicBezTo>
                <a:cubicBezTo>
                  <a:pt x="21681" y="11598"/>
                  <a:pt x="21681" y="11729"/>
                  <a:pt x="21747" y="11827"/>
                </a:cubicBezTo>
                <a:cubicBezTo>
                  <a:pt x="21790" y="11870"/>
                  <a:pt x="21855" y="11892"/>
                  <a:pt x="21910" y="11892"/>
                </a:cubicBezTo>
                <a:cubicBezTo>
                  <a:pt x="21964" y="11892"/>
                  <a:pt x="22008" y="11881"/>
                  <a:pt x="22051" y="11848"/>
                </a:cubicBezTo>
                <a:cubicBezTo>
                  <a:pt x="22280" y="11642"/>
                  <a:pt x="22497" y="11446"/>
                  <a:pt x="22671" y="11239"/>
                </a:cubicBezTo>
                <a:cubicBezTo>
                  <a:pt x="22758" y="11152"/>
                  <a:pt x="22747" y="11022"/>
                  <a:pt x="22660" y="10946"/>
                </a:cubicBezTo>
                <a:cubicBezTo>
                  <a:pt x="22620" y="10905"/>
                  <a:pt x="22569" y="10885"/>
                  <a:pt x="22519" y="10885"/>
                </a:cubicBezTo>
                <a:close/>
                <a:moveTo>
                  <a:pt x="35890" y="11554"/>
                </a:moveTo>
                <a:cubicBezTo>
                  <a:pt x="35882" y="11554"/>
                  <a:pt x="35875" y="11554"/>
                  <a:pt x="35867" y="11555"/>
                </a:cubicBezTo>
                <a:cubicBezTo>
                  <a:pt x="35584" y="11598"/>
                  <a:pt x="35301" y="11674"/>
                  <a:pt x="35008" y="11816"/>
                </a:cubicBezTo>
                <a:cubicBezTo>
                  <a:pt x="34899" y="11870"/>
                  <a:pt x="34855" y="11990"/>
                  <a:pt x="34910" y="12099"/>
                </a:cubicBezTo>
                <a:cubicBezTo>
                  <a:pt x="34942" y="12175"/>
                  <a:pt x="35019" y="12218"/>
                  <a:pt x="35095" y="12218"/>
                </a:cubicBezTo>
                <a:cubicBezTo>
                  <a:pt x="35127" y="12218"/>
                  <a:pt x="35160" y="12218"/>
                  <a:pt x="35182" y="12197"/>
                </a:cubicBezTo>
                <a:cubicBezTo>
                  <a:pt x="35443" y="12077"/>
                  <a:pt x="35682" y="12001"/>
                  <a:pt x="35921" y="11979"/>
                </a:cubicBezTo>
                <a:cubicBezTo>
                  <a:pt x="36041" y="11957"/>
                  <a:pt x="36128" y="11859"/>
                  <a:pt x="36106" y="11740"/>
                </a:cubicBezTo>
                <a:cubicBezTo>
                  <a:pt x="36096" y="11628"/>
                  <a:pt x="36000" y="11554"/>
                  <a:pt x="35890" y="11554"/>
                </a:cubicBezTo>
                <a:close/>
                <a:moveTo>
                  <a:pt x="36740" y="11584"/>
                </a:moveTo>
                <a:cubicBezTo>
                  <a:pt x="36637" y="11584"/>
                  <a:pt x="36550" y="11655"/>
                  <a:pt x="36531" y="11761"/>
                </a:cubicBezTo>
                <a:cubicBezTo>
                  <a:pt x="36509" y="11870"/>
                  <a:pt x="36585" y="11979"/>
                  <a:pt x="36694" y="12001"/>
                </a:cubicBezTo>
                <a:cubicBezTo>
                  <a:pt x="36933" y="12055"/>
                  <a:pt x="37183" y="12142"/>
                  <a:pt x="37444" y="12262"/>
                </a:cubicBezTo>
                <a:cubicBezTo>
                  <a:pt x="37477" y="12273"/>
                  <a:pt x="37510" y="12273"/>
                  <a:pt x="37531" y="12273"/>
                </a:cubicBezTo>
                <a:cubicBezTo>
                  <a:pt x="37619" y="12273"/>
                  <a:pt x="37695" y="12229"/>
                  <a:pt x="37727" y="12153"/>
                </a:cubicBezTo>
                <a:cubicBezTo>
                  <a:pt x="37771" y="12044"/>
                  <a:pt x="37727" y="11925"/>
                  <a:pt x="37619" y="11870"/>
                </a:cubicBezTo>
                <a:cubicBezTo>
                  <a:pt x="37336" y="11740"/>
                  <a:pt x="37042" y="11642"/>
                  <a:pt x="36781" y="11587"/>
                </a:cubicBezTo>
                <a:cubicBezTo>
                  <a:pt x="36767" y="11585"/>
                  <a:pt x="36754" y="11584"/>
                  <a:pt x="36740" y="11584"/>
                </a:cubicBezTo>
                <a:close/>
                <a:moveTo>
                  <a:pt x="9567" y="11928"/>
                </a:moveTo>
                <a:cubicBezTo>
                  <a:pt x="9519" y="11928"/>
                  <a:pt x="9471" y="11945"/>
                  <a:pt x="9432" y="11979"/>
                </a:cubicBezTo>
                <a:cubicBezTo>
                  <a:pt x="9334" y="12055"/>
                  <a:pt x="9323" y="12186"/>
                  <a:pt x="9399" y="12273"/>
                </a:cubicBezTo>
                <a:cubicBezTo>
                  <a:pt x="9584" y="12501"/>
                  <a:pt x="9791" y="12708"/>
                  <a:pt x="10008" y="12904"/>
                </a:cubicBezTo>
                <a:cubicBezTo>
                  <a:pt x="10052" y="12936"/>
                  <a:pt x="10095" y="12958"/>
                  <a:pt x="10150" y="12958"/>
                </a:cubicBezTo>
                <a:cubicBezTo>
                  <a:pt x="10204" y="12958"/>
                  <a:pt x="10270" y="12936"/>
                  <a:pt x="10302" y="12882"/>
                </a:cubicBezTo>
                <a:cubicBezTo>
                  <a:pt x="10389" y="12795"/>
                  <a:pt x="10378" y="12664"/>
                  <a:pt x="10291" y="12588"/>
                </a:cubicBezTo>
                <a:cubicBezTo>
                  <a:pt x="10085" y="12403"/>
                  <a:pt x="9900" y="12218"/>
                  <a:pt x="9726" y="12001"/>
                </a:cubicBezTo>
                <a:cubicBezTo>
                  <a:pt x="9684" y="11953"/>
                  <a:pt x="9625" y="11928"/>
                  <a:pt x="9567" y="11928"/>
                </a:cubicBezTo>
                <a:close/>
                <a:moveTo>
                  <a:pt x="21288" y="11937"/>
                </a:moveTo>
                <a:cubicBezTo>
                  <a:pt x="21267" y="11937"/>
                  <a:pt x="21245" y="11940"/>
                  <a:pt x="21224" y="11946"/>
                </a:cubicBezTo>
                <a:cubicBezTo>
                  <a:pt x="21181" y="11968"/>
                  <a:pt x="21137" y="11990"/>
                  <a:pt x="21116" y="12022"/>
                </a:cubicBezTo>
                <a:cubicBezTo>
                  <a:pt x="20898" y="12186"/>
                  <a:pt x="20659" y="12327"/>
                  <a:pt x="20419" y="12458"/>
                </a:cubicBezTo>
                <a:cubicBezTo>
                  <a:pt x="20321" y="12523"/>
                  <a:pt x="20289" y="12653"/>
                  <a:pt x="20343" y="12751"/>
                </a:cubicBezTo>
                <a:cubicBezTo>
                  <a:pt x="20380" y="12817"/>
                  <a:pt x="20451" y="12854"/>
                  <a:pt x="20527" y="12854"/>
                </a:cubicBezTo>
                <a:cubicBezTo>
                  <a:pt x="20564" y="12854"/>
                  <a:pt x="20601" y="12845"/>
                  <a:pt x="20637" y="12828"/>
                </a:cubicBezTo>
                <a:cubicBezTo>
                  <a:pt x="20822" y="12719"/>
                  <a:pt x="21007" y="12610"/>
                  <a:pt x="21181" y="12490"/>
                </a:cubicBezTo>
                <a:cubicBezTo>
                  <a:pt x="21257" y="12664"/>
                  <a:pt x="21333" y="12849"/>
                  <a:pt x="21420" y="13023"/>
                </a:cubicBezTo>
                <a:cubicBezTo>
                  <a:pt x="21453" y="13099"/>
                  <a:pt x="21529" y="13143"/>
                  <a:pt x="21605" y="13143"/>
                </a:cubicBezTo>
                <a:cubicBezTo>
                  <a:pt x="21638" y="13143"/>
                  <a:pt x="21670" y="13132"/>
                  <a:pt x="21703" y="13121"/>
                </a:cubicBezTo>
                <a:cubicBezTo>
                  <a:pt x="21812" y="13067"/>
                  <a:pt x="21844" y="12936"/>
                  <a:pt x="21801" y="12838"/>
                </a:cubicBezTo>
                <a:cubicBezTo>
                  <a:pt x="21670" y="12588"/>
                  <a:pt x="21572" y="12327"/>
                  <a:pt x="21485" y="12088"/>
                </a:cubicBezTo>
                <a:cubicBezTo>
                  <a:pt x="21459" y="11991"/>
                  <a:pt x="21376" y="11937"/>
                  <a:pt x="21288" y="11937"/>
                </a:cubicBezTo>
                <a:close/>
                <a:moveTo>
                  <a:pt x="34371" y="12225"/>
                </a:moveTo>
                <a:cubicBezTo>
                  <a:pt x="34330" y="12225"/>
                  <a:pt x="34290" y="12237"/>
                  <a:pt x="34257" y="12262"/>
                </a:cubicBezTo>
                <a:cubicBezTo>
                  <a:pt x="34007" y="12436"/>
                  <a:pt x="33757" y="12643"/>
                  <a:pt x="33572" y="12784"/>
                </a:cubicBezTo>
                <a:cubicBezTo>
                  <a:pt x="33485" y="12860"/>
                  <a:pt x="33463" y="12991"/>
                  <a:pt x="33539" y="13089"/>
                </a:cubicBezTo>
                <a:cubicBezTo>
                  <a:pt x="33583" y="13132"/>
                  <a:pt x="33648" y="13165"/>
                  <a:pt x="33702" y="13165"/>
                </a:cubicBezTo>
                <a:cubicBezTo>
                  <a:pt x="33746" y="13165"/>
                  <a:pt x="33800" y="13143"/>
                  <a:pt x="33833" y="13110"/>
                </a:cubicBezTo>
                <a:cubicBezTo>
                  <a:pt x="34018" y="12969"/>
                  <a:pt x="34257" y="12784"/>
                  <a:pt x="34496" y="12610"/>
                </a:cubicBezTo>
                <a:cubicBezTo>
                  <a:pt x="34594" y="12545"/>
                  <a:pt x="34616" y="12414"/>
                  <a:pt x="34551" y="12316"/>
                </a:cubicBezTo>
                <a:cubicBezTo>
                  <a:pt x="34504" y="12256"/>
                  <a:pt x="34436" y="12225"/>
                  <a:pt x="34371" y="12225"/>
                </a:cubicBezTo>
                <a:close/>
                <a:moveTo>
                  <a:pt x="38279" y="12260"/>
                </a:moveTo>
                <a:cubicBezTo>
                  <a:pt x="38209" y="12260"/>
                  <a:pt x="38139" y="12297"/>
                  <a:pt x="38097" y="12360"/>
                </a:cubicBezTo>
                <a:cubicBezTo>
                  <a:pt x="38032" y="12458"/>
                  <a:pt x="38065" y="12588"/>
                  <a:pt x="38162" y="12643"/>
                </a:cubicBezTo>
                <a:cubicBezTo>
                  <a:pt x="38380" y="12784"/>
                  <a:pt x="38608" y="12947"/>
                  <a:pt x="38837" y="13121"/>
                </a:cubicBezTo>
                <a:cubicBezTo>
                  <a:pt x="38880" y="13143"/>
                  <a:pt x="38924" y="13165"/>
                  <a:pt x="38967" y="13165"/>
                </a:cubicBezTo>
                <a:cubicBezTo>
                  <a:pt x="39033" y="13165"/>
                  <a:pt x="39098" y="13132"/>
                  <a:pt x="39131" y="13078"/>
                </a:cubicBezTo>
                <a:cubicBezTo>
                  <a:pt x="39207" y="12980"/>
                  <a:pt x="39185" y="12849"/>
                  <a:pt x="39098" y="12784"/>
                </a:cubicBezTo>
                <a:cubicBezTo>
                  <a:pt x="38848" y="12599"/>
                  <a:pt x="38608" y="12436"/>
                  <a:pt x="38391" y="12294"/>
                </a:cubicBezTo>
                <a:cubicBezTo>
                  <a:pt x="38356" y="12271"/>
                  <a:pt x="38317" y="12260"/>
                  <a:pt x="38279" y="12260"/>
                </a:cubicBezTo>
                <a:close/>
                <a:moveTo>
                  <a:pt x="19771" y="12822"/>
                </a:moveTo>
                <a:cubicBezTo>
                  <a:pt x="19743" y="12822"/>
                  <a:pt x="19716" y="12827"/>
                  <a:pt x="19690" y="12838"/>
                </a:cubicBezTo>
                <a:cubicBezTo>
                  <a:pt x="19440" y="12958"/>
                  <a:pt x="19190" y="13067"/>
                  <a:pt x="18929" y="13165"/>
                </a:cubicBezTo>
                <a:cubicBezTo>
                  <a:pt x="18820" y="13208"/>
                  <a:pt x="18766" y="13328"/>
                  <a:pt x="18798" y="13437"/>
                </a:cubicBezTo>
                <a:cubicBezTo>
                  <a:pt x="18831" y="13524"/>
                  <a:pt x="18918" y="13578"/>
                  <a:pt x="19005" y="13578"/>
                </a:cubicBezTo>
                <a:cubicBezTo>
                  <a:pt x="19027" y="13578"/>
                  <a:pt x="19049" y="13567"/>
                  <a:pt x="19070" y="13556"/>
                </a:cubicBezTo>
                <a:cubicBezTo>
                  <a:pt x="19342" y="13458"/>
                  <a:pt x="19614" y="13350"/>
                  <a:pt x="19865" y="13219"/>
                </a:cubicBezTo>
                <a:cubicBezTo>
                  <a:pt x="19973" y="13176"/>
                  <a:pt x="20017" y="13045"/>
                  <a:pt x="19973" y="12947"/>
                </a:cubicBezTo>
                <a:cubicBezTo>
                  <a:pt x="19933" y="12866"/>
                  <a:pt x="19851" y="12822"/>
                  <a:pt x="19771" y="12822"/>
                </a:cubicBezTo>
                <a:close/>
                <a:moveTo>
                  <a:pt x="10820" y="13038"/>
                </a:moveTo>
                <a:cubicBezTo>
                  <a:pt x="10750" y="13038"/>
                  <a:pt x="10681" y="13069"/>
                  <a:pt x="10639" y="13132"/>
                </a:cubicBezTo>
                <a:cubicBezTo>
                  <a:pt x="10585" y="13241"/>
                  <a:pt x="10618" y="13361"/>
                  <a:pt x="10716" y="13426"/>
                </a:cubicBezTo>
                <a:cubicBezTo>
                  <a:pt x="10955" y="13578"/>
                  <a:pt x="11216" y="13720"/>
                  <a:pt x="11488" y="13839"/>
                </a:cubicBezTo>
                <a:cubicBezTo>
                  <a:pt x="11510" y="13850"/>
                  <a:pt x="11542" y="13850"/>
                  <a:pt x="11564" y="13850"/>
                </a:cubicBezTo>
                <a:cubicBezTo>
                  <a:pt x="11651" y="13850"/>
                  <a:pt x="11727" y="13807"/>
                  <a:pt x="11760" y="13730"/>
                </a:cubicBezTo>
                <a:cubicBezTo>
                  <a:pt x="11814" y="13622"/>
                  <a:pt x="11760" y="13491"/>
                  <a:pt x="11651" y="13448"/>
                </a:cubicBezTo>
                <a:cubicBezTo>
                  <a:pt x="11401" y="13339"/>
                  <a:pt x="11162" y="13219"/>
                  <a:pt x="10933" y="13067"/>
                </a:cubicBezTo>
                <a:cubicBezTo>
                  <a:pt x="10898" y="13047"/>
                  <a:pt x="10859" y="13038"/>
                  <a:pt x="10820" y="13038"/>
                </a:cubicBezTo>
                <a:close/>
                <a:moveTo>
                  <a:pt x="18210" y="13423"/>
                </a:moveTo>
                <a:cubicBezTo>
                  <a:pt x="18185" y="13423"/>
                  <a:pt x="18160" y="13428"/>
                  <a:pt x="18135" y="13437"/>
                </a:cubicBezTo>
                <a:cubicBezTo>
                  <a:pt x="17874" y="13513"/>
                  <a:pt x="17602" y="13578"/>
                  <a:pt x="17341" y="13643"/>
                </a:cubicBezTo>
                <a:cubicBezTo>
                  <a:pt x="17221" y="13665"/>
                  <a:pt x="17156" y="13785"/>
                  <a:pt x="17177" y="13894"/>
                </a:cubicBezTo>
                <a:cubicBezTo>
                  <a:pt x="17199" y="13992"/>
                  <a:pt x="17286" y="14057"/>
                  <a:pt x="17384" y="14057"/>
                </a:cubicBezTo>
                <a:lnTo>
                  <a:pt x="17428" y="14057"/>
                </a:lnTo>
                <a:cubicBezTo>
                  <a:pt x="17711" y="13992"/>
                  <a:pt x="17983" y="13915"/>
                  <a:pt x="18265" y="13839"/>
                </a:cubicBezTo>
                <a:cubicBezTo>
                  <a:pt x="18374" y="13796"/>
                  <a:pt x="18439" y="13687"/>
                  <a:pt x="18407" y="13578"/>
                </a:cubicBezTo>
                <a:cubicBezTo>
                  <a:pt x="18381" y="13484"/>
                  <a:pt x="18301" y="13423"/>
                  <a:pt x="18210" y="13423"/>
                </a:cubicBezTo>
                <a:close/>
                <a:moveTo>
                  <a:pt x="33054" y="13277"/>
                </a:moveTo>
                <a:cubicBezTo>
                  <a:pt x="33006" y="13277"/>
                  <a:pt x="32958" y="13294"/>
                  <a:pt x="32919" y="13328"/>
                </a:cubicBezTo>
                <a:cubicBezTo>
                  <a:pt x="32712" y="13491"/>
                  <a:pt x="32495" y="13665"/>
                  <a:pt x="32266" y="13839"/>
                </a:cubicBezTo>
                <a:cubicBezTo>
                  <a:pt x="32168" y="13915"/>
                  <a:pt x="32147" y="14046"/>
                  <a:pt x="32223" y="14144"/>
                </a:cubicBezTo>
                <a:cubicBezTo>
                  <a:pt x="32266" y="14198"/>
                  <a:pt x="32321" y="14220"/>
                  <a:pt x="32386" y="14220"/>
                </a:cubicBezTo>
                <a:cubicBezTo>
                  <a:pt x="32429" y="14220"/>
                  <a:pt x="32484" y="14209"/>
                  <a:pt x="32516" y="14176"/>
                </a:cubicBezTo>
                <a:cubicBezTo>
                  <a:pt x="32756" y="14002"/>
                  <a:pt x="32973" y="13817"/>
                  <a:pt x="33180" y="13654"/>
                </a:cubicBezTo>
                <a:cubicBezTo>
                  <a:pt x="33278" y="13578"/>
                  <a:pt x="33289" y="13448"/>
                  <a:pt x="33213" y="13350"/>
                </a:cubicBezTo>
                <a:cubicBezTo>
                  <a:pt x="33171" y="13302"/>
                  <a:pt x="33112" y="13277"/>
                  <a:pt x="33054" y="13277"/>
                </a:cubicBezTo>
                <a:close/>
                <a:moveTo>
                  <a:pt x="39631" y="13267"/>
                </a:moveTo>
                <a:cubicBezTo>
                  <a:pt x="39571" y="13267"/>
                  <a:pt x="39511" y="13295"/>
                  <a:pt x="39468" y="13350"/>
                </a:cubicBezTo>
                <a:cubicBezTo>
                  <a:pt x="39392" y="13437"/>
                  <a:pt x="39403" y="13567"/>
                  <a:pt x="39490" y="13643"/>
                </a:cubicBezTo>
                <a:cubicBezTo>
                  <a:pt x="39685" y="13817"/>
                  <a:pt x="39892" y="14002"/>
                  <a:pt x="40110" y="14198"/>
                </a:cubicBezTo>
                <a:cubicBezTo>
                  <a:pt x="40153" y="14231"/>
                  <a:pt x="40208" y="14253"/>
                  <a:pt x="40251" y="14253"/>
                </a:cubicBezTo>
                <a:cubicBezTo>
                  <a:pt x="40316" y="14253"/>
                  <a:pt x="40371" y="14231"/>
                  <a:pt x="40414" y="14187"/>
                </a:cubicBezTo>
                <a:cubicBezTo>
                  <a:pt x="40490" y="14100"/>
                  <a:pt x="40480" y="13970"/>
                  <a:pt x="40403" y="13883"/>
                </a:cubicBezTo>
                <a:cubicBezTo>
                  <a:pt x="40175" y="13687"/>
                  <a:pt x="39968" y="13491"/>
                  <a:pt x="39762" y="13317"/>
                </a:cubicBezTo>
                <a:cubicBezTo>
                  <a:pt x="39724" y="13284"/>
                  <a:pt x="39677" y="13267"/>
                  <a:pt x="39631" y="13267"/>
                </a:cubicBezTo>
                <a:close/>
                <a:moveTo>
                  <a:pt x="12381" y="13705"/>
                </a:moveTo>
                <a:cubicBezTo>
                  <a:pt x="12285" y="13705"/>
                  <a:pt x="12191" y="13766"/>
                  <a:pt x="12162" y="13861"/>
                </a:cubicBezTo>
                <a:cubicBezTo>
                  <a:pt x="12130" y="13981"/>
                  <a:pt x="12195" y="14089"/>
                  <a:pt x="12315" y="14122"/>
                </a:cubicBezTo>
                <a:cubicBezTo>
                  <a:pt x="12587" y="14198"/>
                  <a:pt x="12870" y="14253"/>
                  <a:pt x="13163" y="14285"/>
                </a:cubicBezTo>
                <a:lnTo>
                  <a:pt x="13196" y="14285"/>
                </a:lnTo>
                <a:cubicBezTo>
                  <a:pt x="13294" y="14285"/>
                  <a:pt x="13392" y="14220"/>
                  <a:pt x="13403" y="14111"/>
                </a:cubicBezTo>
                <a:cubicBezTo>
                  <a:pt x="13413" y="13992"/>
                  <a:pt x="13337" y="13883"/>
                  <a:pt x="13218" y="13872"/>
                </a:cubicBezTo>
                <a:cubicBezTo>
                  <a:pt x="12946" y="13839"/>
                  <a:pt x="12674" y="13785"/>
                  <a:pt x="12424" y="13709"/>
                </a:cubicBezTo>
                <a:cubicBezTo>
                  <a:pt x="12409" y="13706"/>
                  <a:pt x="12395" y="13705"/>
                  <a:pt x="12381" y="13705"/>
                </a:cubicBezTo>
                <a:close/>
                <a:moveTo>
                  <a:pt x="16548" y="13795"/>
                </a:moveTo>
                <a:cubicBezTo>
                  <a:pt x="16540" y="13795"/>
                  <a:pt x="16533" y="13795"/>
                  <a:pt x="16525" y="13796"/>
                </a:cubicBezTo>
                <a:cubicBezTo>
                  <a:pt x="16253" y="13839"/>
                  <a:pt x="15981" y="13872"/>
                  <a:pt x="15698" y="13894"/>
                </a:cubicBezTo>
                <a:cubicBezTo>
                  <a:pt x="15589" y="13904"/>
                  <a:pt x="15502" y="14002"/>
                  <a:pt x="15513" y="14122"/>
                </a:cubicBezTo>
                <a:cubicBezTo>
                  <a:pt x="15513" y="14231"/>
                  <a:pt x="15611" y="14318"/>
                  <a:pt x="15720" y="14318"/>
                </a:cubicBezTo>
                <a:lnTo>
                  <a:pt x="15742" y="14318"/>
                </a:lnTo>
                <a:cubicBezTo>
                  <a:pt x="16024" y="14285"/>
                  <a:pt x="16307" y="14253"/>
                  <a:pt x="16590" y="14209"/>
                </a:cubicBezTo>
                <a:cubicBezTo>
                  <a:pt x="16699" y="14198"/>
                  <a:pt x="16786" y="14089"/>
                  <a:pt x="16764" y="13970"/>
                </a:cubicBezTo>
                <a:cubicBezTo>
                  <a:pt x="16744" y="13859"/>
                  <a:pt x="16649" y="13795"/>
                  <a:pt x="16548" y="13795"/>
                </a:cubicBezTo>
                <a:close/>
                <a:moveTo>
                  <a:pt x="14026" y="13936"/>
                </a:moveTo>
                <a:cubicBezTo>
                  <a:pt x="13915" y="13936"/>
                  <a:pt x="13826" y="14030"/>
                  <a:pt x="13816" y="14144"/>
                </a:cubicBezTo>
                <a:cubicBezTo>
                  <a:pt x="13816" y="14253"/>
                  <a:pt x="13903" y="14351"/>
                  <a:pt x="14023" y="14361"/>
                </a:cubicBezTo>
                <a:lnTo>
                  <a:pt x="14882" y="14361"/>
                </a:lnTo>
                <a:cubicBezTo>
                  <a:pt x="15002" y="14361"/>
                  <a:pt x="15089" y="14263"/>
                  <a:pt x="15089" y="14144"/>
                </a:cubicBezTo>
                <a:cubicBezTo>
                  <a:pt x="15089" y="14035"/>
                  <a:pt x="15002" y="13948"/>
                  <a:pt x="14871" y="13937"/>
                </a:cubicBezTo>
                <a:cubicBezTo>
                  <a:pt x="14735" y="13943"/>
                  <a:pt x="14597" y="13945"/>
                  <a:pt x="14458" y="13945"/>
                </a:cubicBezTo>
                <a:cubicBezTo>
                  <a:pt x="14319" y="13945"/>
                  <a:pt x="14180" y="13943"/>
                  <a:pt x="14044" y="13937"/>
                </a:cubicBezTo>
                <a:cubicBezTo>
                  <a:pt x="14038" y="13937"/>
                  <a:pt x="14032" y="13936"/>
                  <a:pt x="14026" y="13936"/>
                </a:cubicBezTo>
                <a:close/>
                <a:moveTo>
                  <a:pt x="22042" y="13443"/>
                </a:moveTo>
                <a:cubicBezTo>
                  <a:pt x="22001" y="13443"/>
                  <a:pt x="21958" y="13455"/>
                  <a:pt x="21921" y="13480"/>
                </a:cubicBezTo>
                <a:cubicBezTo>
                  <a:pt x="21823" y="13545"/>
                  <a:pt x="21801" y="13676"/>
                  <a:pt x="21866" y="13774"/>
                </a:cubicBezTo>
                <a:cubicBezTo>
                  <a:pt x="22029" y="14013"/>
                  <a:pt x="22203" y="14242"/>
                  <a:pt x="22399" y="14459"/>
                </a:cubicBezTo>
                <a:cubicBezTo>
                  <a:pt x="22443" y="14514"/>
                  <a:pt x="22497" y="14535"/>
                  <a:pt x="22552" y="14535"/>
                </a:cubicBezTo>
                <a:cubicBezTo>
                  <a:pt x="22606" y="14535"/>
                  <a:pt x="22660" y="14514"/>
                  <a:pt x="22693" y="14481"/>
                </a:cubicBezTo>
                <a:cubicBezTo>
                  <a:pt x="22780" y="14405"/>
                  <a:pt x="22791" y="14274"/>
                  <a:pt x="22715" y="14187"/>
                </a:cubicBezTo>
                <a:cubicBezTo>
                  <a:pt x="22530" y="13981"/>
                  <a:pt x="22367" y="13763"/>
                  <a:pt x="22214" y="13535"/>
                </a:cubicBezTo>
                <a:cubicBezTo>
                  <a:pt x="22174" y="13474"/>
                  <a:pt x="22109" y="13443"/>
                  <a:pt x="22042" y="13443"/>
                </a:cubicBezTo>
                <a:close/>
                <a:moveTo>
                  <a:pt x="31703" y="14291"/>
                </a:moveTo>
                <a:cubicBezTo>
                  <a:pt x="31661" y="14291"/>
                  <a:pt x="31618" y="14304"/>
                  <a:pt x="31581" y="14329"/>
                </a:cubicBezTo>
                <a:cubicBezTo>
                  <a:pt x="31352" y="14481"/>
                  <a:pt x="31113" y="14633"/>
                  <a:pt x="30885" y="14764"/>
                </a:cubicBezTo>
                <a:cubicBezTo>
                  <a:pt x="30787" y="14818"/>
                  <a:pt x="30743" y="14949"/>
                  <a:pt x="30808" y="15047"/>
                </a:cubicBezTo>
                <a:cubicBezTo>
                  <a:pt x="30841" y="15123"/>
                  <a:pt x="30917" y="15156"/>
                  <a:pt x="30983" y="15156"/>
                </a:cubicBezTo>
                <a:cubicBezTo>
                  <a:pt x="31026" y="15156"/>
                  <a:pt x="31059" y="15145"/>
                  <a:pt x="31091" y="15134"/>
                </a:cubicBezTo>
                <a:cubicBezTo>
                  <a:pt x="31331" y="14992"/>
                  <a:pt x="31581" y="14840"/>
                  <a:pt x="31820" y="14677"/>
                </a:cubicBezTo>
                <a:cubicBezTo>
                  <a:pt x="31918" y="14612"/>
                  <a:pt x="31940" y="14481"/>
                  <a:pt x="31875" y="14383"/>
                </a:cubicBezTo>
                <a:cubicBezTo>
                  <a:pt x="31834" y="14323"/>
                  <a:pt x="31769" y="14291"/>
                  <a:pt x="31703" y="14291"/>
                </a:cubicBezTo>
                <a:close/>
                <a:moveTo>
                  <a:pt x="23146" y="14708"/>
                </a:moveTo>
                <a:cubicBezTo>
                  <a:pt x="23091" y="14708"/>
                  <a:pt x="23037" y="14730"/>
                  <a:pt x="22998" y="14775"/>
                </a:cubicBezTo>
                <a:cubicBezTo>
                  <a:pt x="22911" y="14873"/>
                  <a:pt x="22921" y="15003"/>
                  <a:pt x="23008" y="15079"/>
                </a:cubicBezTo>
                <a:cubicBezTo>
                  <a:pt x="23237" y="15275"/>
                  <a:pt x="23465" y="15449"/>
                  <a:pt x="23705" y="15612"/>
                </a:cubicBezTo>
                <a:cubicBezTo>
                  <a:pt x="23737" y="15634"/>
                  <a:pt x="23781" y="15645"/>
                  <a:pt x="23824" y="15645"/>
                </a:cubicBezTo>
                <a:cubicBezTo>
                  <a:pt x="23890" y="15645"/>
                  <a:pt x="23955" y="15612"/>
                  <a:pt x="23998" y="15547"/>
                </a:cubicBezTo>
                <a:cubicBezTo>
                  <a:pt x="24064" y="15449"/>
                  <a:pt x="24031" y="15319"/>
                  <a:pt x="23933" y="15253"/>
                </a:cubicBezTo>
                <a:cubicBezTo>
                  <a:pt x="23716" y="15112"/>
                  <a:pt x="23498" y="14938"/>
                  <a:pt x="23291" y="14764"/>
                </a:cubicBezTo>
                <a:cubicBezTo>
                  <a:pt x="23249" y="14727"/>
                  <a:pt x="23197" y="14708"/>
                  <a:pt x="23146" y="14708"/>
                </a:cubicBezTo>
                <a:close/>
                <a:moveTo>
                  <a:pt x="30236" y="15123"/>
                </a:moveTo>
                <a:cubicBezTo>
                  <a:pt x="30206" y="15123"/>
                  <a:pt x="30174" y="15130"/>
                  <a:pt x="30145" y="15145"/>
                </a:cubicBezTo>
                <a:cubicBezTo>
                  <a:pt x="29906" y="15264"/>
                  <a:pt x="29644" y="15373"/>
                  <a:pt x="29383" y="15471"/>
                </a:cubicBezTo>
                <a:cubicBezTo>
                  <a:pt x="29275" y="15504"/>
                  <a:pt x="29220" y="15634"/>
                  <a:pt x="29264" y="15743"/>
                </a:cubicBezTo>
                <a:cubicBezTo>
                  <a:pt x="29296" y="15819"/>
                  <a:pt x="29372" y="15874"/>
                  <a:pt x="29460" y="15874"/>
                </a:cubicBezTo>
                <a:cubicBezTo>
                  <a:pt x="29492" y="15874"/>
                  <a:pt x="29514" y="15874"/>
                  <a:pt x="29536" y="15863"/>
                </a:cubicBezTo>
                <a:cubicBezTo>
                  <a:pt x="29808" y="15765"/>
                  <a:pt x="30069" y="15645"/>
                  <a:pt x="30330" y="15525"/>
                </a:cubicBezTo>
                <a:cubicBezTo>
                  <a:pt x="30439" y="15482"/>
                  <a:pt x="30482" y="15351"/>
                  <a:pt x="30428" y="15243"/>
                </a:cubicBezTo>
                <a:cubicBezTo>
                  <a:pt x="30396" y="15171"/>
                  <a:pt x="30318" y="15123"/>
                  <a:pt x="30236" y="15123"/>
                </a:cubicBezTo>
                <a:close/>
                <a:moveTo>
                  <a:pt x="28651" y="15717"/>
                </a:moveTo>
                <a:cubicBezTo>
                  <a:pt x="28634" y="15717"/>
                  <a:pt x="28617" y="15718"/>
                  <a:pt x="28600" y="15721"/>
                </a:cubicBezTo>
                <a:cubicBezTo>
                  <a:pt x="28350" y="15797"/>
                  <a:pt x="28078" y="15874"/>
                  <a:pt x="27806" y="15928"/>
                </a:cubicBezTo>
                <a:cubicBezTo>
                  <a:pt x="27686" y="15950"/>
                  <a:pt x="27610" y="16069"/>
                  <a:pt x="27643" y="16178"/>
                </a:cubicBezTo>
                <a:cubicBezTo>
                  <a:pt x="27665" y="16276"/>
                  <a:pt x="27752" y="16341"/>
                  <a:pt x="27849" y="16341"/>
                </a:cubicBezTo>
                <a:lnTo>
                  <a:pt x="27893" y="16341"/>
                </a:lnTo>
                <a:cubicBezTo>
                  <a:pt x="28176" y="16287"/>
                  <a:pt x="28459" y="16211"/>
                  <a:pt x="28720" y="16135"/>
                </a:cubicBezTo>
                <a:cubicBezTo>
                  <a:pt x="28829" y="16102"/>
                  <a:pt x="28894" y="15982"/>
                  <a:pt x="28861" y="15874"/>
                </a:cubicBezTo>
                <a:cubicBezTo>
                  <a:pt x="28833" y="15771"/>
                  <a:pt x="28750" y="15717"/>
                  <a:pt x="28651" y="15717"/>
                </a:cubicBezTo>
                <a:close/>
                <a:moveTo>
                  <a:pt x="24558" y="15639"/>
                </a:moveTo>
                <a:cubicBezTo>
                  <a:pt x="24479" y="15639"/>
                  <a:pt x="24398" y="15682"/>
                  <a:pt x="24357" y="15754"/>
                </a:cubicBezTo>
                <a:cubicBezTo>
                  <a:pt x="24314" y="15863"/>
                  <a:pt x="24357" y="15993"/>
                  <a:pt x="24466" y="16037"/>
                </a:cubicBezTo>
                <a:cubicBezTo>
                  <a:pt x="24738" y="16167"/>
                  <a:pt x="25010" y="16265"/>
                  <a:pt x="25282" y="16341"/>
                </a:cubicBezTo>
                <a:cubicBezTo>
                  <a:pt x="25304" y="16352"/>
                  <a:pt x="25326" y="16352"/>
                  <a:pt x="25347" y="16352"/>
                </a:cubicBezTo>
                <a:cubicBezTo>
                  <a:pt x="25434" y="16352"/>
                  <a:pt x="25521" y="16287"/>
                  <a:pt x="25543" y="16200"/>
                </a:cubicBezTo>
                <a:cubicBezTo>
                  <a:pt x="25576" y="16080"/>
                  <a:pt x="25511" y="15971"/>
                  <a:pt x="25402" y="15939"/>
                </a:cubicBezTo>
                <a:cubicBezTo>
                  <a:pt x="25141" y="15863"/>
                  <a:pt x="24890" y="15776"/>
                  <a:pt x="24640" y="15656"/>
                </a:cubicBezTo>
                <a:cubicBezTo>
                  <a:pt x="24615" y="15645"/>
                  <a:pt x="24587" y="15639"/>
                  <a:pt x="24558" y="15639"/>
                </a:cubicBezTo>
                <a:close/>
                <a:moveTo>
                  <a:pt x="27009" y="16068"/>
                </a:moveTo>
                <a:cubicBezTo>
                  <a:pt x="27002" y="16068"/>
                  <a:pt x="26996" y="16069"/>
                  <a:pt x="26990" y="16069"/>
                </a:cubicBezTo>
                <a:cubicBezTo>
                  <a:pt x="26838" y="16080"/>
                  <a:pt x="26696" y="16091"/>
                  <a:pt x="26544" y="16091"/>
                </a:cubicBezTo>
                <a:cubicBezTo>
                  <a:pt x="26424" y="16091"/>
                  <a:pt x="26305" y="16091"/>
                  <a:pt x="26185" y="16080"/>
                </a:cubicBezTo>
                <a:cubicBezTo>
                  <a:pt x="26179" y="16080"/>
                  <a:pt x="26173" y="16079"/>
                  <a:pt x="26167" y="16079"/>
                </a:cubicBezTo>
                <a:cubicBezTo>
                  <a:pt x="26064" y="16079"/>
                  <a:pt x="25967" y="16163"/>
                  <a:pt x="25957" y="16276"/>
                </a:cubicBezTo>
                <a:cubicBezTo>
                  <a:pt x="25957" y="16385"/>
                  <a:pt x="26033" y="16494"/>
                  <a:pt x="26152" y="16504"/>
                </a:cubicBezTo>
                <a:cubicBezTo>
                  <a:pt x="26283" y="16515"/>
                  <a:pt x="26403" y="16515"/>
                  <a:pt x="26533" y="16515"/>
                </a:cubicBezTo>
                <a:cubicBezTo>
                  <a:pt x="26696" y="16515"/>
                  <a:pt x="26870" y="16504"/>
                  <a:pt x="27034" y="16494"/>
                </a:cubicBezTo>
                <a:cubicBezTo>
                  <a:pt x="27153" y="16483"/>
                  <a:pt x="27240" y="16374"/>
                  <a:pt x="27229" y="16254"/>
                </a:cubicBezTo>
                <a:cubicBezTo>
                  <a:pt x="27209" y="16152"/>
                  <a:pt x="27111" y="16068"/>
                  <a:pt x="27009" y="16068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102" name="Google Shape;2102;p65"/>
          <p:cNvGrpSpPr/>
          <p:nvPr/>
        </p:nvGrpSpPr>
        <p:grpSpPr>
          <a:xfrm>
            <a:off x="3533911" y="1937712"/>
            <a:ext cx="483747" cy="466826"/>
            <a:chOff x="4425861" y="1253053"/>
            <a:chExt cx="483747" cy="466826"/>
          </a:xfrm>
        </p:grpSpPr>
        <p:sp>
          <p:nvSpPr>
            <p:cNvPr id="2103" name="Google Shape;2103;p65"/>
            <p:cNvSpPr/>
            <p:nvPr/>
          </p:nvSpPr>
          <p:spPr>
            <a:xfrm>
              <a:off x="4425861" y="1473332"/>
              <a:ext cx="73821" cy="75950"/>
            </a:xfrm>
            <a:custGeom>
              <a:avLst/>
              <a:gdLst/>
              <a:ahLst/>
              <a:cxnLst/>
              <a:rect l="l" t="t" r="r" b="b"/>
              <a:pathLst>
                <a:path w="2116" h="2177" extrusionOk="0">
                  <a:moveTo>
                    <a:pt x="784" y="408"/>
                  </a:moveTo>
                  <a:cubicBezTo>
                    <a:pt x="930" y="449"/>
                    <a:pt x="1034" y="560"/>
                    <a:pt x="1082" y="699"/>
                  </a:cubicBezTo>
                  <a:cubicBezTo>
                    <a:pt x="1110" y="762"/>
                    <a:pt x="1124" y="824"/>
                    <a:pt x="1124" y="893"/>
                  </a:cubicBezTo>
                  <a:cubicBezTo>
                    <a:pt x="840" y="831"/>
                    <a:pt x="625" y="748"/>
                    <a:pt x="576" y="651"/>
                  </a:cubicBezTo>
                  <a:cubicBezTo>
                    <a:pt x="555" y="609"/>
                    <a:pt x="604" y="533"/>
                    <a:pt x="632" y="491"/>
                  </a:cubicBezTo>
                  <a:cubicBezTo>
                    <a:pt x="659" y="442"/>
                    <a:pt x="715" y="408"/>
                    <a:pt x="763" y="408"/>
                  </a:cubicBezTo>
                  <a:close/>
                  <a:moveTo>
                    <a:pt x="765" y="1"/>
                  </a:moveTo>
                  <a:cubicBezTo>
                    <a:pt x="584" y="1"/>
                    <a:pt x="415" y="89"/>
                    <a:pt x="306" y="241"/>
                  </a:cubicBezTo>
                  <a:cubicBezTo>
                    <a:pt x="111" y="498"/>
                    <a:pt x="146" y="706"/>
                    <a:pt x="208" y="831"/>
                  </a:cubicBezTo>
                  <a:cubicBezTo>
                    <a:pt x="312" y="1046"/>
                    <a:pt x="576" y="1192"/>
                    <a:pt x="1013" y="1289"/>
                  </a:cubicBezTo>
                  <a:cubicBezTo>
                    <a:pt x="999" y="1303"/>
                    <a:pt x="985" y="1323"/>
                    <a:pt x="971" y="1344"/>
                  </a:cubicBezTo>
                  <a:cubicBezTo>
                    <a:pt x="791" y="1587"/>
                    <a:pt x="514" y="1733"/>
                    <a:pt x="208" y="1746"/>
                  </a:cubicBezTo>
                  <a:cubicBezTo>
                    <a:pt x="91" y="1753"/>
                    <a:pt x="0" y="1844"/>
                    <a:pt x="0" y="1961"/>
                  </a:cubicBezTo>
                  <a:cubicBezTo>
                    <a:pt x="0" y="2079"/>
                    <a:pt x="91" y="2170"/>
                    <a:pt x="201" y="2177"/>
                  </a:cubicBezTo>
                  <a:lnTo>
                    <a:pt x="250" y="2177"/>
                  </a:lnTo>
                  <a:cubicBezTo>
                    <a:pt x="500" y="2177"/>
                    <a:pt x="909" y="2086"/>
                    <a:pt x="1297" y="1594"/>
                  </a:cubicBezTo>
                  <a:cubicBezTo>
                    <a:pt x="1353" y="1525"/>
                    <a:pt x="1401" y="1441"/>
                    <a:pt x="1443" y="1358"/>
                  </a:cubicBezTo>
                  <a:cubicBezTo>
                    <a:pt x="1700" y="1386"/>
                    <a:pt x="1901" y="1386"/>
                    <a:pt x="1908" y="1386"/>
                  </a:cubicBezTo>
                  <a:cubicBezTo>
                    <a:pt x="1912" y="1386"/>
                    <a:pt x="1916" y="1386"/>
                    <a:pt x="1920" y="1386"/>
                  </a:cubicBezTo>
                  <a:cubicBezTo>
                    <a:pt x="2032" y="1386"/>
                    <a:pt x="2116" y="1292"/>
                    <a:pt x="2116" y="1178"/>
                  </a:cubicBezTo>
                  <a:cubicBezTo>
                    <a:pt x="2116" y="1067"/>
                    <a:pt x="2019" y="977"/>
                    <a:pt x="1908" y="977"/>
                  </a:cubicBezTo>
                  <a:cubicBezTo>
                    <a:pt x="1790" y="977"/>
                    <a:pt x="1665" y="970"/>
                    <a:pt x="1540" y="956"/>
                  </a:cubicBezTo>
                  <a:cubicBezTo>
                    <a:pt x="1540" y="817"/>
                    <a:pt x="1519" y="678"/>
                    <a:pt x="1464" y="547"/>
                  </a:cubicBezTo>
                  <a:cubicBezTo>
                    <a:pt x="1346" y="255"/>
                    <a:pt x="1103" y="40"/>
                    <a:pt x="840" y="5"/>
                  </a:cubicBezTo>
                  <a:cubicBezTo>
                    <a:pt x="815" y="2"/>
                    <a:pt x="790" y="1"/>
                    <a:pt x="76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65"/>
            <p:cNvSpPr/>
            <p:nvPr/>
          </p:nvSpPr>
          <p:spPr>
            <a:xfrm>
              <a:off x="4486844" y="1384439"/>
              <a:ext cx="422764" cy="335441"/>
            </a:xfrm>
            <a:custGeom>
              <a:avLst/>
              <a:gdLst/>
              <a:ahLst/>
              <a:cxnLst/>
              <a:rect l="l" t="t" r="r" b="b"/>
              <a:pathLst>
                <a:path w="12118" h="9615" extrusionOk="0">
                  <a:moveTo>
                    <a:pt x="5251" y="1"/>
                  </a:moveTo>
                  <a:cubicBezTo>
                    <a:pt x="2352" y="1"/>
                    <a:pt x="0" y="1326"/>
                    <a:pt x="0" y="4253"/>
                  </a:cubicBezTo>
                  <a:cubicBezTo>
                    <a:pt x="0" y="5938"/>
                    <a:pt x="826" y="7124"/>
                    <a:pt x="2109" y="7804"/>
                  </a:cubicBezTo>
                  <a:cubicBezTo>
                    <a:pt x="2137" y="7825"/>
                    <a:pt x="2157" y="7853"/>
                    <a:pt x="2164" y="7887"/>
                  </a:cubicBezTo>
                  <a:lnTo>
                    <a:pt x="2456" y="9379"/>
                  </a:lnTo>
                  <a:cubicBezTo>
                    <a:pt x="2476" y="9517"/>
                    <a:pt x="2601" y="9615"/>
                    <a:pt x="2747" y="9615"/>
                  </a:cubicBezTo>
                  <a:lnTo>
                    <a:pt x="3711" y="9615"/>
                  </a:lnTo>
                  <a:cubicBezTo>
                    <a:pt x="3857" y="9615"/>
                    <a:pt x="3975" y="9517"/>
                    <a:pt x="4002" y="9379"/>
                  </a:cubicBezTo>
                  <a:lnTo>
                    <a:pt x="4162" y="8546"/>
                  </a:lnTo>
                  <a:cubicBezTo>
                    <a:pt x="4168" y="8495"/>
                    <a:pt x="4222" y="8455"/>
                    <a:pt x="4280" y="8455"/>
                  </a:cubicBezTo>
                  <a:cubicBezTo>
                    <a:pt x="4285" y="8455"/>
                    <a:pt x="4289" y="8456"/>
                    <a:pt x="4294" y="8456"/>
                  </a:cubicBezTo>
                  <a:cubicBezTo>
                    <a:pt x="4613" y="8491"/>
                    <a:pt x="4932" y="8512"/>
                    <a:pt x="5251" y="8512"/>
                  </a:cubicBezTo>
                  <a:cubicBezTo>
                    <a:pt x="5688" y="8512"/>
                    <a:pt x="6125" y="8477"/>
                    <a:pt x="6562" y="8415"/>
                  </a:cubicBezTo>
                  <a:cubicBezTo>
                    <a:pt x="6570" y="8413"/>
                    <a:pt x="6578" y="8412"/>
                    <a:pt x="6586" y="8412"/>
                  </a:cubicBezTo>
                  <a:cubicBezTo>
                    <a:pt x="6638" y="8412"/>
                    <a:pt x="6682" y="8450"/>
                    <a:pt x="6694" y="8505"/>
                  </a:cubicBezTo>
                  <a:lnTo>
                    <a:pt x="6860" y="9372"/>
                  </a:lnTo>
                  <a:cubicBezTo>
                    <a:pt x="6888" y="9510"/>
                    <a:pt x="7006" y="9615"/>
                    <a:pt x="7151" y="9615"/>
                  </a:cubicBezTo>
                  <a:lnTo>
                    <a:pt x="8116" y="9615"/>
                  </a:lnTo>
                  <a:cubicBezTo>
                    <a:pt x="8261" y="9615"/>
                    <a:pt x="8379" y="9510"/>
                    <a:pt x="8407" y="9372"/>
                  </a:cubicBezTo>
                  <a:lnTo>
                    <a:pt x="8705" y="7797"/>
                  </a:lnTo>
                  <a:cubicBezTo>
                    <a:pt x="8712" y="7763"/>
                    <a:pt x="8733" y="7728"/>
                    <a:pt x="8768" y="7714"/>
                  </a:cubicBezTo>
                  <a:cubicBezTo>
                    <a:pt x="9524" y="7319"/>
                    <a:pt x="10155" y="6771"/>
                    <a:pt x="10557" y="6084"/>
                  </a:cubicBezTo>
                  <a:cubicBezTo>
                    <a:pt x="10606" y="5987"/>
                    <a:pt x="10696" y="5918"/>
                    <a:pt x="10793" y="5883"/>
                  </a:cubicBezTo>
                  <a:lnTo>
                    <a:pt x="11722" y="5592"/>
                  </a:lnTo>
                  <a:cubicBezTo>
                    <a:pt x="11958" y="5515"/>
                    <a:pt x="12118" y="5293"/>
                    <a:pt x="12118" y="5044"/>
                  </a:cubicBezTo>
                  <a:lnTo>
                    <a:pt x="12118" y="4093"/>
                  </a:lnTo>
                  <a:cubicBezTo>
                    <a:pt x="12118" y="3844"/>
                    <a:pt x="11958" y="3629"/>
                    <a:pt x="11722" y="3552"/>
                  </a:cubicBezTo>
                  <a:lnTo>
                    <a:pt x="11147" y="3372"/>
                  </a:lnTo>
                  <a:cubicBezTo>
                    <a:pt x="11008" y="3323"/>
                    <a:pt x="10904" y="3212"/>
                    <a:pt x="10862" y="3081"/>
                  </a:cubicBezTo>
                  <a:cubicBezTo>
                    <a:pt x="10196" y="965"/>
                    <a:pt x="7734" y="1"/>
                    <a:pt x="5251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65"/>
            <p:cNvSpPr/>
            <p:nvPr/>
          </p:nvSpPr>
          <p:spPr>
            <a:xfrm>
              <a:off x="4487332" y="1503509"/>
              <a:ext cx="422275" cy="215882"/>
            </a:xfrm>
            <a:custGeom>
              <a:avLst/>
              <a:gdLst/>
              <a:ahLst/>
              <a:cxnLst/>
              <a:rect l="l" t="t" r="r" b="b"/>
              <a:pathLst>
                <a:path w="12104" h="6188" extrusionOk="0">
                  <a:moveTo>
                    <a:pt x="11285" y="1"/>
                  </a:moveTo>
                  <a:lnTo>
                    <a:pt x="11285" y="507"/>
                  </a:lnTo>
                  <a:cubicBezTo>
                    <a:pt x="11285" y="1131"/>
                    <a:pt x="10890" y="1686"/>
                    <a:pt x="10293" y="1887"/>
                  </a:cubicBezTo>
                  <a:cubicBezTo>
                    <a:pt x="10030" y="1970"/>
                    <a:pt x="9794" y="2144"/>
                    <a:pt x="9621" y="2366"/>
                  </a:cubicBezTo>
                  <a:cubicBezTo>
                    <a:pt x="9413" y="2643"/>
                    <a:pt x="9163" y="2893"/>
                    <a:pt x="8885" y="3108"/>
                  </a:cubicBezTo>
                  <a:cubicBezTo>
                    <a:pt x="8559" y="3365"/>
                    <a:pt x="8337" y="3739"/>
                    <a:pt x="8275" y="4155"/>
                  </a:cubicBezTo>
                  <a:cubicBezTo>
                    <a:pt x="8226" y="4454"/>
                    <a:pt x="8192" y="4766"/>
                    <a:pt x="8171" y="4988"/>
                  </a:cubicBezTo>
                  <a:cubicBezTo>
                    <a:pt x="8150" y="5161"/>
                    <a:pt x="8004" y="5293"/>
                    <a:pt x="7831" y="5293"/>
                  </a:cubicBezTo>
                  <a:lnTo>
                    <a:pt x="7137" y="5293"/>
                  </a:lnTo>
                  <a:cubicBezTo>
                    <a:pt x="6999" y="5293"/>
                    <a:pt x="6874" y="5189"/>
                    <a:pt x="6853" y="5050"/>
                  </a:cubicBezTo>
                  <a:lnTo>
                    <a:pt x="6687" y="4183"/>
                  </a:lnTo>
                  <a:cubicBezTo>
                    <a:pt x="6674" y="4125"/>
                    <a:pt x="6619" y="4085"/>
                    <a:pt x="6562" y="4085"/>
                  </a:cubicBezTo>
                  <a:cubicBezTo>
                    <a:pt x="6557" y="4085"/>
                    <a:pt x="6552" y="4085"/>
                    <a:pt x="6548" y="4086"/>
                  </a:cubicBezTo>
                  <a:cubicBezTo>
                    <a:pt x="6118" y="4155"/>
                    <a:pt x="5681" y="4183"/>
                    <a:pt x="5244" y="4183"/>
                  </a:cubicBezTo>
                  <a:cubicBezTo>
                    <a:pt x="4925" y="4183"/>
                    <a:pt x="4599" y="4169"/>
                    <a:pt x="4280" y="4135"/>
                  </a:cubicBezTo>
                  <a:cubicBezTo>
                    <a:pt x="4272" y="4133"/>
                    <a:pt x="4264" y="4132"/>
                    <a:pt x="4256" y="4132"/>
                  </a:cubicBezTo>
                  <a:cubicBezTo>
                    <a:pt x="4204" y="4132"/>
                    <a:pt x="4161" y="4170"/>
                    <a:pt x="4155" y="4225"/>
                  </a:cubicBezTo>
                  <a:lnTo>
                    <a:pt x="3995" y="5057"/>
                  </a:lnTo>
                  <a:cubicBezTo>
                    <a:pt x="3968" y="5196"/>
                    <a:pt x="3843" y="5293"/>
                    <a:pt x="3704" y="5293"/>
                  </a:cubicBezTo>
                  <a:lnTo>
                    <a:pt x="2733" y="5293"/>
                  </a:lnTo>
                  <a:cubicBezTo>
                    <a:pt x="2594" y="5293"/>
                    <a:pt x="2469" y="5196"/>
                    <a:pt x="2442" y="5057"/>
                  </a:cubicBezTo>
                  <a:lnTo>
                    <a:pt x="2157" y="3566"/>
                  </a:lnTo>
                  <a:cubicBezTo>
                    <a:pt x="2150" y="3531"/>
                    <a:pt x="2130" y="3503"/>
                    <a:pt x="2095" y="3483"/>
                  </a:cubicBezTo>
                  <a:cubicBezTo>
                    <a:pt x="937" y="2865"/>
                    <a:pt x="146" y="1832"/>
                    <a:pt x="14" y="382"/>
                  </a:cubicBezTo>
                  <a:cubicBezTo>
                    <a:pt x="7" y="417"/>
                    <a:pt x="7" y="451"/>
                    <a:pt x="7" y="493"/>
                  </a:cubicBezTo>
                  <a:lnTo>
                    <a:pt x="7" y="500"/>
                  </a:lnTo>
                  <a:cubicBezTo>
                    <a:pt x="7" y="535"/>
                    <a:pt x="0" y="569"/>
                    <a:pt x="0" y="604"/>
                  </a:cubicBezTo>
                  <a:lnTo>
                    <a:pt x="0" y="639"/>
                  </a:lnTo>
                  <a:lnTo>
                    <a:pt x="0" y="715"/>
                  </a:lnTo>
                  <a:lnTo>
                    <a:pt x="0" y="840"/>
                  </a:lnTo>
                  <a:cubicBezTo>
                    <a:pt x="0" y="1041"/>
                    <a:pt x="14" y="1249"/>
                    <a:pt x="35" y="1450"/>
                  </a:cubicBezTo>
                  <a:cubicBezTo>
                    <a:pt x="63" y="1679"/>
                    <a:pt x="111" y="1908"/>
                    <a:pt x="180" y="2130"/>
                  </a:cubicBezTo>
                  <a:lnTo>
                    <a:pt x="194" y="2165"/>
                  </a:lnTo>
                  <a:cubicBezTo>
                    <a:pt x="201" y="2192"/>
                    <a:pt x="215" y="2220"/>
                    <a:pt x="222" y="2255"/>
                  </a:cubicBezTo>
                  <a:lnTo>
                    <a:pt x="236" y="2290"/>
                  </a:lnTo>
                  <a:cubicBezTo>
                    <a:pt x="264" y="2366"/>
                    <a:pt x="291" y="2435"/>
                    <a:pt x="319" y="2511"/>
                  </a:cubicBezTo>
                  <a:lnTo>
                    <a:pt x="333" y="2532"/>
                  </a:lnTo>
                  <a:cubicBezTo>
                    <a:pt x="347" y="2574"/>
                    <a:pt x="361" y="2609"/>
                    <a:pt x="382" y="2643"/>
                  </a:cubicBezTo>
                  <a:lnTo>
                    <a:pt x="389" y="2657"/>
                  </a:lnTo>
                  <a:cubicBezTo>
                    <a:pt x="402" y="2692"/>
                    <a:pt x="423" y="2720"/>
                    <a:pt x="437" y="2754"/>
                  </a:cubicBezTo>
                  <a:lnTo>
                    <a:pt x="444" y="2768"/>
                  </a:lnTo>
                  <a:cubicBezTo>
                    <a:pt x="465" y="2803"/>
                    <a:pt x="479" y="2837"/>
                    <a:pt x="500" y="2872"/>
                  </a:cubicBezTo>
                  <a:lnTo>
                    <a:pt x="513" y="2893"/>
                  </a:lnTo>
                  <a:cubicBezTo>
                    <a:pt x="569" y="2997"/>
                    <a:pt x="638" y="3101"/>
                    <a:pt x="708" y="3198"/>
                  </a:cubicBezTo>
                  <a:lnTo>
                    <a:pt x="728" y="3226"/>
                  </a:lnTo>
                  <a:lnTo>
                    <a:pt x="784" y="3295"/>
                  </a:lnTo>
                  <a:lnTo>
                    <a:pt x="805" y="3323"/>
                  </a:lnTo>
                  <a:cubicBezTo>
                    <a:pt x="826" y="3351"/>
                    <a:pt x="853" y="3385"/>
                    <a:pt x="874" y="3406"/>
                  </a:cubicBezTo>
                  <a:cubicBezTo>
                    <a:pt x="902" y="3441"/>
                    <a:pt x="923" y="3469"/>
                    <a:pt x="950" y="3496"/>
                  </a:cubicBezTo>
                  <a:lnTo>
                    <a:pt x="978" y="3524"/>
                  </a:lnTo>
                  <a:lnTo>
                    <a:pt x="1034" y="3587"/>
                  </a:lnTo>
                  <a:lnTo>
                    <a:pt x="1054" y="3607"/>
                  </a:lnTo>
                  <a:cubicBezTo>
                    <a:pt x="1082" y="3635"/>
                    <a:pt x="1110" y="3663"/>
                    <a:pt x="1138" y="3698"/>
                  </a:cubicBezTo>
                  <a:cubicBezTo>
                    <a:pt x="1172" y="3725"/>
                    <a:pt x="1200" y="3753"/>
                    <a:pt x="1235" y="3781"/>
                  </a:cubicBezTo>
                  <a:cubicBezTo>
                    <a:pt x="1297" y="3843"/>
                    <a:pt x="1367" y="3899"/>
                    <a:pt x="1436" y="3954"/>
                  </a:cubicBezTo>
                  <a:cubicBezTo>
                    <a:pt x="1505" y="4010"/>
                    <a:pt x="1575" y="4058"/>
                    <a:pt x="1644" y="4107"/>
                  </a:cubicBezTo>
                  <a:lnTo>
                    <a:pt x="1755" y="4183"/>
                  </a:lnTo>
                  <a:lnTo>
                    <a:pt x="1859" y="4246"/>
                  </a:lnTo>
                  <a:lnTo>
                    <a:pt x="1887" y="4266"/>
                  </a:lnTo>
                  <a:lnTo>
                    <a:pt x="1963" y="4315"/>
                  </a:lnTo>
                  <a:lnTo>
                    <a:pt x="1998" y="4329"/>
                  </a:lnTo>
                  <a:lnTo>
                    <a:pt x="2102" y="4391"/>
                  </a:lnTo>
                  <a:cubicBezTo>
                    <a:pt x="2116" y="4398"/>
                    <a:pt x="2130" y="4405"/>
                    <a:pt x="2143" y="4419"/>
                  </a:cubicBezTo>
                  <a:lnTo>
                    <a:pt x="2143" y="4426"/>
                  </a:lnTo>
                  <a:cubicBezTo>
                    <a:pt x="2143" y="4433"/>
                    <a:pt x="2143" y="4440"/>
                    <a:pt x="2150" y="4440"/>
                  </a:cubicBezTo>
                  <a:lnTo>
                    <a:pt x="2150" y="4447"/>
                  </a:lnTo>
                  <a:cubicBezTo>
                    <a:pt x="2150" y="4454"/>
                    <a:pt x="2157" y="4461"/>
                    <a:pt x="2157" y="4467"/>
                  </a:cubicBezTo>
                  <a:lnTo>
                    <a:pt x="2442" y="5959"/>
                  </a:lnTo>
                  <a:cubicBezTo>
                    <a:pt x="2442" y="5973"/>
                    <a:pt x="2449" y="5993"/>
                    <a:pt x="2456" y="6007"/>
                  </a:cubicBezTo>
                  <a:cubicBezTo>
                    <a:pt x="2456" y="6014"/>
                    <a:pt x="2462" y="6021"/>
                    <a:pt x="2469" y="6035"/>
                  </a:cubicBezTo>
                  <a:lnTo>
                    <a:pt x="2476" y="6056"/>
                  </a:lnTo>
                  <a:lnTo>
                    <a:pt x="2490" y="6077"/>
                  </a:lnTo>
                  <a:lnTo>
                    <a:pt x="2511" y="6097"/>
                  </a:lnTo>
                  <a:lnTo>
                    <a:pt x="2525" y="6118"/>
                  </a:lnTo>
                  <a:lnTo>
                    <a:pt x="2532" y="6125"/>
                  </a:lnTo>
                  <a:lnTo>
                    <a:pt x="2553" y="6139"/>
                  </a:lnTo>
                  <a:lnTo>
                    <a:pt x="2560" y="6139"/>
                  </a:lnTo>
                  <a:lnTo>
                    <a:pt x="2573" y="6153"/>
                  </a:lnTo>
                  <a:lnTo>
                    <a:pt x="2580" y="6160"/>
                  </a:lnTo>
                  <a:lnTo>
                    <a:pt x="2608" y="6174"/>
                  </a:lnTo>
                  <a:lnTo>
                    <a:pt x="2636" y="6181"/>
                  </a:lnTo>
                  <a:lnTo>
                    <a:pt x="2643" y="6181"/>
                  </a:lnTo>
                  <a:lnTo>
                    <a:pt x="2664" y="6188"/>
                  </a:lnTo>
                  <a:lnTo>
                    <a:pt x="3704" y="6188"/>
                  </a:lnTo>
                  <a:cubicBezTo>
                    <a:pt x="3843" y="6188"/>
                    <a:pt x="3968" y="6084"/>
                    <a:pt x="3995" y="5945"/>
                  </a:cubicBezTo>
                  <a:lnTo>
                    <a:pt x="4148" y="5119"/>
                  </a:lnTo>
                  <a:cubicBezTo>
                    <a:pt x="4148" y="5113"/>
                    <a:pt x="4155" y="5106"/>
                    <a:pt x="4155" y="5099"/>
                  </a:cubicBezTo>
                  <a:lnTo>
                    <a:pt x="4155" y="5092"/>
                  </a:lnTo>
                  <a:lnTo>
                    <a:pt x="4162" y="5078"/>
                  </a:lnTo>
                  <a:cubicBezTo>
                    <a:pt x="4169" y="5071"/>
                    <a:pt x="4169" y="5064"/>
                    <a:pt x="4176" y="5057"/>
                  </a:cubicBezTo>
                  <a:cubicBezTo>
                    <a:pt x="4190" y="5050"/>
                    <a:pt x="4203" y="5036"/>
                    <a:pt x="4217" y="5029"/>
                  </a:cubicBezTo>
                  <a:lnTo>
                    <a:pt x="4273" y="5029"/>
                  </a:lnTo>
                  <a:lnTo>
                    <a:pt x="4432" y="5050"/>
                  </a:lnTo>
                  <a:lnTo>
                    <a:pt x="4474" y="5050"/>
                  </a:lnTo>
                  <a:lnTo>
                    <a:pt x="4627" y="5064"/>
                  </a:lnTo>
                  <a:lnTo>
                    <a:pt x="4786" y="5071"/>
                  </a:lnTo>
                  <a:lnTo>
                    <a:pt x="4828" y="5071"/>
                  </a:lnTo>
                  <a:lnTo>
                    <a:pt x="4994" y="5078"/>
                  </a:lnTo>
                  <a:lnTo>
                    <a:pt x="5237" y="5078"/>
                  </a:lnTo>
                  <a:cubicBezTo>
                    <a:pt x="5348" y="5078"/>
                    <a:pt x="5459" y="5071"/>
                    <a:pt x="5563" y="5071"/>
                  </a:cubicBezTo>
                  <a:lnTo>
                    <a:pt x="5736" y="5064"/>
                  </a:lnTo>
                  <a:lnTo>
                    <a:pt x="5750" y="5064"/>
                  </a:lnTo>
                  <a:lnTo>
                    <a:pt x="5903" y="5050"/>
                  </a:lnTo>
                  <a:cubicBezTo>
                    <a:pt x="6014" y="5043"/>
                    <a:pt x="6125" y="5029"/>
                    <a:pt x="6236" y="5022"/>
                  </a:cubicBezTo>
                  <a:lnTo>
                    <a:pt x="6388" y="5002"/>
                  </a:lnTo>
                  <a:lnTo>
                    <a:pt x="6458" y="4995"/>
                  </a:lnTo>
                  <a:lnTo>
                    <a:pt x="6541" y="4981"/>
                  </a:lnTo>
                  <a:cubicBezTo>
                    <a:pt x="6547" y="4980"/>
                    <a:pt x="6552" y="4980"/>
                    <a:pt x="6558" y="4980"/>
                  </a:cubicBezTo>
                  <a:cubicBezTo>
                    <a:pt x="6606" y="4980"/>
                    <a:pt x="6647" y="5007"/>
                    <a:pt x="6666" y="5050"/>
                  </a:cubicBezTo>
                  <a:cubicBezTo>
                    <a:pt x="6666" y="5057"/>
                    <a:pt x="6673" y="5064"/>
                    <a:pt x="6673" y="5071"/>
                  </a:cubicBezTo>
                  <a:lnTo>
                    <a:pt x="6756" y="5508"/>
                  </a:lnTo>
                  <a:lnTo>
                    <a:pt x="6846" y="5938"/>
                  </a:lnTo>
                  <a:cubicBezTo>
                    <a:pt x="6874" y="6077"/>
                    <a:pt x="6992" y="6181"/>
                    <a:pt x="7137" y="6181"/>
                  </a:cubicBezTo>
                  <a:lnTo>
                    <a:pt x="8178" y="6181"/>
                  </a:lnTo>
                  <a:lnTo>
                    <a:pt x="8199" y="6174"/>
                  </a:lnTo>
                  <a:lnTo>
                    <a:pt x="8206" y="6174"/>
                  </a:lnTo>
                  <a:lnTo>
                    <a:pt x="8233" y="6167"/>
                  </a:lnTo>
                  <a:lnTo>
                    <a:pt x="8254" y="6153"/>
                  </a:lnTo>
                  <a:lnTo>
                    <a:pt x="8261" y="6146"/>
                  </a:lnTo>
                  <a:lnTo>
                    <a:pt x="8282" y="6139"/>
                  </a:lnTo>
                  <a:lnTo>
                    <a:pt x="8289" y="6132"/>
                  </a:lnTo>
                  <a:lnTo>
                    <a:pt x="8303" y="6118"/>
                  </a:lnTo>
                  <a:lnTo>
                    <a:pt x="8310" y="6111"/>
                  </a:lnTo>
                  <a:lnTo>
                    <a:pt x="8330" y="6091"/>
                  </a:lnTo>
                  <a:lnTo>
                    <a:pt x="8337" y="6084"/>
                  </a:lnTo>
                  <a:cubicBezTo>
                    <a:pt x="8358" y="6056"/>
                    <a:pt x="8372" y="6028"/>
                    <a:pt x="8386" y="6000"/>
                  </a:cubicBezTo>
                  <a:cubicBezTo>
                    <a:pt x="8393" y="5986"/>
                    <a:pt x="8393" y="5966"/>
                    <a:pt x="8400" y="5952"/>
                  </a:cubicBezTo>
                  <a:lnTo>
                    <a:pt x="8462" y="5605"/>
                  </a:lnTo>
                  <a:lnTo>
                    <a:pt x="8532" y="5244"/>
                  </a:lnTo>
                  <a:lnTo>
                    <a:pt x="8573" y="5022"/>
                  </a:lnTo>
                  <a:lnTo>
                    <a:pt x="8691" y="4377"/>
                  </a:lnTo>
                  <a:lnTo>
                    <a:pt x="8705" y="4315"/>
                  </a:lnTo>
                  <a:lnTo>
                    <a:pt x="8754" y="4294"/>
                  </a:lnTo>
                  <a:lnTo>
                    <a:pt x="8823" y="4259"/>
                  </a:lnTo>
                  <a:lnTo>
                    <a:pt x="8892" y="4218"/>
                  </a:lnTo>
                  <a:lnTo>
                    <a:pt x="8955" y="4183"/>
                  </a:lnTo>
                  <a:lnTo>
                    <a:pt x="9031" y="4135"/>
                  </a:lnTo>
                  <a:lnTo>
                    <a:pt x="9093" y="4100"/>
                  </a:lnTo>
                  <a:lnTo>
                    <a:pt x="9163" y="4051"/>
                  </a:lnTo>
                  <a:lnTo>
                    <a:pt x="9232" y="4010"/>
                  </a:lnTo>
                  <a:lnTo>
                    <a:pt x="9295" y="3968"/>
                  </a:lnTo>
                  <a:lnTo>
                    <a:pt x="9357" y="3926"/>
                  </a:lnTo>
                  <a:lnTo>
                    <a:pt x="9426" y="3878"/>
                  </a:lnTo>
                  <a:lnTo>
                    <a:pt x="9482" y="3836"/>
                  </a:lnTo>
                  <a:lnTo>
                    <a:pt x="9544" y="3788"/>
                  </a:lnTo>
                  <a:lnTo>
                    <a:pt x="9600" y="3739"/>
                  </a:lnTo>
                  <a:lnTo>
                    <a:pt x="9669" y="3691"/>
                  </a:lnTo>
                  <a:lnTo>
                    <a:pt x="9725" y="3642"/>
                  </a:lnTo>
                  <a:lnTo>
                    <a:pt x="9780" y="3587"/>
                  </a:lnTo>
                  <a:lnTo>
                    <a:pt x="9836" y="3538"/>
                  </a:lnTo>
                  <a:lnTo>
                    <a:pt x="9891" y="3489"/>
                  </a:lnTo>
                  <a:lnTo>
                    <a:pt x="9947" y="3434"/>
                  </a:lnTo>
                  <a:lnTo>
                    <a:pt x="10002" y="3378"/>
                  </a:lnTo>
                  <a:lnTo>
                    <a:pt x="10051" y="3323"/>
                  </a:lnTo>
                  <a:lnTo>
                    <a:pt x="10106" y="3268"/>
                  </a:lnTo>
                  <a:lnTo>
                    <a:pt x="10148" y="3212"/>
                  </a:lnTo>
                  <a:lnTo>
                    <a:pt x="10203" y="3157"/>
                  </a:lnTo>
                  <a:lnTo>
                    <a:pt x="10245" y="3094"/>
                  </a:lnTo>
                  <a:lnTo>
                    <a:pt x="10293" y="3039"/>
                  </a:lnTo>
                  <a:lnTo>
                    <a:pt x="10335" y="2976"/>
                  </a:lnTo>
                  <a:cubicBezTo>
                    <a:pt x="10349" y="2955"/>
                    <a:pt x="10370" y="2935"/>
                    <a:pt x="10384" y="2914"/>
                  </a:cubicBezTo>
                  <a:lnTo>
                    <a:pt x="10425" y="2851"/>
                  </a:lnTo>
                  <a:cubicBezTo>
                    <a:pt x="10439" y="2831"/>
                    <a:pt x="10453" y="2810"/>
                    <a:pt x="10467" y="2789"/>
                  </a:cubicBezTo>
                  <a:cubicBezTo>
                    <a:pt x="10481" y="2768"/>
                    <a:pt x="10495" y="2733"/>
                    <a:pt x="10515" y="2706"/>
                  </a:cubicBezTo>
                  <a:cubicBezTo>
                    <a:pt x="10529" y="2685"/>
                    <a:pt x="10536" y="2678"/>
                    <a:pt x="10543" y="2657"/>
                  </a:cubicBezTo>
                  <a:cubicBezTo>
                    <a:pt x="10599" y="2567"/>
                    <a:pt x="10682" y="2505"/>
                    <a:pt x="10779" y="2470"/>
                  </a:cubicBezTo>
                  <a:lnTo>
                    <a:pt x="11251" y="2317"/>
                  </a:lnTo>
                  <a:lnTo>
                    <a:pt x="11708" y="2172"/>
                  </a:lnTo>
                  <a:cubicBezTo>
                    <a:pt x="11944" y="2095"/>
                    <a:pt x="12104" y="1880"/>
                    <a:pt x="12104" y="1631"/>
                  </a:cubicBezTo>
                  <a:lnTo>
                    <a:pt x="12104" y="680"/>
                  </a:lnTo>
                  <a:cubicBezTo>
                    <a:pt x="12104" y="597"/>
                    <a:pt x="12083" y="514"/>
                    <a:pt x="12048" y="438"/>
                  </a:cubicBezTo>
                  <a:cubicBezTo>
                    <a:pt x="12048" y="431"/>
                    <a:pt x="12041" y="417"/>
                    <a:pt x="12034" y="403"/>
                  </a:cubicBezTo>
                  <a:cubicBezTo>
                    <a:pt x="12007" y="361"/>
                    <a:pt x="11979" y="313"/>
                    <a:pt x="11944" y="278"/>
                  </a:cubicBezTo>
                  <a:cubicBezTo>
                    <a:pt x="11875" y="216"/>
                    <a:pt x="11799" y="167"/>
                    <a:pt x="11715" y="139"/>
                  </a:cubicBezTo>
                  <a:lnTo>
                    <a:pt x="11285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65"/>
            <p:cNvSpPr/>
            <p:nvPr/>
          </p:nvSpPr>
          <p:spPr>
            <a:xfrm>
              <a:off x="4737264" y="1369019"/>
              <a:ext cx="107732" cy="105987"/>
            </a:xfrm>
            <a:custGeom>
              <a:avLst/>
              <a:gdLst/>
              <a:ahLst/>
              <a:cxnLst/>
              <a:rect l="l" t="t" r="r" b="b"/>
              <a:pathLst>
                <a:path w="3088" h="3038" extrusionOk="0">
                  <a:moveTo>
                    <a:pt x="2505" y="1"/>
                  </a:moveTo>
                  <a:cubicBezTo>
                    <a:pt x="2032" y="1"/>
                    <a:pt x="1018" y="445"/>
                    <a:pt x="584" y="644"/>
                  </a:cubicBezTo>
                  <a:cubicBezTo>
                    <a:pt x="452" y="700"/>
                    <a:pt x="362" y="818"/>
                    <a:pt x="327" y="956"/>
                  </a:cubicBezTo>
                  <a:cubicBezTo>
                    <a:pt x="1" y="2513"/>
                    <a:pt x="965" y="3038"/>
                    <a:pt x="1698" y="3038"/>
                  </a:cubicBezTo>
                  <a:cubicBezTo>
                    <a:pt x="1915" y="3038"/>
                    <a:pt x="2112" y="2992"/>
                    <a:pt x="2249" y="2912"/>
                  </a:cubicBezTo>
                  <a:cubicBezTo>
                    <a:pt x="2873" y="2565"/>
                    <a:pt x="3088" y="249"/>
                    <a:pt x="2679" y="34"/>
                  </a:cubicBezTo>
                  <a:cubicBezTo>
                    <a:pt x="2636" y="11"/>
                    <a:pt x="2576" y="1"/>
                    <a:pt x="250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65"/>
            <p:cNvSpPr/>
            <p:nvPr/>
          </p:nvSpPr>
          <p:spPr>
            <a:xfrm>
              <a:off x="4791479" y="1500369"/>
              <a:ext cx="46749" cy="30526"/>
            </a:xfrm>
            <a:custGeom>
              <a:avLst/>
              <a:gdLst/>
              <a:ahLst/>
              <a:cxnLst/>
              <a:rect l="l" t="t" r="r" b="b"/>
              <a:pathLst>
                <a:path w="1340" h="875" extrusionOk="0">
                  <a:moveTo>
                    <a:pt x="206" y="0"/>
                  </a:moveTo>
                  <a:cubicBezTo>
                    <a:pt x="103" y="0"/>
                    <a:pt x="1" y="70"/>
                    <a:pt x="1" y="208"/>
                  </a:cubicBezTo>
                  <a:cubicBezTo>
                    <a:pt x="1" y="576"/>
                    <a:pt x="299" y="874"/>
                    <a:pt x="667" y="874"/>
                  </a:cubicBezTo>
                  <a:cubicBezTo>
                    <a:pt x="1034" y="874"/>
                    <a:pt x="1333" y="576"/>
                    <a:pt x="1340" y="208"/>
                  </a:cubicBezTo>
                  <a:cubicBezTo>
                    <a:pt x="1340" y="70"/>
                    <a:pt x="1237" y="0"/>
                    <a:pt x="1135" y="0"/>
                  </a:cubicBezTo>
                  <a:cubicBezTo>
                    <a:pt x="1033" y="0"/>
                    <a:pt x="930" y="70"/>
                    <a:pt x="930" y="208"/>
                  </a:cubicBezTo>
                  <a:cubicBezTo>
                    <a:pt x="930" y="382"/>
                    <a:pt x="800" y="469"/>
                    <a:pt x="670" y="469"/>
                  </a:cubicBezTo>
                  <a:cubicBezTo>
                    <a:pt x="540" y="469"/>
                    <a:pt x="410" y="382"/>
                    <a:pt x="410" y="208"/>
                  </a:cubicBezTo>
                  <a:cubicBezTo>
                    <a:pt x="410" y="70"/>
                    <a:pt x="308" y="0"/>
                    <a:pt x="20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65"/>
            <p:cNvSpPr/>
            <p:nvPr/>
          </p:nvSpPr>
          <p:spPr>
            <a:xfrm>
              <a:off x="4573852" y="1419431"/>
              <a:ext cx="145794" cy="24526"/>
            </a:xfrm>
            <a:custGeom>
              <a:avLst/>
              <a:gdLst/>
              <a:ahLst/>
              <a:cxnLst/>
              <a:rect l="l" t="t" r="r" b="b"/>
              <a:pathLst>
                <a:path w="4179" h="703" extrusionOk="0">
                  <a:moveTo>
                    <a:pt x="2095" y="0"/>
                  </a:moveTo>
                  <a:cubicBezTo>
                    <a:pt x="1465" y="0"/>
                    <a:pt x="836" y="101"/>
                    <a:pt x="232" y="302"/>
                  </a:cubicBezTo>
                  <a:cubicBezTo>
                    <a:pt x="0" y="377"/>
                    <a:pt x="80" y="702"/>
                    <a:pt x="292" y="702"/>
                  </a:cubicBezTo>
                  <a:cubicBezTo>
                    <a:pt x="315" y="702"/>
                    <a:pt x="339" y="698"/>
                    <a:pt x="364" y="690"/>
                  </a:cubicBezTo>
                  <a:cubicBezTo>
                    <a:pt x="926" y="503"/>
                    <a:pt x="1510" y="409"/>
                    <a:pt x="2095" y="409"/>
                  </a:cubicBezTo>
                  <a:cubicBezTo>
                    <a:pt x="2681" y="409"/>
                    <a:pt x="3267" y="503"/>
                    <a:pt x="3832" y="690"/>
                  </a:cubicBezTo>
                  <a:cubicBezTo>
                    <a:pt x="3853" y="697"/>
                    <a:pt x="3874" y="697"/>
                    <a:pt x="3894" y="697"/>
                  </a:cubicBezTo>
                  <a:cubicBezTo>
                    <a:pt x="4130" y="697"/>
                    <a:pt x="4179" y="371"/>
                    <a:pt x="3957" y="302"/>
                  </a:cubicBezTo>
                  <a:cubicBezTo>
                    <a:pt x="3353" y="101"/>
                    <a:pt x="2724" y="0"/>
                    <a:pt x="2095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65"/>
            <p:cNvSpPr/>
            <p:nvPr/>
          </p:nvSpPr>
          <p:spPr>
            <a:xfrm>
              <a:off x="4556513" y="1253053"/>
              <a:ext cx="180821" cy="180576"/>
            </a:xfrm>
            <a:custGeom>
              <a:avLst/>
              <a:gdLst/>
              <a:ahLst/>
              <a:cxnLst/>
              <a:rect l="l" t="t" r="r" b="b"/>
              <a:pathLst>
                <a:path w="5183" h="5176" extrusionOk="0">
                  <a:moveTo>
                    <a:pt x="2595" y="1"/>
                  </a:moveTo>
                  <a:cubicBezTo>
                    <a:pt x="1166" y="1"/>
                    <a:pt x="1" y="1159"/>
                    <a:pt x="1" y="2588"/>
                  </a:cubicBezTo>
                  <a:cubicBezTo>
                    <a:pt x="1" y="4017"/>
                    <a:pt x="1166" y="5175"/>
                    <a:pt x="2595" y="5175"/>
                  </a:cubicBezTo>
                  <a:cubicBezTo>
                    <a:pt x="4024" y="5175"/>
                    <a:pt x="5182" y="4017"/>
                    <a:pt x="5182" y="2588"/>
                  </a:cubicBezTo>
                  <a:cubicBezTo>
                    <a:pt x="5182" y="1159"/>
                    <a:pt x="4024" y="1"/>
                    <a:pt x="259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65"/>
            <p:cNvSpPr/>
            <p:nvPr/>
          </p:nvSpPr>
          <p:spPr>
            <a:xfrm>
              <a:off x="4754708" y="1379624"/>
              <a:ext cx="76508" cy="75391"/>
            </a:xfrm>
            <a:custGeom>
              <a:avLst/>
              <a:gdLst/>
              <a:ahLst/>
              <a:cxnLst/>
              <a:rect l="l" t="t" r="r" b="b"/>
              <a:pathLst>
                <a:path w="2193" h="2161" extrusionOk="0">
                  <a:moveTo>
                    <a:pt x="2005" y="0"/>
                  </a:moveTo>
                  <a:cubicBezTo>
                    <a:pt x="1721" y="0"/>
                    <a:pt x="1034" y="236"/>
                    <a:pt x="209" y="611"/>
                  </a:cubicBezTo>
                  <a:cubicBezTo>
                    <a:pt x="167" y="631"/>
                    <a:pt x="132" y="666"/>
                    <a:pt x="125" y="715"/>
                  </a:cubicBezTo>
                  <a:cubicBezTo>
                    <a:pt x="1" y="1283"/>
                    <a:pt x="63" y="1741"/>
                    <a:pt x="306" y="2039"/>
                  </a:cubicBezTo>
                  <a:cubicBezTo>
                    <a:pt x="334" y="2074"/>
                    <a:pt x="368" y="2109"/>
                    <a:pt x="403" y="2144"/>
                  </a:cubicBezTo>
                  <a:cubicBezTo>
                    <a:pt x="414" y="2155"/>
                    <a:pt x="429" y="2160"/>
                    <a:pt x="444" y="2160"/>
                  </a:cubicBezTo>
                  <a:cubicBezTo>
                    <a:pt x="474" y="2160"/>
                    <a:pt x="505" y="2139"/>
                    <a:pt x="514" y="2102"/>
                  </a:cubicBezTo>
                  <a:cubicBezTo>
                    <a:pt x="798" y="971"/>
                    <a:pt x="2192" y="0"/>
                    <a:pt x="200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65"/>
            <p:cNvSpPr/>
            <p:nvPr/>
          </p:nvSpPr>
          <p:spPr>
            <a:xfrm>
              <a:off x="4584109" y="1280649"/>
              <a:ext cx="162156" cy="153050"/>
            </a:xfrm>
            <a:custGeom>
              <a:avLst/>
              <a:gdLst/>
              <a:ahLst/>
              <a:cxnLst/>
              <a:rect l="l" t="t" r="r" b="b"/>
              <a:pathLst>
                <a:path w="4648" h="4387" extrusionOk="0">
                  <a:moveTo>
                    <a:pt x="3670" y="0"/>
                  </a:moveTo>
                  <a:lnTo>
                    <a:pt x="1" y="3663"/>
                  </a:lnTo>
                  <a:cubicBezTo>
                    <a:pt x="504" y="4146"/>
                    <a:pt x="1153" y="4387"/>
                    <a:pt x="1802" y="4387"/>
                  </a:cubicBezTo>
                  <a:cubicBezTo>
                    <a:pt x="2466" y="4387"/>
                    <a:pt x="3130" y="4134"/>
                    <a:pt x="3635" y="3628"/>
                  </a:cubicBezTo>
                  <a:cubicBezTo>
                    <a:pt x="4634" y="2629"/>
                    <a:pt x="4648" y="1013"/>
                    <a:pt x="367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65"/>
            <p:cNvSpPr/>
            <p:nvPr/>
          </p:nvSpPr>
          <p:spPr>
            <a:xfrm>
              <a:off x="4619206" y="1291988"/>
              <a:ext cx="55680" cy="101732"/>
            </a:xfrm>
            <a:custGeom>
              <a:avLst/>
              <a:gdLst/>
              <a:ahLst/>
              <a:cxnLst/>
              <a:rect l="l" t="t" r="r" b="b"/>
              <a:pathLst>
                <a:path w="1596" h="2916" extrusionOk="0">
                  <a:moveTo>
                    <a:pt x="763" y="515"/>
                  </a:moveTo>
                  <a:lnTo>
                    <a:pt x="763" y="1160"/>
                  </a:lnTo>
                  <a:cubicBezTo>
                    <a:pt x="569" y="1090"/>
                    <a:pt x="417" y="1014"/>
                    <a:pt x="417" y="813"/>
                  </a:cubicBezTo>
                  <a:cubicBezTo>
                    <a:pt x="417" y="626"/>
                    <a:pt x="562" y="542"/>
                    <a:pt x="763" y="515"/>
                  </a:cubicBezTo>
                  <a:close/>
                  <a:moveTo>
                    <a:pt x="930" y="1624"/>
                  </a:moveTo>
                  <a:cubicBezTo>
                    <a:pt x="1103" y="1701"/>
                    <a:pt x="1242" y="1798"/>
                    <a:pt x="1242" y="2020"/>
                  </a:cubicBezTo>
                  <a:cubicBezTo>
                    <a:pt x="1242" y="2228"/>
                    <a:pt x="1117" y="2339"/>
                    <a:pt x="930" y="2374"/>
                  </a:cubicBezTo>
                  <a:lnTo>
                    <a:pt x="930" y="1624"/>
                  </a:lnTo>
                  <a:close/>
                  <a:moveTo>
                    <a:pt x="829" y="1"/>
                  </a:moveTo>
                  <a:cubicBezTo>
                    <a:pt x="784" y="1"/>
                    <a:pt x="742" y="40"/>
                    <a:pt x="736" y="85"/>
                  </a:cubicBezTo>
                  <a:lnTo>
                    <a:pt x="736" y="189"/>
                  </a:lnTo>
                  <a:cubicBezTo>
                    <a:pt x="403" y="230"/>
                    <a:pt x="63" y="404"/>
                    <a:pt x="63" y="854"/>
                  </a:cubicBezTo>
                  <a:cubicBezTo>
                    <a:pt x="63" y="1305"/>
                    <a:pt x="417" y="1430"/>
                    <a:pt x="736" y="1548"/>
                  </a:cubicBezTo>
                  <a:lnTo>
                    <a:pt x="736" y="2380"/>
                  </a:lnTo>
                  <a:cubicBezTo>
                    <a:pt x="375" y="2353"/>
                    <a:pt x="278" y="2103"/>
                    <a:pt x="160" y="2103"/>
                  </a:cubicBezTo>
                  <a:cubicBezTo>
                    <a:pt x="70" y="2103"/>
                    <a:pt x="0" y="2221"/>
                    <a:pt x="0" y="2311"/>
                  </a:cubicBezTo>
                  <a:cubicBezTo>
                    <a:pt x="0" y="2484"/>
                    <a:pt x="299" y="2720"/>
                    <a:pt x="736" y="2727"/>
                  </a:cubicBezTo>
                  <a:lnTo>
                    <a:pt x="736" y="2831"/>
                  </a:lnTo>
                  <a:cubicBezTo>
                    <a:pt x="742" y="2882"/>
                    <a:pt x="783" y="2915"/>
                    <a:pt x="827" y="2915"/>
                  </a:cubicBezTo>
                  <a:cubicBezTo>
                    <a:pt x="831" y="2915"/>
                    <a:pt x="835" y="2915"/>
                    <a:pt x="840" y="2915"/>
                  </a:cubicBezTo>
                  <a:cubicBezTo>
                    <a:pt x="895" y="2915"/>
                    <a:pt x="951" y="2880"/>
                    <a:pt x="951" y="2831"/>
                  </a:cubicBezTo>
                  <a:lnTo>
                    <a:pt x="951" y="2713"/>
                  </a:lnTo>
                  <a:cubicBezTo>
                    <a:pt x="1339" y="2658"/>
                    <a:pt x="1596" y="2415"/>
                    <a:pt x="1596" y="1978"/>
                  </a:cubicBezTo>
                  <a:cubicBezTo>
                    <a:pt x="1596" y="1493"/>
                    <a:pt x="1256" y="1340"/>
                    <a:pt x="951" y="1229"/>
                  </a:cubicBezTo>
                  <a:lnTo>
                    <a:pt x="951" y="515"/>
                  </a:lnTo>
                  <a:cubicBezTo>
                    <a:pt x="1200" y="528"/>
                    <a:pt x="1290" y="639"/>
                    <a:pt x="1374" y="639"/>
                  </a:cubicBezTo>
                  <a:cubicBezTo>
                    <a:pt x="1485" y="639"/>
                    <a:pt x="1533" y="508"/>
                    <a:pt x="1533" y="438"/>
                  </a:cubicBezTo>
                  <a:cubicBezTo>
                    <a:pt x="1533" y="265"/>
                    <a:pt x="1193" y="189"/>
                    <a:pt x="951" y="182"/>
                  </a:cubicBezTo>
                  <a:lnTo>
                    <a:pt x="951" y="85"/>
                  </a:lnTo>
                  <a:cubicBezTo>
                    <a:pt x="951" y="43"/>
                    <a:pt x="895" y="1"/>
                    <a:pt x="840" y="1"/>
                  </a:cubicBezTo>
                  <a:cubicBezTo>
                    <a:pt x="836" y="1"/>
                    <a:pt x="832" y="1"/>
                    <a:pt x="82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13" name="Google Shape;2113;p65"/>
          <p:cNvGrpSpPr/>
          <p:nvPr/>
        </p:nvGrpSpPr>
        <p:grpSpPr>
          <a:xfrm>
            <a:off x="6224915" y="1905537"/>
            <a:ext cx="511691" cy="515320"/>
            <a:chOff x="6733577" y="1228812"/>
            <a:chExt cx="511691" cy="515320"/>
          </a:xfrm>
        </p:grpSpPr>
        <p:sp>
          <p:nvSpPr>
            <p:cNvPr id="2114" name="Google Shape;2114;p65"/>
            <p:cNvSpPr/>
            <p:nvPr/>
          </p:nvSpPr>
          <p:spPr>
            <a:xfrm>
              <a:off x="6885057" y="1228812"/>
              <a:ext cx="244525" cy="106197"/>
            </a:xfrm>
            <a:custGeom>
              <a:avLst/>
              <a:gdLst/>
              <a:ahLst/>
              <a:cxnLst/>
              <a:rect l="l" t="t" r="r" b="b"/>
              <a:pathLst>
                <a:path w="7009" h="3044" extrusionOk="0">
                  <a:moveTo>
                    <a:pt x="6770" y="1"/>
                  </a:moveTo>
                  <a:cubicBezTo>
                    <a:pt x="6757" y="1"/>
                    <a:pt x="6743" y="3"/>
                    <a:pt x="6728" y="6"/>
                  </a:cubicBezTo>
                  <a:cubicBezTo>
                    <a:pt x="5459" y="186"/>
                    <a:pt x="2359" y="783"/>
                    <a:pt x="0" y="2586"/>
                  </a:cubicBezTo>
                  <a:lnTo>
                    <a:pt x="5064" y="3044"/>
                  </a:lnTo>
                  <a:cubicBezTo>
                    <a:pt x="5355" y="1858"/>
                    <a:pt x="6305" y="838"/>
                    <a:pt x="6874" y="311"/>
                  </a:cubicBezTo>
                  <a:cubicBezTo>
                    <a:pt x="7008" y="209"/>
                    <a:pt x="6925" y="1"/>
                    <a:pt x="6770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65"/>
            <p:cNvSpPr/>
            <p:nvPr/>
          </p:nvSpPr>
          <p:spPr>
            <a:xfrm>
              <a:off x="6885057" y="1637935"/>
              <a:ext cx="244525" cy="106197"/>
            </a:xfrm>
            <a:custGeom>
              <a:avLst/>
              <a:gdLst/>
              <a:ahLst/>
              <a:cxnLst/>
              <a:rect l="l" t="t" r="r" b="b"/>
              <a:pathLst>
                <a:path w="7009" h="3044" extrusionOk="0">
                  <a:moveTo>
                    <a:pt x="5064" y="1"/>
                  </a:moveTo>
                  <a:lnTo>
                    <a:pt x="0" y="466"/>
                  </a:lnTo>
                  <a:cubicBezTo>
                    <a:pt x="2359" y="2269"/>
                    <a:pt x="5459" y="2866"/>
                    <a:pt x="6728" y="3039"/>
                  </a:cubicBezTo>
                  <a:cubicBezTo>
                    <a:pt x="6743" y="3042"/>
                    <a:pt x="6757" y="3044"/>
                    <a:pt x="6770" y="3044"/>
                  </a:cubicBezTo>
                  <a:cubicBezTo>
                    <a:pt x="6925" y="3044"/>
                    <a:pt x="7008" y="2836"/>
                    <a:pt x="6874" y="2734"/>
                  </a:cubicBezTo>
                  <a:cubicBezTo>
                    <a:pt x="6305" y="2207"/>
                    <a:pt x="5355" y="1187"/>
                    <a:pt x="506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65"/>
            <p:cNvSpPr/>
            <p:nvPr/>
          </p:nvSpPr>
          <p:spPr>
            <a:xfrm>
              <a:off x="6733577" y="1302075"/>
              <a:ext cx="511691" cy="368828"/>
            </a:xfrm>
            <a:custGeom>
              <a:avLst/>
              <a:gdLst/>
              <a:ahLst/>
              <a:cxnLst/>
              <a:rect l="l" t="t" r="r" b="b"/>
              <a:pathLst>
                <a:path w="14667" h="10572" extrusionOk="0">
                  <a:moveTo>
                    <a:pt x="6812" y="1"/>
                  </a:moveTo>
                  <a:cubicBezTo>
                    <a:pt x="2650" y="1"/>
                    <a:pt x="1811" y="2893"/>
                    <a:pt x="160" y="4960"/>
                  </a:cubicBezTo>
                  <a:cubicBezTo>
                    <a:pt x="0" y="5147"/>
                    <a:pt x="0" y="5425"/>
                    <a:pt x="160" y="5619"/>
                  </a:cubicBezTo>
                  <a:cubicBezTo>
                    <a:pt x="1811" y="7679"/>
                    <a:pt x="2650" y="10571"/>
                    <a:pt x="6812" y="10571"/>
                  </a:cubicBezTo>
                  <a:cubicBezTo>
                    <a:pt x="6817" y="10571"/>
                    <a:pt x="6822" y="10571"/>
                    <a:pt x="6827" y="10571"/>
                  </a:cubicBezTo>
                  <a:cubicBezTo>
                    <a:pt x="9172" y="10571"/>
                    <a:pt x="11231" y="9033"/>
                    <a:pt x="11910" y="6798"/>
                  </a:cubicBezTo>
                  <a:cubicBezTo>
                    <a:pt x="11973" y="6591"/>
                    <a:pt x="12167" y="6461"/>
                    <a:pt x="12369" y="6461"/>
                  </a:cubicBezTo>
                  <a:cubicBezTo>
                    <a:pt x="12431" y="6461"/>
                    <a:pt x="12494" y="6474"/>
                    <a:pt x="12555" y="6500"/>
                  </a:cubicBezTo>
                  <a:lnTo>
                    <a:pt x="14303" y="7249"/>
                  </a:lnTo>
                  <a:cubicBezTo>
                    <a:pt x="14332" y="7262"/>
                    <a:pt x="14363" y="7267"/>
                    <a:pt x="14392" y="7267"/>
                  </a:cubicBezTo>
                  <a:cubicBezTo>
                    <a:pt x="14540" y="7267"/>
                    <a:pt x="14667" y="7121"/>
                    <a:pt x="14615" y="6964"/>
                  </a:cubicBezTo>
                  <a:lnTo>
                    <a:pt x="14178" y="5667"/>
                  </a:lnTo>
                  <a:cubicBezTo>
                    <a:pt x="14095" y="5425"/>
                    <a:pt x="14095" y="5154"/>
                    <a:pt x="14178" y="4911"/>
                  </a:cubicBezTo>
                  <a:lnTo>
                    <a:pt x="14615" y="3614"/>
                  </a:lnTo>
                  <a:cubicBezTo>
                    <a:pt x="14666" y="3459"/>
                    <a:pt x="14542" y="3309"/>
                    <a:pt x="14396" y="3309"/>
                  </a:cubicBezTo>
                  <a:cubicBezTo>
                    <a:pt x="14365" y="3309"/>
                    <a:pt x="14334" y="3316"/>
                    <a:pt x="14303" y="3330"/>
                  </a:cubicBezTo>
                  <a:lnTo>
                    <a:pt x="12555" y="4079"/>
                  </a:lnTo>
                  <a:cubicBezTo>
                    <a:pt x="12494" y="4105"/>
                    <a:pt x="12432" y="4117"/>
                    <a:pt x="12370" y="4117"/>
                  </a:cubicBezTo>
                  <a:cubicBezTo>
                    <a:pt x="12169" y="4117"/>
                    <a:pt x="11979" y="3988"/>
                    <a:pt x="11910" y="3781"/>
                  </a:cubicBezTo>
                  <a:cubicBezTo>
                    <a:pt x="11237" y="1533"/>
                    <a:pt x="9163" y="1"/>
                    <a:pt x="6812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65"/>
            <p:cNvSpPr/>
            <p:nvPr/>
          </p:nvSpPr>
          <p:spPr>
            <a:xfrm>
              <a:off x="6733577" y="1347324"/>
              <a:ext cx="332510" cy="323579"/>
            </a:xfrm>
            <a:custGeom>
              <a:avLst/>
              <a:gdLst/>
              <a:ahLst/>
              <a:cxnLst/>
              <a:rect l="l" t="t" r="r" b="b"/>
              <a:pathLst>
                <a:path w="9531" h="9275" extrusionOk="0">
                  <a:moveTo>
                    <a:pt x="2976" y="1"/>
                  </a:moveTo>
                  <a:lnTo>
                    <a:pt x="2976" y="1"/>
                  </a:lnTo>
                  <a:cubicBezTo>
                    <a:pt x="1783" y="1027"/>
                    <a:pt x="1103" y="2477"/>
                    <a:pt x="160" y="3663"/>
                  </a:cubicBezTo>
                  <a:cubicBezTo>
                    <a:pt x="0" y="3850"/>
                    <a:pt x="0" y="4128"/>
                    <a:pt x="160" y="4322"/>
                  </a:cubicBezTo>
                  <a:cubicBezTo>
                    <a:pt x="1811" y="6382"/>
                    <a:pt x="2650" y="9274"/>
                    <a:pt x="6812" y="9274"/>
                  </a:cubicBezTo>
                  <a:cubicBezTo>
                    <a:pt x="7769" y="9274"/>
                    <a:pt x="8705" y="9018"/>
                    <a:pt x="9530" y="8532"/>
                  </a:cubicBezTo>
                  <a:cubicBezTo>
                    <a:pt x="5723" y="7880"/>
                    <a:pt x="2941" y="4579"/>
                    <a:pt x="2941" y="715"/>
                  </a:cubicBezTo>
                  <a:cubicBezTo>
                    <a:pt x="2941" y="479"/>
                    <a:pt x="2955" y="236"/>
                    <a:pt x="29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65"/>
            <p:cNvSpPr/>
            <p:nvPr/>
          </p:nvSpPr>
          <p:spPr>
            <a:xfrm>
              <a:off x="6788001" y="1453067"/>
              <a:ext cx="41900" cy="41900"/>
            </a:xfrm>
            <a:custGeom>
              <a:avLst/>
              <a:gdLst/>
              <a:ahLst/>
              <a:cxnLst/>
              <a:rect l="l" t="t" r="r" b="b"/>
              <a:pathLst>
                <a:path w="1201" h="1201" extrusionOk="0">
                  <a:moveTo>
                    <a:pt x="597" y="1"/>
                  </a:moveTo>
                  <a:cubicBezTo>
                    <a:pt x="271" y="1"/>
                    <a:pt x="1" y="271"/>
                    <a:pt x="1" y="597"/>
                  </a:cubicBezTo>
                  <a:cubicBezTo>
                    <a:pt x="1" y="930"/>
                    <a:pt x="271" y="1201"/>
                    <a:pt x="597" y="1201"/>
                  </a:cubicBezTo>
                  <a:cubicBezTo>
                    <a:pt x="930" y="1201"/>
                    <a:pt x="1201" y="930"/>
                    <a:pt x="1201" y="597"/>
                  </a:cubicBezTo>
                  <a:cubicBezTo>
                    <a:pt x="1201" y="271"/>
                    <a:pt x="930" y="1"/>
                    <a:pt x="59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65"/>
            <p:cNvSpPr/>
            <p:nvPr/>
          </p:nvSpPr>
          <p:spPr>
            <a:xfrm>
              <a:off x="6854077" y="1305948"/>
              <a:ext cx="71414" cy="361083"/>
            </a:xfrm>
            <a:custGeom>
              <a:avLst/>
              <a:gdLst/>
              <a:ahLst/>
              <a:cxnLst/>
              <a:rect l="l" t="t" r="r" b="b"/>
              <a:pathLst>
                <a:path w="2047" h="10350" extrusionOk="0">
                  <a:moveTo>
                    <a:pt x="2047" y="1"/>
                  </a:moveTo>
                  <a:lnTo>
                    <a:pt x="2047" y="1"/>
                  </a:lnTo>
                  <a:cubicBezTo>
                    <a:pt x="1630" y="77"/>
                    <a:pt x="1221" y="195"/>
                    <a:pt x="833" y="361"/>
                  </a:cubicBezTo>
                  <a:cubicBezTo>
                    <a:pt x="313" y="1721"/>
                    <a:pt x="0" y="3378"/>
                    <a:pt x="0" y="5175"/>
                  </a:cubicBezTo>
                  <a:cubicBezTo>
                    <a:pt x="0" y="6971"/>
                    <a:pt x="313" y="8636"/>
                    <a:pt x="833" y="9996"/>
                  </a:cubicBezTo>
                  <a:cubicBezTo>
                    <a:pt x="1228" y="10162"/>
                    <a:pt x="1630" y="10280"/>
                    <a:pt x="2047" y="10349"/>
                  </a:cubicBezTo>
                  <a:cubicBezTo>
                    <a:pt x="1707" y="8893"/>
                    <a:pt x="1506" y="7110"/>
                    <a:pt x="1506" y="5175"/>
                  </a:cubicBezTo>
                  <a:cubicBezTo>
                    <a:pt x="1506" y="3247"/>
                    <a:pt x="1707" y="1464"/>
                    <a:pt x="20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65"/>
            <p:cNvSpPr/>
            <p:nvPr/>
          </p:nvSpPr>
          <p:spPr>
            <a:xfrm>
              <a:off x="6854077" y="1471209"/>
              <a:ext cx="71414" cy="195822"/>
            </a:xfrm>
            <a:custGeom>
              <a:avLst/>
              <a:gdLst/>
              <a:ahLst/>
              <a:cxnLst/>
              <a:rect l="l" t="t" r="r" b="b"/>
              <a:pathLst>
                <a:path w="2047" h="5613" extrusionOk="0">
                  <a:moveTo>
                    <a:pt x="7" y="1"/>
                  </a:moveTo>
                  <a:cubicBezTo>
                    <a:pt x="7" y="147"/>
                    <a:pt x="0" y="292"/>
                    <a:pt x="0" y="438"/>
                  </a:cubicBezTo>
                  <a:cubicBezTo>
                    <a:pt x="0" y="2234"/>
                    <a:pt x="313" y="3892"/>
                    <a:pt x="833" y="5259"/>
                  </a:cubicBezTo>
                  <a:cubicBezTo>
                    <a:pt x="1221" y="5418"/>
                    <a:pt x="1630" y="5543"/>
                    <a:pt x="2047" y="5612"/>
                  </a:cubicBezTo>
                  <a:cubicBezTo>
                    <a:pt x="1818" y="4600"/>
                    <a:pt x="1658" y="3573"/>
                    <a:pt x="1582" y="2533"/>
                  </a:cubicBezTo>
                  <a:cubicBezTo>
                    <a:pt x="902" y="1797"/>
                    <a:pt x="368" y="937"/>
                    <a:pt x="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65"/>
            <p:cNvSpPr/>
            <p:nvPr/>
          </p:nvSpPr>
          <p:spPr>
            <a:xfrm>
              <a:off x="6957657" y="1302564"/>
              <a:ext cx="66321" cy="368095"/>
            </a:xfrm>
            <a:custGeom>
              <a:avLst/>
              <a:gdLst/>
              <a:ahLst/>
              <a:cxnLst/>
              <a:rect l="l" t="t" r="r" b="b"/>
              <a:pathLst>
                <a:path w="1901" h="10551" extrusionOk="0">
                  <a:moveTo>
                    <a:pt x="617" y="0"/>
                  </a:moveTo>
                  <a:cubicBezTo>
                    <a:pt x="236" y="1436"/>
                    <a:pt x="0" y="3267"/>
                    <a:pt x="0" y="5272"/>
                  </a:cubicBezTo>
                  <a:cubicBezTo>
                    <a:pt x="0" y="7283"/>
                    <a:pt x="229" y="9115"/>
                    <a:pt x="617" y="10550"/>
                  </a:cubicBezTo>
                  <a:cubicBezTo>
                    <a:pt x="1047" y="10530"/>
                    <a:pt x="1484" y="10460"/>
                    <a:pt x="1901" y="10335"/>
                  </a:cubicBezTo>
                  <a:cubicBezTo>
                    <a:pt x="1588" y="8948"/>
                    <a:pt x="1401" y="7193"/>
                    <a:pt x="1401" y="5272"/>
                  </a:cubicBezTo>
                  <a:cubicBezTo>
                    <a:pt x="1401" y="3351"/>
                    <a:pt x="1588" y="1589"/>
                    <a:pt x="1901" y="209"/>
                  </a:cubicBezTo>
                  <a:cubicBezTo>
                    <a:pt x="1484" y="84"/>
                    <a:pt x="1047" y="14"/>
                    <a:pt x="617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2" name="Google Shape;2122;p65"/>
            <p:cNvSpPr/>
            <p:nvPr/>
          </p:nvSpPr>
          <p:spPr>
            <a:xfrm>
              <a:off x="6966100" y="1606746"/>
              <a:ext cx="57878" cy="63913"/>
            </a:xfrm>
            <a:custGeom>
              <a:avLst/>
              <a:gdLst/>
              <a:ahLst/>
              <a:cxnLst/>
              <a:rect l="l" t="t" r="r" b="b"/>
              <a:pathLst>
                <a:path w="1659" h="1832" extrusionOk="0">
                  <a:moveTo>
                    <a:pt x="1" y="0"/>
                  </a:moveTo>
                  <a:cubicBezTo>
                    <a:pt x="91" y="618"/>
                    <a:pt x="216" y="1228"/>
                    <a:pt x="375" y="1831"/>
                  </a:cubicBezTo>
                  <a:cubicBezTo>
                    <a:pt x="805" y="1811"/>
                    <a:pt x="1242" y="1741"/>
                    <a:pt x="1659" y="1616"/>
                  </a:cubicBezTo>
                  <a:cubicBezTo>
                    <a:pt x="1596" y="1339"/>
                    <a:pt x="1541" y="1034"/>
                    <a:pt x="1485" y="729"/>
                  </a:cubicBezTo>
                  <a:cubicBezTo>
                    <a:pt x="965" y="534"/>
                    <a:pt x="466" y="292"/>
                    <a:pt x="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3" name="Google Shape;2123;p65"/>
            <p:cNvSpPr/>
            <p:nvPr/>
          </p:nvSpPr>
          <p:spPr>
            <a:xfrm>
              <a:off x="7052969" y="1337416"/>
              <a:ext cx="64890" cy="298391"/>
            </a:xfrm>
            <a:custGeom>
              <a:avLst/>
              <a:gdLst/>
              <a:ahLst/>
              <a:cxnLst/>
              <a:rect l="l" t="t" r="r" b="b"/>
              <a:pathLst>
                <a:path w="1860" h="8553" extrusionOk="0">
                  <a:moveTo>
                    <a:pt x="778" y="0"/>
                  </a:moveTo>
                  <a:cubicBezTo>
                    <a:pt x="1" y="2796"/>
                    <a:pt x="1" y="5750"/>
                    <a:pt x="778" y="8553"/>
                  </a:cubicBezTo>
                  <a:cubicBezTo>
                    <a:pt x="1187" y="8254"/>
                    <a:pt x="1548" y="7901"/>
                    <a:pt x="1860" y="7505"/>
                  </a:cubicBezTo>
                  <a:cubicBezTo>
                    <a:pt x="1353" y="5383"/>
                    <a:pt x="1353" y="3170"/>
                    <a:pt x="1860" y="1041"/>
                  </a:cubicBezTo>
                  <a:cubicBezTo>
                    <a:pt x="1548" y="645"/>
                    <a:pt x="1187" y="299"/>
                    <a:pt x="77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4" name="Google Shape;2124;p65"/>
          <p:cNvGrpSpPr/>
          <p:nvPr/>
        </p:nvGrpSpPr>
        <p:grpSpPr>
          <a:xfrm>
            <a:off x="1031671" y="1910331"/>
            <a:ext cx="365409" cy="516436"/>
            <a:chOff x="1944472" y="1228244"/>
            <a:chExt cx="365409" cy="516436"/>
          </a:xfrm>
        </p:grpSpPr>
        <p:sp>
          <p:nvSpPr>
            <p:cNvPr id="2125" name="Google Shape;2125;p65"/>
            <p:cNvSpPr/>
            <p:nvPr/>
          </p:nvSpPr>
          <p:spPr>
            <a:xfrm>
              <a:off x="1944472" y="1228244"/>
              <a:ext cx="259666" cy="516436"/>
            </a:xfrm>
            <a:custGeom>
              <a:avLst/>
              <a:gdLst/>
              <a:ahLst/>
              <a:cxnLst/>
              <a:rect l="l" t="t" r="r" b="b"/>
              <a:pathLst>
                <a:path w="7443" h="14803" extrusionOk="0">
                  <a:moveTo>
                    <a:pt x="3725" y="0"/>
                  </a:moveTo>
                  <a:cubicBezTo>
                    <a:pt x="2608" y="0"/>
                    <a:pt x="1714" y="916"/>
                    <a:pt x="1734" y="2033"/>
                  </a:cubicBezTo>
                  <a:lnTo>
                    <a:pt x="1734" y="8580"/>
                  </a:lnTo>
                  <a:cubicBezTo>
                    <a:pt x="521" y="9440"/>
                    <a:pt x="0" y="10994"/>
                    <a:pt x="458" y="12416"/>
                  </a:cubicBezTo>
                  <a:cubicBezTo>
                    <a:pt x="909" y="13838"/>
                    <a:pt x="2227" y="14802"/>
                    <a:pt x="3725" y="14802"/>
                  </a:cubicBezTo>
                  <a:cubicBezTo>
                    <a:pt x="5216" y="14802"/>
                    <a:pt x="6534" y="13838"/>
                    <a:pt x="6992" y="12416"/>
                  </a:cubicBezTo>
                  <a:cubicBezTo>
                    <a:pt x="7443" y="10994"/>
                    <a:pt x="6930" y="9440"/>
                    <a:pt x="5709" y="8580"/>
                  </a:cubicBezTo>
                  <a:lnTo>
                    <a:pt x="5709" y="2033"/>
                  </a:lnTo>
                  <a:cubicBezTo>
                    <a:pt x="5737" y="916"/>
                    <a:pt x="4835" y="0"/>
                    <a:pt x="3725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65"/>
            <p:cNvSpPr/>
            <p:nvPr/>
          </p:nvSpPr>
          <p:spPr>
            <a:xfrm>
              <a:off x="1981976" y="1271783"/>
              <a:ext cx="170145" cy="431032"/>
            </a:xfrm>
            <a:custGeom>
              <a:avLst/>
              <a:gdLst/>
              <a:ahLst/>
              <a:cxnLst/>
              <a:rect l="l" t="t" r="r" b="b"/>
              <a:pathLst>
                <a:path w="4877" h="12355" extrusionOk="0">
                  <a:moveTo>
                    <a:pt x="2650" y="1"/>
                  </a:moveTo>
                  <a:cubicBezTo>
                    <a:pt x="2213" y="1"/>
                    <a:pt x="1866" y="348"/>
                    <a:pt x="1866" y="785"/>
                  </a:cubicBezTo>
                  <a:lnTo>
                    <a:pt x="1866" y="7950"/>
                  </a:lnTo>
                  <a:lnTo>
                    <a:pt x="1360" y="8310"/>
                  </a:lnTo>
                  <a:cubicBezTo>
                    <a:pt x="0" y="9274"/>
                    <a:pt x="146" y="11341"/>
                    <a:pt x="1624" y="12104"/>
                  </a:cubicBezTo>
                  <a:cubicBezTo>
                    <a:pt x="1957" y="12276"/>
                    <a:pt x="2305" y="12354"/>
                    <a:pt x="2643" y="12354"/>
                  </a:cubicBezTo>
                  <a:cubicBezTo>
                    <a:pt x="3811" y="12354"/>
                    <a:pt x="4871" y="11418"/>
                    <a:pt x="4877" y="10128"/>
                  </a:cubicBezTo>
                  <a:cubicBezTo>
                    <a:pt x="4870" y="9406"/>
                    <a:pt x="4523" y="8733"/>
                    <a:pt x="3933" y="8310"/>
                  </a:cubicBezTo>
                  <a:lnTo>
                    <a:pt x="3434" y="7950"/>
                  </a:lnTo>
                  <a:lnTo>
                    <a:pt x="3434" y="785"/>
                  </a:lnTo>
                  <a:cubicBezTo>
                    <a:pt x="3434" y="348"/>
                    <a:pt x="3080" y="1"/>
                    <a:pt x="2650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65"/>
            <p:cNvSpPr/>
            <p:nvPr/>
          </p:nvSpPr>
          <p:spPr>
            <a:xfrm>
              <a:off x="1990209" y="1271783"/>
              <a:ext cx="84253" cy="431032"/>
            </a:xfrm>
            <a:custGeom>
              <a:avLst/>
              <a:gdLst/>
              <a:ahLst/>
              <a:cxnLst/>
              <a:rect l="l" t="t" r="r" b="b"/>
              <a:pathLst>
                <a:path w="2415" h="12355" extrusionOk="0">
                  <a:moveTo>
                    <a:pt x="2407" y="1"/>
                  </a:moveTo>
                  <a:cubicBezTo>
                    <a:pt x="1977" y="1"/>
                    <a:pt x="1630" y="354"/>
                    <a:pt x="1630" y="785"/>
                  </a:cubicBezTo>
                  <a:lnTo>
                    <a:pt x="1630" y="7950"/>
                  </a:lnTo>
                  <a:lnTo>
                    <a:pt x="1124" y="8310"/>
                  </a:lnTo>
                  <a:cubicBezTo>
                    <a:pt x="333" y="8872"/>
                    <a:pt x="0" y="9878"/>
                    <a:pt x="292" y="10800"/>
                  </a:cubicBezTo>
                  <a:cubicBezTo>
                    <a:pt x="590" y="11723"/>
                    <a:pt x="1443" y="12354"/>
                    <a:pt x="2414" y="12354"/>
                  </a:cubicBezTo>
                  <a:cubicBezTo>
                    <a:pt x="1714" y="12354"/>
                    <a:pt x="1145" y="11355"/>
                    <a:pt x="1138" y="10128"/>
                  </a:cubicBezTo>
                  <a:cubicBezTo>
                    <a:pt x="1138" y="9295"/>
                    <a:pt x="1492" y="8504"/>
                    <a:pt x="2116" y="7950"/>
                  </a:cubicBezTo>
                  <a:lnTo>
                    <a:pt x="2116" y="785"/>
                  </a:lnTo>
                  <a:cubicBezTo>
                    <a:pt x="2116" y="354"/>
                    <a:pt x="2164" y="1"/>
                    <a:pt x="240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65"/>
            <p:cNvSpPr/>
            <p:nvPr/>
          </p:nvSpPr>
          <p:spPr>
            <a:xfrm>
              <a:off x="2047076" y="1271783"/>
              <a:ext cx="54703" cy="118617"/>
            </a:xfrm>
            <a:custGeom>
              <a:avLst/>
              <a:gdLst/>
              <a:ahLst/>
              <a:cxnLst/>
              <a:rect l="l" t="t" r="r" b="b"/>
              <a:pathLst>
                <a:path w="1568" h="3400" extrusionOk="0">
                  <a:moveTo>
                    <a:pt x="784" y="1"/>
                  </a:moveTo>
                  <a:cubicBezTo>
                    <a:pt x="347" y="1"/>
                    <a:pt x="0" y="348"/>
                    <a:pt x="0" y="785"/>
                  </a:cubicBezTo>
                  <a:lnTo>
                    <a:pt x="0" y="3399"/>
                  </a:lnTo>
                  <a:lnTo>
                    <a:pt x="1568" y="3399"/>
                  </a:lnTo>
                  <a:lnTo>
                    <a:pt x="1568" y="785"/>
                  </a:lnTo>
                  <a:cubicBezTo>
                    <a:pt x="1568" y="348"/>
                    <a:pt x="1214" y="1"/>
                    <a:pt x="78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9" name="Google Shape;2129;p65"/>
            <p:cNvSpPr/>
            <p:nvPr/>
          </p:nvSpPr>
          <p:spPr>
            <a:xfrm>
              <a:off x="2047076" y="1502876"/>
              <a:ext cx="54703" cy="15769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1"/>
                  </a:moveTo>
                  <a:lnTo>
                    <a:pt x="0" y="452"/>
                  </a:lnTo>
                  <a:lnTo>
                    <a:pt x="1568" y="452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0" name="Google Shape;2130;p65"/>
            <p:cNvSpPr/>
            <p:nvPr/>
          </p:nvSpPr>
          <p:spPr>
            <a:xfrm>
              <a:off x="2047076" y="1442626"/>
              <a:ext cx="54703" cy="16013"/>
            </a:xfrm>
            <a:custGeom>
              <a:avLst/>
              <a:gdLst/>
              <a:ahLst/>
              <a:cxnLst/>
              <a:rect l="l" t="t" r="r" b="b"/>
              <a:pathLst>
                <a:path w="1568" h="459" extrusionOk="0">
                  <a:moveTo>
                    <a:pt x="0" y="1"/>
                  </a:moveTo>
                  <a:lnTo>
                    <a:pt x="0" y="458"/>
                  </a:lnTo>
                  <a:lnTo>
                    <a:pt x="1568" y="458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65"/>
            <p:cNvSpPr/>
            <p:nvPr/>
          </p:nvSpPr>
          <p:spPr>
            <a:xfrm>
              <a:off x="2047076" y="1382620"/>
              <a:ext cx="54703" cy="15769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1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65"/>
            <p:cNvSpPr/>
            <p:nvPr/>
          </p:nvSpPr>
          <p:spPr>
            <a:xfrm>
              <a:off x="2047076" y="1322370"/>
              <a:ext cx="54703" cy="15769"/>
            </a:xfrm>
            <a:custGeom>
              <a:avLst/>
              <a:gdLst/>
              <a:ahLst/>
              <a:cxnLst/>
              <a:rect l="l" t="t" r="r" b="b"/>
              <a:pathLst>
                <a:path w="1568" h="452" extrusionOk="0">
                  <a:moveTo>
                    <a:pt x="0" y="0"/>
                  </a:moveTo>
                  <a:lnTo>
                    <a:pt x="0" y="451"/>
                  </a:lnTo>
                  <a:lnTo>
                    <a:pt x="1568" y="451"/>
                  </a:lnTo>
                  <a:lnTo>
                    <a:pt x="156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65"/>
            <p:cNvSpPr/>
            <p:nvPr/>
          </p:nvSpPr>
          <p:spPr>
            <a:xfrm>
              <a:off x="2222733" y="1295506"/>
              <a:ext cx="87148" cy="148620"/>
            </a:xfrm>
            <a:custGeom>
              <a:avLst/>
              <a:gdLst/>
              <a:ahLst/>
              <a:cxnLst/>
              <a:rect l="l" t="t" r="r" b="b"/>
              <a:pathLst>
                <a:path w="2498" h="4260" extrusionOk="0">
                  <a:moveTo>
                    <a:pt x="1243" y="0"/>
                  </a:moveTo>
                  <a:cubicBezTo>
                    <a:pt x="452" y="0"/>
                    <a:pt x="1" y="465"/>
                    <a:pt x="1" y="1270"/>
                  </a:cubicBezTo>
                  <a:lnTo>
                    <a:pt x="1" y="2990"/>
                  </a:lnTo>
                  <a:cubicBezTo>
                    <a:pt x="1" y="3427"/>
                    <a:pt x="119" y="3753"/>
                    <a:pt x="362" y="3968"/>
                  </a:cubicBezTo>
                  <a:cubicBezTo>
                    <a:pt x="577" y="4155"/>
                    <a:pt x="875" y="4259"/>
                    <a:pt x="1243" y="4259"/>
                  </a:cubicBezTo>
                  <a:cubicBezTo>
                    <a:pt x="1978" y="4259"/>
                    <a:pt x="2498" y="3836"/>
                    <a:pt x="2498" y="3226"/>
                  </a:cubicBezTo>
                  <a:cubicBezTo>
                    <a:pt x="2498" y="2990"/>
                    <a:pt x="2401" y="2941"/>
                    <a:pt x="2241" y="2941"/>
                  </a:cubicBezTo>
                  <a:cubicBezTo>
                    <a:pt x="2082" y="2941"/>
                    <a:pt x="1999" y="3004"/>
                    <a:pt x="1985" y="3122"/>
                  </a:cubicBezTo>
                  <a:cubicBezTo>
                    <a:pt x="1950" y="3385"/>
                    <a:pt x="1901" y="3788"/>
                    <a:pt x="1270" y="3788"/>
                  </a:cubicBezTo>
                  <a:cubicBezTo>
                    <a:pt x="757" y="3788"/>
                    <a:pt x="507" y="3531"/>
                    <a:pt x="507" y="2990"/>
                  </a:cubicBezTo>
                  <a:lnTo>
                    <a:pt x="507" y="1270"/>
                  </a:lnTo>
                  <a:cubicBezTo>
                    <a:pt x="507" y="736"/>
                    <a:pt x="757" y="465"/>
                    <a:pt x="1256" y="465"/>
                  </a:cubicBezTo>
                  <a:cubicBezTo>
                    <a:pt x="1832" y="465"/>
                    <a:pt x="1971" y="812"/>
                    <a:pt x="1985" y="1110"/>
                  </a:cubicBezTo>
                  <a:cubicBezTo>
                    <a:pt x="1992" y="1228"/>
                    <a:pt x="2082" y="1291"/>
                    <a:pt x="2241" y="1291"/>
                  </a:cubicBezTo>
                  <a:cubicBezTo>
                    <a:pt x="2401" y="1291"/>
                    <a:pt x="2498" y="1249"/>
                    <a:pt x="2498" y="1013"/>
                  </a:cubicBezTo>
                  <a:cubicBezTo>
                    <a:pt x="2498" y="417"/>
                    <a:pt x="1985" y="0"/>
                    <a:pt x="124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65"/>
            <p:cNvSpPr/>
            <p:nvPr/>
          </p:nvSpPr>
          <p:spPr>
            <a:xfrm>
              <a:off x="2173612" y="1247222"/>
              <a:ext cx="60076" cy="51703"/>
            </a:xfrm>
            <a:custGeom>
              <a:avLst/>
              <a:gdLst/>
              <a:ahLst/>
              <a:cxnLst/>
              <a:rect l="l" t="t" r="r" b="b"/>
              <a:pathLst>
                <a:path w="1722" h="1482" extrusionOk="0">
                  <a:moveTo>
                    <a:pt x="986" y="453"/>
                  </a:moveTo>
                  <a:cubicBezTo>
                    <a:pt x="1131" y="453"/>
                    <a:pt x="1270" y="566"/>
                    <a:pt x="1270" y="739"/>
                  </a:cubicBezTo>
                  <a:cubicBezTo>
                    <a:pt x="1270" y="899"/>
                    <a:pt x="1145" y="1031"/>
                    <a:pt x="986" y="1031"/>
                  </a:cubicBezTo>
                  <a:cubicBezTo>
                    <a:pt x="729" y="1031"/>
                    <a:pt x="604" y="719"/>
                    <a:pt x="785" y="538"/>
                  </a:cubicBezTo>
                  <a:cubicBezTo>
                    <a:pt x="843" y="480"/>
                    <a:pt x="915" y="453"/>
                    <a:pt x="986" y="453"/>
                  </a:cubicBezTo>
                  <a:close/>
                  <a:moveTo>
                    <a:pt x="983" y="1"/>
                  </a:moveTo>
                  <a:cubicBezTo>
                    <a:pt x="801" y="1"/>
                    <a:pt x="616" y="68"/>
                    <a:pt x="466" y="219"/>
                  </a:cubicBezTo>
                  <a:cubicBezTo>
                    <a:pt x="1" y="684"/>
                    <a:pt x="327" y="1482"/>
                    <a:pt x="986" y="1482"/>
                  </a:cubicBezTo>
                  <a:cubicBezTo>
                    <a:pt x="1395" y="1482"/>
                    <a:pt x="1721" y="1149"/>
                    <a:pt x="1721" y="739"/>
                  </a:cubicBezTo>
                  <a:cubicBezTo>
                    <a:pt x="1721" y="294"/>
                    <a:pt x="1360" y="1"/>
                    <a:pt x="983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35" name="Google Shape;2135;p65"/>
          <p:cNvGrpSpPr/>
          <p:nvPr/>
        </p:nvGrpSpPr>
        <p:grpSpPr>
          <a:xfrm>
            <a:off x="-100207" y="193516"/>
            <a:ext cx="2165697" cy="1897712"/>
            <a:chOff x="-119257" y="-11409"/>
            <a:chExt cx="2165697" cy="1897712"/>
          </a:xfrm>
        </p:grpSpPr>
        <p:sp>
          <p:nvSpPr>
            <p:cNvPr id="2136" name="Google Shape;2136;p65"/>
            <p:cNvSpPr/>
            <p:nvPr/>
          </p:nvSpPr>
          <p:spPr>
            <a:xfrm rot="-1245271">
              <a:off x="1167000" y="103858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65"/>
            <p:cNvSpPr/>
            <p:nvPr/>
          </p:nvSpPr>
          <p:spPr>
            <a:xfrm>
              <a:off x="825027" y="1108505"/>
              <a:ext cx="215898" cy="216971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65"/>
            <p:cNvSpPr/>
            <p:nvPr/>
          </p:nvSpPr>
          <p:spPr>
            <a:xfrm rot="-2272745" flipH="1">
              <a:off x="-142464" y="595703"/>
              <a:ext cx="2212111" cy="683487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39" name="Google Shape;2139;p65"/>
          <p:cNvSpPr txBox="1">
            <a:spLocks noGrp="1"/>
          </p:cNvSpPr>
          <p:nvPr>
            <p:ph type="subTitle" idx="1"/>
          </p:nvPr>
        </p:nvSpPr>
        <p:spPr>
          <a:xfrm>
            <a:off x="809876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Mercury is the closest planet to the Sun and the smallest of them all</a:t>
            </a:r>
            <a:endParaRPr/>
          </a:p>
        </p:txBody>
      </p:sp>
      <p:sp>
        <p:nvSpPr>
          <p:cNvPr id="2140" name="Google Shape;2140;p65"/>
          <p:cNvSpPr txBox="1">
            <a:spLocks noGrp="1"/>
          </p:cNvSpPr>
          <p:nvPr>
            <p:ph type="subTitle" idx="2"/>
          </p:nvPr>
        </p:nvSpPr>
        <p:spPr>
          <a:xfrm>
            <a:off x="3446098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</a:t>
            </a:r>
            <a:endParaRPr/>
          </a:p>
        </p:txBody>
      </p:sp>
      <p:sp>
        <p:nvSpPr>
          <p:cNvPr id="2141" name="Google Shape;2141;p65"/>
          <p:cNvSpPr txBox="1">
            <a:spLocks noGrp="1"/>
          </p:cNvSpPr>
          <p:nvPr>
            <p:ph type="subTitle" idx="3"/>
          </p:nvPr>
        </p:nvSpPr>
        <p:spPr>
          <a:xfrm>
            <a:off x="6082327" y="3183517"/>
            <a:ext cx="22518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Despite being red, Mars is actually a cold place. It’s full of iron oxide dust</a:t>
            </a:r>
            <a:endParaRPr/>
          </a:p>
        </p:txBody>
      </p:sp>
      <p:sp>
        <p:nvSpPr>
          <p:cNvPr id="2142" name="Google Shape;2142;p65"/>
          <p:cNvSpPr txBox="1">
            <a:spLocks noGrp="1"/>
          </p:cNvSpPr>
          <p:nvPr>
            <p:ph type="title"/>
          </p:nvPr>
        </p:nvSpPr>
        <p:spPr>
          <a:xfrm>
            <a:off x="720000" y="347474"/>
            <a:ext cx="7704000" cy="64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Success</a:t>
            </a:r>
            <a:r>
              <a:rPr lang="en"/>
              <a:t> stories</a:t>
            </a:r>
            <a:endParaRPr/>
          </a:p>
        </p:txBody>
      </p:sp>
      <p:sp>
        <p:nvSpPr>
          <p:cNvPr id="2143" name="Google Shape;2143;p65"/>
          <p:cNvSpPr txBox="1">
            <a:spLocks noGrp="1"/>
          </p:cNvSpPr>
          <p:nvPr>
            <p:ph type="subTitle" idx="4"/>
          </p:nvPr>
        </p:nvSpPr>
        <p:spPr>
          <a:xfrm>
            <a:off x="809875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1</a:t>
            </a:r>
            <a:endParaRPr/>
          </a:p>
        </p:txBody>
      </p:sp>
      <p:sp>
        <p:nvSpPr>
          <p:cNvPr id="2144" name="Google Shape;2144;p65"/>
          <p:cNvSpPr txBox="1">
            <a:spLocks noGrp="1"/>
          </p:cNvSpPr>
          <p:nvPr>
            <p:ph type="subTitle" idx="5"/>
          </p:nvPr>
        </p:nvSpPr>
        <p:spPr>
          <a:xfrm>
            <a:off x="3446101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2</a:t>
            </a:r>
            <a:endParaRPr/>
          </a:p>
        </p:txBody>
      </p:sp>
      <p:sp>
        <p:nvSpPr>
          <p:cNvPr id="2145" name="Google Shape;2145;p65"/>
          <p:cNvSpPr txBox="1">
            <a:spLocks noGrp="1"/>
          </p:cNvSpPr>
          <p:nvPr>
            <p:ph type="subTitle" idx="6"/>
          </p:nvPr>
        </p:nvSpPr>
        <p:spPr>
          <a:xfrm>
            <a:off x="6082327" y="2726050"/>
            <a:ext cx="22518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Case 3p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50" name="Google Shape;2150;p66"/>
          <p:cNvCxnSpPr>
            <a:endCxn id="2151" idx="2"/>
          </p:cNvCxnSpPr>
          <p:nvPr/>
        </p:nvCxnSpPr>
        <p:spPr>
          <a:xfrm rot="10800000">
            <a:off x="1406576" y="2566963"/>
            <a:ext cx="1500" cy="40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2" name="Google Shape;2152;p66"/>
          <p:cNvCxnSpPr>
            <a:endCxn id="2153" idx="2"/>
          </p:cNvCxnSpPr>
          <p:nvPr/>
        </p:nvCxnSpPr>
        <p:spPr>
          <a:xfrm rot="10800000">
            <a:off x="2993766" y="2566950"/>
            <a:ext cx="6600" cy="3858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4" name="Google Shape;2154;p66"/>
          <p:cNvCxnSpPr>
            <a:endCxn id="2155" idx="2"/>
          </p:cNvCxnSpPr>
          <p:nvPr/>
        </p:nvCxnSpPr>
        <p:spPr>
          <a:xfrm rot="10800000">
            <a:off x="4580956" y="2566963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6" name="Google Shape;2156;p66"/>
          <p:cNvCxnSpPr>
            <a:endCxn id="2157" idx="2"/>
          </p:cNvCxnSpPr>
          <p:nvPr/>
        </p:nvCxnSpPr>
        <p:spPr>
          <a:xfrm rot="10800000">
            <a:off x="6168145" y="2566950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58" name="Google Shape;2158;p66"/>
          <p:cNvCxnSpPr>
            <a:endCxn id="2159" idx="2"/>
          </p:cNvCxnSpPr>
          <p:nvPr/>
        </p:nvCxnSpPr>
        <p:spPr>
          <a:xfrm rot="10800000">
            <a:off x="7755335" y="2566963"/>
            <a:ext cx="0" cy="40110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160" name="Google Shape;2160;p66"/>
          <p:cNvSpPr/>
          <p:nvPr/>
        </p:nvSpPr>
        <p:spPr>
          <a:xfrm rot="619509">
            <a:off x="828612" y="1493558"/>
            <a:ext cx="1283576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61" name="Google Shape;2161;p66"/>
          <p:cNvSpPr txBox="1">
            <a:spLocks noGrp="1"/>
          </p:cNvSpPr>
          <p:nvPr>
            <p:ph type="subTitle" idx="4294967295"/>
          </p:nvPr>
        </p:nvSpPr>
        <p:spPr>
          <a:xfrm>
            <a:off x="724724" y="3448842"/>
            <a:ext cx="1502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 b="0"/>
              <a:t>Saturn </a:t>
            </a:r>
            <a:r>
              <a:rPr lang="en" sz="1400"/>
              <a:t>has several rings</a:t>
            </a:r>
            <a:endParaRPr sz="1400" b="0"/>
          </a:p>
        </p:txBody>
      </p:sp>
      <p:sp>
        <p:nvSpPr>
          <p:cNvPr id="2162" name="Google Shape;2162;p66"/>
          <p:cNvSpPr txBox="1">
            <a:spLocks noGrp="1"/>
          </p:cNvSpPr>
          <p:nvPr>
            <p:ph type="subTitle" idx="4294967295"/>
          </p:nvPr>
        </p:nvSpPr>
        <p:spPr>
          <a:xfrm>
            <a:off x="719361" y="3144534"/>
            <a:ext cx="15021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Jan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63" name="Google Shape;2163;p66"/>
          <p:cNvSpPr txBox="1">
            <a:spLocks noGrp="1"/>
          </p:cNvSpPr>
          <p:nvPr>
            <p:ph type="subTitle" idx="4294967295"/>
          </p:nvPr>
        </p:nvSpPr>
        <p:spPr>
          <a:xfrm>
            <a:off x="2272756" y="3144534"/>
            <a:ext cx="15021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Apr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64" name="Google Shape;2164;p66"/>
          <p:cNvSpPr txBox="1">
            <a:spLocks noGrp="1"/>
          </p:cNvSpPr>
          <p:nvPr>
            <p:ph type="subTitle" idx="4294967295"/>
          </p:nvPr>
        </p:nvSpPr>
        <p:spPr>
          <a:xfrm>
            <a:off x="3826151" y="3144534"/>
            <a:ext cx="15021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Jul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65" name="Google Shape;2165;p66"/>
          <p:cNvSpPr txBox="1">
            <a:spLocks noGrp="1"/>
          </p:cNvSpPr>
          <p:nvPr>
            <p:ph type="subTitle" idx="4294967295"/>
          </p:nvPr>
        </p:nvSpPr>
        <p:spPr>
          <a:xfrm>
            <a:off x="5379546" y="3144534"/>
            <a:ext cx="15021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Sep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66" name="Google Shape;2166;p66"/>
          <p:cNvSpPr txBox="1">
            <a:spLocks noGrp="1"/>
          </p:cNvSpPr>
          <p:nvPr>
            <p:ph type="subTitle" idx="4294967295"/>
          </p:nvPr>
        </p:nvSpPr>
        <p:spPr>
          <a:xfrm>
            <a:off x="6932942" y="3144534"/>
            <a:ext cx="1502100" cy="39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Nov</a:t>
            </a:r>
            <a:endParaRPr sz="280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67" name="Google Shape;2167;p66"/>
          <p:cNvSpPr txBox="1">
            <a:spLocks noGrp="1"/>
          </p:cNvSpPr>
          <p:nvPr>
            <p:ph type="subTitle" idx="4294967295"/>
          </p:nvPr>
        </p:nvSpPr>
        <p:spPr>
          <a:xfrm>
            <a:off x="2277345" y="3448842"/>
            <a:ext cx="1502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Venus is terribly hot</a:t>
            </a:r>
            <a:endParaRPr sz="1400" b="0"/>
          </a:p>
        </p:txBody>
      </p:sp>
      <p:sp>
        <p:nvSpPr>
          <p:cNvPr id="2168" name="Google Shape;2168;p66"/>
          <p:cNvSpPr txBox="1">
            <a:spLocks noGrp="1"/>
          </p:cNvSpPr>
          <p:nvPr>
            <p:ph type="subTitle" idx="4294967295"/>
          </p:nvPr>
        </p:nvSpPr>
        <p:spPr>
          <a:xfrm>
            <a:off x="3829966" y="3448842"/>
            <a:ext cx="1502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Mars is </a:t>
            </a:r>
            <a:br>
              <a:rPr lang="en" sz="1400"/>
            </a:br>
            <a:r>
              <a:rPr lang="en" sz="1400"/>
              <a:t>actually cold</a:t>
            </a:r>
            <a:endParaRPr sz="1400" b="0"/>
          </a:p>
        </p:txBody>
      </p:sp>
      <p:sp>
        <p:nvSpPr>
          <p:cNvPr id="2169" name="Google Shape;2169;p66"/>
          <p:cNvSpPr txBox="1">
            <a:spLocks noGrp="1"/>
          </p:cNvSpPr>
          <p:nvPr>
            <p:ph type="subTitle" idx="4294967295"/>
          </p:nvPr>
        </p:nvSpPr>
        <p:spPr>
          <a:xfrm>
            <a:off x="5382587" y="3448842"/>
            <a:ext cx="1502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Neptune is</a:t>
            </a:r>
            <a:r>
              <a:rPr lang="en"/>
              <a:t> far from the Sun</a:t>
            </a:r>
            <a:r>
              <a:rPr lang="en" sz="1400"/>
              <a:t> </a:t>
            </a:r>
            <a:endParaRPr sz="1400" b="0"/>
          </a:p>
        </p:txBody>
      </p:sp>
      <p:sp>
        <p:nvSpPr>
          <p:cNvPr id="2170" name="Google Shape;2170;p66"/>
          <p:cNvSpPr txBox="1">
            <a:spLocks noGrp="1"/>
          </p:cNvSpPr>
          <p:nvPr>
            <p:ph type="subTitle" idx="4294967295"/>
          </p:nvPr>
        </p:nvSpPr>
        <p:spPr>
          <a:xfrm>
            <a:off x="6935209" y="3448842"/>
            <a:ext cx="1502100" cy="60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/>
              <a:t>Jupiter is a </a:t>
            </a:r>
            <a:br>
              <a:rPr lang="en" sz="1400"/>
            </a:br>
            <a:r>
              <a:rPr lang="en" sz="1400"/>
              <a:t>gas giant</a:t>
            </a:r>
            <a:endParaRPr sz="1400" b="0"/>
          </a:p>
        </p:txBody>
      </p:sp>
      <p:cxnSp>
        <p:nvCxnSpPr>
          <p:cNvPr id="2171" name="Google Shape;2171;p66"/>
          <p:cNvCxnSpPr>
            <a:stCxn id="2159" idx="3"/>
            <a:endCxn id="2151" idx="1"/>
          </p:cNvCxnSpPr>
          <p:nvPr/>
        </p:nvCxnSpPr>
        <p:spPr>
          <a:xfrm rot="10800000">
            <a:off x="787535" y="2491663"/>
            <a:ext cx="75867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159" name="Google Shape;2159;p66"/>
          <p:cNvSpPr/>
          <p:nvPr/>
        </p:nvSpPr>
        <p:spPr>
          <a:xfrm>
            <a:off x="7136435" y="2416363"/>
            <a:ext cx="1237800" cy="1506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7" name="Google Shape;2157;p66"/>
          <p:cNvSpPr/>
          <p:nvPr/>
        </p:nvSpPr>
        <p:spPr>
          <a:xfrm>
            <a:off x="5549245" y="2416350"/>
            <a:ext cx="1237800" cy="150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5" name="Google Shape;2155;p66"/>
          <p:cNvSpPr/>
          <p:nvPr/>
        </p:nvSpPr>
        <p:spPr>
          <a:xfrm>
            <a:off x="3962056" y="2416363"/>
            <a:ext cx="1237800" cy="1506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3" name="Google Shape;2153;p66"/>
          <p:cNvSpPr/>
          <p:nvPr/>
        </p:nvSpPr>
        <p:spPr>
          <a:xfrm>
            <a:off x="2374866" y="2416350"/>
            <a:ext cx="1237800" cy="1506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51" name="Google Shape;2151;p66"/>
          <p:cNvSpPr/>
          <p:nvPr/>
        </p:nvSpPr>
        <p:spPr>
          <a:xfrm>
            <a:off x="787676" y="2416363"/>
            <a:ext cx="1237800" cy="150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2" name="Google Shape;2172;p66"/>
          <p:cNvSpPr txBox="1"/>
          <p:nvPr/>
        </p:nvSpPr>
        <p:spPr>
          <a:xfrm>
            <a:off x="958295" y="162538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73" name="Google Shape;2173;p66"/>
          <p:cNvSpPr/>
          <p:nvPr/>
        </p:nvSpPr>
        <p:spPr>
          <a:xfrm flipH="1">
            <a:off x="2352002" y="1493565"/>
            <a:ext cx="1283573" cy="71123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4" name="Google Shape;2174;p66"/>
          <p:cNvSpPr txBox="1"/>
          <p:nvPr/>
        </p:nvSpPr>
        <p:spPr>
          <a:xfrm>
            <a:off x="2481683" y="162538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75" name="Google Shape;2175;p66"/>
          <p:cNvSpPr/>
          <p:nvPr/>
        </p:nvSpPr>
        <p:spPr>
          <a:xfrm rot="619509">
            <a:off x="3939237" y="1493558"/>
            <a:ext cx="1283576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6" name="Google Shape;2176;p66"/>
          <p:cNvSpPr txBox="1"/>
          <p:nvPr/>
        </p:nvSpPr>
        <p:spPr>
          <a:xfrm>
            <a:off x="4068920" y="162538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3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77" name="Google Shape;2177;p66"/>
          <p:cNvSpPr/>
          <p:nvPr/>
        </p:nvSpPr>
        <p:spPr>
          <a:xfrm rot="155210">
            <a:off x="5526458" y="1493559"/>
            <a:ext cx="1283582" cy="71124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8" name="Google Shape;2178;p66"/>
          <p:cNvSpPr txBox="1"/>
          <p:nvPr/>
        </p:nvSpPr>
        <p:spPr>
          <a:xfrm>
            <a:off x="5656145" y="162538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4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179" name="Google Shape;2179;p66"/>
          <p:cNvSpPr/>
          <p:nvPr/>
        </p:nvSpPr>
        <p:spPr>
          <a:xfrm rot="1164406">
            <a:off x="7113689" y="1493549"/>
            <a:ext cx="1283575" cy="711228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0" name="Google Shape;2180;p66"/>
          <p:cNvSpPr txBox="1"/>
          <p:nvPr/>
        </p:nvSpPr>
        <p:spPr>
          <a:xfrm>
            <a:off x="7243370" y="162538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5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2181" name="Google Shape;2181;p66"/>
          <p:cNvGrpSpPr/>
          <p:nvPr/>
        </p:nvGrpSpPr>
        <p:grpSpPr>
          <a:xfrm rot="-2271534">
            <a:off x="3448801" y="4525431"/>
            <a:ext cx="188378" cy="195250"/>
            <a:chOff x="8487708" y="4150383"/>
            <a:chExt cx="188384" cy="195256"/>
          </a:xfrm>
        </p:grpSpPr>
        <p:sp>
          <p:nvSpPr>
            <p:cNvPr id="2182" name="Google Shape;2182;p66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66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66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66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86" name="Google Shape;2186;p66"/>
          <p:cNvGrpSpPr/>
          <p:nvPr/>
        </p:nvGrpSpPr>
        <p:grpSpPr>
          <a:xfrm>
            <a:off x="7712064" y="940046"/>
            <a:ext cx="568461" cy="341904"/>
            <a:chOff x="7712064" y="940046"/>
            <a:chExt cx="568461" cy="341904"/>
          </a:xfrm>
        </p:grpSpPr>
        <p:sp>
          <p:nvSpPr>
            <p:cNvPr id="2187" name="Google Shape;2187;p66"/>
            <p:cNvSpPr/>
            <p:nvPr/>
          </p:nvSpPr>
          <p:spPr>
            <a:xfrm rot="-1245271">
              <a:off x="7739562" y="997206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66"/>
            <p:cNvSpPr/>
            <p:nvPr/>
          </p:nvSpPr>
          <p:spPr>
            <a:xfrm rot="8371743">
              <a:off x="7994155" y="985573"/>
              <a:ext cx="232797" cy="25085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89" name="Google Shape;2189;p66"/>
          <p:cNvSpPr/>
          <p:nvPr/>
        </p:nvSpPr>
        <p:spPr>
          <a:xfrm rot="-1660787">
            <a:off x="3834200" y="4354449"/>
            <a:ext cx="284099" cy="306118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0" name="Google Shape;2190;p66"/>
          <p:cNvSpPr/>
          <p:nvPr/>
        </p:nvSpPr>
        <p:spPr>
          <a:xfrm rot="-1245271">
            <a:off x="942700" y="109758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1" name="Google Shape;2191;p66"/>
          <p:cNvSpPr/>
          <p:nvPr/>
        </p:nvSpPr>
        <p:spPr>
          <a:xfrm>
            <a:off x="8502252" y="1119730"/>
            <a:ext cx="215898" cy="216971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2" name="Google Shape;2192;p66"/>
          <p:cNvSpPr txBox="1">
            <a:spLocks noGrp="1"/>
          </p:cNvSpPr>
          <p:nvPr>
            <p:ph type="title"/>
          </p:nvPr>
        </p:nvSpPr>
        <p:spPr>
          <a:xfrm>
            <a:off x="713250" y="349775"/>
            <a:ext cx="77175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Our</a:t>
            </a:r>
            <a:r>
              <a:rPr lang="en"/>
              <a:t> timing</a:t>
            </a:r>
            <a:endParaRPr/>
          </a:p>
        </p:txBody>
      </p:sp>
      <p:grpSp>
        <p:nvGrpSpPr>
          <p:cNvPr id="2193" name="Google Shape;2193;p66"/>
          <p:cNvGrpSpPr/>
          <p:nvPr/>
        </p:nvGrpSpPr>
        <p:grpSpPr>
          <a:xfrm>
            <a:off x="7243382" y="4286921"/>
            <a:ext cx="1004902" cy="341904"/>
            <a:chOff x="7243382" y="4286921"/>
            <a:chExt cx="1004902" cy="341904"/>
          </a:xfrm>
        </p:grpSpPr>
        <p:sp>
          <p:nvSpPr>
            <p:cNvPr id="2194" name="Google Shape;2194;p66"/>
            <p:cNvSpPr/>
            <p:nvPr/>
          </p:nvSpPr>
          <p:spPr>
            <a:xfrm rot="-1245271">
              <a:off x="8047262" y="436438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66"/>
            <p:cNvSpPr/>
            <p:nvPr/>
          </p:nvSpPr>
          <p:spPr>
            <a:xfrm rot="8371743">
              <a:off x="7296955" y="4332448"/>
              <a:ext cx="232797" cy="25085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200" name="Google Shape;2200;p67"/>
          <p:cNvGraphicFramePr/>
          <p:nvPr/>
        </p:nvGraphicFramePr>
        <p:xfrm>
          <a:off x="719963" y="1606941"/>
          <a:ext cx="7704000" cy="2925950"/>
        </p:xfrm>
        <a:graphic>
          <a:graphicData uri="http://schemas.openxmlformats.org/drawingml/2006/table">
            <a:tbl>
              <a:tblPr>
                <a:noFill/>
                <a:tableStyleId>{1E285204-A662-4A0C-A239-FA374E48B245}</a:tableStyleId>
              </a:tblPr>
              <a:tblGrid>
                <a:gridCol w="15017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017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01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98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153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Status</a:t>
                      </a:r>
                      <a:endParaRPr sz="2000">
                        <a:solidFill>
                          <a:schemeClr val="accent6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Date</a:t>
                      </a:r>
                      <a:endParaRPr sz="2000">
                        <a:solidFill>
                          <a:schemeClr val="accent6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Activity</a:t>
                      </a:r>
                      <a:endParaRPr sz="2000">
                        <a:solidFill>
                          <a:schemeClr val="accent6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2000">
                          <a:solidFill>
                            <a:schemeClr val="accent6"/>
                          </a:solidFill>
                          <a:latin typeface="Dela Gothic One"/>
                          <a:ea typeface="Dela Gothic One"/>
                          <a:cs typeface="Dela Gothic One"/>
                          <a:sym typeface="Dela Gothic One"/>
                        </a:rPr>
                        <a:t>Description</a:t>
                      </a:r>
                      <a:endParaRPr sz="2000">
                        <a:solidFill>
                          <a:schemeClr val="accent6"/>
                        </a:solidFill>
                        <a:latin typeface="Dela Gothic One"/>
                        <a:ea typeface="Dela Gothic One"/>
                        <a:cs typeface="Dela Gothic One"/>
                        <a:sym typeface="Dela Gothic One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</a:t>
                      </a:r>
                      <a:endParaRPr sz="1000"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 14 March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Venus</a:t>
                      </a:r>
                      <a:endParaRPr sz="1000"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Venus has extremely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high temperatures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✔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dk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19 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September</a:t>
                      </a:r>
                      <a:endParaRPr sz="1800">
                        <a:solidFill>
                          <a:schemeClr val="l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Mars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Mars is actually a very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cold place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✖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 October</a:t>
                      </a:r>
                      <a:endParaRPr sz="1800">
                        <a:solidFill>
                          <a:schemeClr val="accent1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Mercury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Mercury is the closest planet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to the Sun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09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800">
                          <a:solidFill>
                            <a:schemeClr val="accent6"/>
                          </a:solidFill>
                        </a:rPr>
                        <a:t>✖</a:t>
                      </a:r>
                      <a:endParaRPr>
                        <a:solidFill>
                          <a:schemeClr val="accent6"/>
                        </a:solidFill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7</a:t>
                      </a:r>
                      <a:r>
                        <a:rPr lang="en">
                          <a:solidFill>
                            <a:schemeClr val="dk1"/>
                          </a:solidFill>
                          <a:highlight>
                            <a:srgbClr val="FFFFFF"/>
                          </a:highlight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 December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Saturn</a:t>
                      </a:r>
                      <a:endParaRPr/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Saturn is a gas giant and </a:t>
                      </a:r>
                      <a:b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</a:b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has several rings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201" name="Google Shape;2201;p67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Volunteering </a:t>
            </a:r>
            <a:r>
              <a:rPr lang="en"/>
              <a:t>events</a:t>
            </a:r>
            <a:endParaRPr/>
          </a:p>
        </p:txBody>
      </p:sp>
      <p:sp>
        <p:nvSpPr>
          <p:cNvPr id="2202" name="Google Shape;2202;p67"/>
          <p:cNvSpPr/>
          <p:nvPr/>
        </p:nvSpPr>
        <p:spPr>
          <a:xfrm rot="8876552" flipH="1">
            <a:off x="7529884" y="540908"/>
            <a:ext cx="2212126" cy="683492"/>
          </a:xfrm>
          <a:custGeom>
            <a:avLst/>
            <a:gdLst/>
            <a:ahLst/>
            <a:cxnLst/>
            <a:rect l="l" t="t" r="r" b="b"/>
            <a:pathLst>
              <a:path w="42395" h="13099" extrusionOk="0">
                <a:moveTo>
                  <a:pt x="23890" y="1"/>
                </a:moveTo>
                <a:cubicBezTo>
                  <a:pt x="23629" y="1"/>
                  <a:pt x="23357" y="23"/>
                  <a:pt x="23085" y="44"/>
                </a:cubicBezTo>
                <a:cubicBezTo>
                  <a:pt x="22976" y="55"/>
                  <a:pt x="22900" y="153"/>
                  <a:pt x="22911" y="262"/>
                </a:cubicBezTo>
                <a:cubicBezTo>
                  <a:pt x="22922" y="360"/>
                  <a:pt x="23009" y="436"/>
                  <a:pt x="23107" y="436"/>
                </a:cubicBezTo>
                <a:lnTo>
                  <a:pt x="23118" y="436"/>
                </a:lnTo>
                <a:cubicBezTo>
                  <a:pt x="23379" y="414"/>
                  <a:pt x="23640" y="403"/>
                  <a:pt x="23890" y="403"/>
                </a:cubicBezTo>
                <a:cubicBezTo>
                  <a:pt x="23999" y="392"/>
                  <a:pt x="24086" y="305"/>
                  <a:pt x="24086" y="197"/>
                </a:cubicBezTo>
                <a:cubicBezTo>
                  <a:pt x="24086" y="88"/>
                  <a:pt x="23999" y="1"/>
                  <a:pt x="23890" y="1"/>
                </a:cubicBezTo>
                <a:close/>
                <a:moveTo>
                  <a:pt x="24677" y="32"/>
                </a:moveTo>
                <a:cubicBezTo>
                  <a:pt x="24576" y="32"/>
                  <a:pt x="24489" y="116"/>
                  <a:pt x="24489" y="218"/>
                </a:cubicBezTo>
                <a:cubicBezTo>
                  <a:pt x="24478" y="327"/>
                  <a:pt x="24554" y="414"/>
                  <a:pt x="24663" y="425"/>
                </a:cubicBezTo>
                <a:cubicBezTo>
                  <a:pt x="24924" y="447"/>
                  <a:pt x="25174" y="479"/>
                  <a:pt x="25424" y="534"/>
                </a:cubicBezTo>
                <a:lnTo>
                  <a:pt x="25457" y="534"/>
                </a:lnTo>
                <a:cubicBezTo>
                  <a:pt x="25555" y="534"/>
                  <a:pt x="25642" y="469"/>
                  <a:pt x="25653" y="371"/>
                </a:cubicBezTo>
                <a:cubicBezTo>
                  <a:pt x="25674" y="262"/>
                  <a:pt x="25609" y="164"/>
                  <a:pt x="25500" y="142"/>
                </a:cubicBezTo>
                <a:cubicBezTo>
                  <a:pt x="25239" y="99"/>
                  <a:pt x="24967" y="55"/>
                  <a:pt x="24695" y="33"/>
                </a:cubicBezTo>
                <a:cubicBezTo>
                  <a:pt x="24689" y="33"/>
                  <a:pt x="24683" y="32"/>
                  <a:pt x="24677" y="32"/>
                </a:cubicBezTo>
                <a:close/>
                <a:moveTo>
                  <a:pt x="22328" y="149"/>
                </a:moveTo>
                <a:cubicBezTo>
                  <a:pt x="22316" y="149"/>
                  <a:pt x="22304" y="151"/>
                  <a:pt x="22291" y="153"/>
                </a:cubicBezTo>
                <a:cubicBezTo>
                  <a:pt x="22030" y="197"/>
                  <a:pt x="21769" y="251"/>
                  <a:pt x="21508" y="316"/>
                </a:cubicBezTo>
                <a:cubicBezTo>
                  <a:pt x="21399" y="338"/>
                  <a:pt x="21334" y="447"/>
                  <a:pt x="21355" y="556"/>
                </a:cubicBezTo>
                <a:cubicBezTo>
                  <a:pt x="21377" y="643"/>
                  <a:pt x="21464" y="708"/>
                  <a:pt x="21551" y="708"/>
                </a:cubicBezTo>
                <a:cubicBezTo>
                  <a:pt x="21562" y="708"/>
                  <a:pt x="21584" y="697"/>
                  <a:pt x="21595" y="697"/>
                </a:cubicBezTo>
                <a:cubicBezTo>
                  <a:pt x="21856" y="632"/>
                  <a:pt x="22106" y="588"/>
                  <a:pt x="22356" y="545"/>
                </a:cubicBezTo>
                <a:cubicBezTo>
                  <a:pt x="22465" y="523"/>
                  <a:pt x="22530" y="425"/>
                  <a:pt x="22519" y="316"/>
                </a:cubicBezTo>
                <a:cubicBezTo>
                  <a:pt x="22500" y="220"/>
                  <a:pt x="22421" y="149"/>
                  <a:pt x="22328" y="149"/>
                </a:cubicBezTo>
                <a:close/>
                <a:moveTo>
                  <a:pt x="26236" y="322"/>
                </a:moveTo>
                <a:cubicBezTo>
                  <a:pt x="26145" y="322"/>
                  <a:pt x="26061" y="376"/>
                  <a:pt x="26033" y="469"/>
                </a:cubicBezTo>
                <a:cubicBezTo>
                  <a:pt x="26001" y="566"/>
                  <a:pt x="26066" y="675"/>
                  <a:pt x="26175" y="708"/>
                </a:cubicBezTo>
                <a:cubicBezTo>
                  <a:pt x="26414" y="784"/>
                  <a:pt x="26653" y="871"/>
                  <a:pt x="26893" y="969"/>
                </a:cubicBezTo>
                <a:cubicBezTo>
                  <a:pt x="26914" y="980"/>
                  <a:pt x="26947" y="980"/>
                  <a:pt x="26969" y="980"/>
                </a:cubicBezTo>
                <a:cubicBezTo>
                  <a:pt x="27045" y="980"/>
                  <a:pt x="27121" y="936"/>
                  <a:pt x="27154" y="860"/>
                </a:cubicBezTo>
                <a:cubicBezTo>
                  <a:pt x="27186" y="762"/>
                  <a:pt x="27143" y="643"/>
                  <a:pt x="27045" y="610"/>
                </a:cubicBezTo>
                <a:cubicBezTo>
                  <a:pt x="26795" y="501"/>
                  <a:pt x="26545" y="414"/>
                  <a:pt x="26284" y="327"/>
                </a:cubicBezTo>
                <a:cubicBezTo>
                  <a:pt x="26268" y="324"/>
                  <a:pt x="26252" y="322"/>
                  <a:pt x="26236" y="322"/>
                </a:cubicBezTo>
                <a:close/>
                <a:moveTo>
                  <a:pt x="20779" y="518"/>
                </a:moveTo>
                <a:cubicBezTo>
                  <a:pt x="20765" y="518"/>
                  <a:pt x="20750" y="520"/>
                  <a:pt x="20735" y="523"/>
                </a:cubicBezTo>
                <a:cubicBezTo>
                  <a:pt x="20474" y="610"/>
                  <a:pt x="20224" y="697"/>
                  <a:pt x="19974" y="784"/>
                </a:cubicBezTo>
                <a:cubicBezTo>
                  <a:pt x="19876" y="828"/>
                  <a:pt x="19822" y="936"/>
                  <a:pt x="19865" y="1045"/>
                </a:cubicBezTo>
                <a:cubicBezTo>
                  <a:pt x="19887" y="1121"/>
                  <a:pt x="19963" y="1165"/>
                  <a:pt x="20050" y="1165"/>
                </a:cubicBezTo>
                <a:cubicBezTo>
                  <a:pt x="20072" y="1165"/>
                  <a:pt x="20094" y="1165"/>
                  <a:pt x="20115" y="1154"/>
                </a:cubicBezTo>
                <a:cubicBezTo>
                  <a:pt x="20355" y="1067"/>
                  <a:pt x="20594" y="980"/>
                  <a:pt x="20844" y="904"/>
                </a:cubicBezTo>
                <a:cubicBezTo>
                  <a:pt x="20953" y="871"/>
                  <a:pt x="21007" y="762"/>
                  <a:pt x="20975" y="653"/>
                </a:cubicBezTo>
                <a:cubicBezTo>
                  <a:pt x="20947" y="570"/>
                  <a:pt x="20864" y="518"/>
                  <a:pt x="20779" y="518"/>
                </a:cubicBezTo>
                <a:close/>
                <a:moveTo>
                  <a:pt x="27674" y="932"/>
                </a:moveTo>
                <a:cubicBezTo>
                  <a:pt x="27605" y="932"/>
                  <a:pt x="27539" y="968"/>
                  <a:pt x="27502" y="1034"/>
                </a:cubicBezTo>
                <a:cubicBezTo>
                  <a:pt x="27448" y="1132"/>
                  <a:pt x="27480" y="1252"/>
                  <a:pt x="27578" y="1306"/>
                </a:cubicBezTo>
                <a:cubicBezTo>
                  <a:pt x="27807" y="1426"/>
                  <a:pt x="28024" y="1567"/>
                  <a:pt x="28231" y="1709"/>
                </a:cubicBezTo>
                <a:cubicBezTo>
                  <a:pt x="28263" y="1741"/>
                  <a:pt x="28307" y="1752"/>
                  <a:pt x="28340" y="1752"/>
                </a:cubicBezTo>
                <a:cubicBezTo>
                  <a:pt x="28405" y="1752"/>
                  <a:pt x="28470" y="1720"/>
                  <a:pt x="28503" y="1665"/>
                </a:cubicBezTo>
                <a:cubicBezTo>
                  <a:pt x="28568" y="1578"/>
                  <a:pt x="28546" y="1458"/>
                  <a:pt x="28459" y="1393"/>
                </a:cubicBezTo>
                <a:cubicBezTo>
                  <a:pt x="28242" y="1241"/>
                  <a:pt x="28002" y="1089"/>
                  <a:pt x="27774" y="958"/>
                </a:cubicBezTo>
                <a:cubicBezTo>
                  <a:pt x="27742" y="940"/>
                  <a:pt x="27708" y="932"/>
                  <a:pt x="27674" y="932"/>
                </a:cubicBezTo>
                <a:close/>
                <a:moveTo>
                  <a:pt x="19314" y="1083"/>
                </a:moveTo>
                <a:cubicBezTo>
                  <a:pt x="19287" y="1083"/>
                  <a:pt x="19260" y="1088"/>
                  <a:pt x="19234" y="1099"/>
                </a:cubicBezTo>
                <a:cubicBezTo>
                  <a:pt x="18995" y="1208"/>
                  <a:pt x="18755" y="1328"/>
                  <a:pt x="18516" y="1458"/>
                </a:cubicBezTo>
                <a:cubicBezTo>
                  <a:pt x="18429" y="1513"/>
                  <a:pt x="18386" y="1633"/>
                  <a:pt x="18440" y="1730"/>
                </a:cubicBezTo>
                <a:cubicBezTo>
                  <a:pt x="18483" y="1796"/>
                  <a:pt x="18549" y="1828"/>
                  <a:pt x="18614" y="1828"/>
                </a:cubicBezTo>
                <a:cubicBezTo>
                  <a:pt x="18647" y="1828"/>
                  <a:pt x="18679" y="1817"/>
                  <a:pt x="18712" y="1807"/>
                </a:cubicBezTo>
                <a:cubicBezTo>
                  <a:pt x="18930" y="1687"/>
                  <a:pt x="19169" y="1567"/>
                  <a:pt x="19397" y="1458"/>
                </a:cubicBezTo>
                <a:cubicBezTo>
                  <a:pt x="19495" y="1415"/>
                  <a:pt x="19539" y="1295"/>
                  <a:pt x="19495" y="1197"/>
                </a:cubicBezTo>
                <a:cubicBezTo>
                  <a:pt x="19463" y="1125"/>
                  <a:pt x="19390" y="1083"/>
                  <a:pt x="19314" y="1083"/>
                </a:cubicBezTo>
                <a:close/>
                <a:moveTo>
                  <a:pt x="17935" y="1843"/>
                </a:moveTo>
                <a:cubicBezTo>
                  <a:pt x="17898" y="1843"/>
                  <a:pt x="17862" y="1852"/>
                  <a:pt x="17831" y="1872"/>
                </a:cubicBezTo>
                <a:cubicBezTo>
                  <a:pt x="17613" y="2024"/>
                  <a:pt x="17385" y="2176"/>
                  <a:pt x="17178" y="2340"/>
                </a:cubicBezTo>
                <a:cubicBezTo>
                  <a:pt x="17091" y="2405"/>
                  <a:pt x="17080" y="2535"/>
                  <a:pt x="17145" y="2622"/>
                </a:cubicBezTo>
                <a:cubicBezTo>
                  <a:pt x="17178" y="2666"/>
                  <a:pt x="17243" y="2699"/>
                  <a:pt x="17298" y="2699"/>
                </a:cubicBezTo>
                <a:cubicBezTo>
                  <a:pt x="17341" y="2699"/>
                  <a:pt x="17385" y="2677"/>
                  <a:pt x="17417" y="2655"/>
                </a:cubicBezTo>
                <a:cubicBezTo>
                  <a:pt x="17624" y="2503"/>
                  <a:pt x="17831" y="2351"/>
                  <a:pt x="18048" y="2209"/>
                </a:cubicBezTo>
                <a:cubicBezTo>
                  <a:pt x="18135" y="2144"/>
                  <a:pt x="18168" y="2024"/>
                  <a:pt x="18103" y="1937"/>
                </a:cubicBezTo>
                <a:cubicBezTo>
                  <a:pt x="18068" y="1874"/>
                  <a:pt x="18001" y="1843"/>
                  <a:pt x="17935" y="1843"/>
                </a:cubicBezTo>
                <a:close/>
                <a:moveTo>
                  <a:pt x="28965" y="1843"/>
                </a:moveTo>
                <a:cubicBezTo>
                  <a:pt x="28910" y="1843"/>
                  <a:pt x="28854" y="1868"/>
                  <a:pt x="28818" y="1915"/>
                </a:cubicBezTo>
                <a:cubicBezTo>
                  <a:pt x="28742" y="1992"/>
                  <a:pt x="28753" y="2122"/>
                  <a:pt x="28829" y="2187"/>
                </a:cubicBezTo>
                <a:cubicBezTo>
                  <a:pt x="29025" y="2351"/>
                  <a:pt x="29210" y="2535"/>
                  <a:pt x="29384" y="2720"/>
                </a:cubicBezTo>
                <a:cubicBezTo>
                  <a:pt x="29427" y="2764"/>
                  <a:pt x="29482" y="2786"/>
                  <a:pt x="29525" y="2786"/>
                </a:cubicBezTo>
                <a:cubicBezTo>
                  <a:pt x="29580" y="2786"/>
                  <a:pt x="29623" y="2764"/>
                  <a:pt x="29667" y="2731"/>
                </a:cubicBezTo>
                <a:cubicBezTo>
                  <a:pt x="29743" y="2655"/>
                  <a:pt x="29754" y="2535"/>
                  <a:pt x="29678" y="2448"/>
                </a:cubicBezTo>
                <a:cubicBezTo>
                  <a:pt x="29493" y="2253"/>
                  <a:pt x="29297" y="2068"/>
                  <a:pt x="29090" y="1894"/>
                </a:cubicBezTo>
                <a:cubicBezTo>
                  <a:pt x="29056" y="1859"/>
                  <a:pt x="29011" y="1843"/>
                  <a:pt x="28965" y="1843"/>
                </a:cubicBezTo>
                <a:close/>
                <a:moveTo>
                  <a:pt x="37766" y="2371"/>
                </a:moveTo>
                <a:cubicBezTo>
                  <a:pt x="37665" y="2371"/>
                  <a:pt x="37586" y="2465"/>
                  <a:pt x="37586" y="2568"/>
                </a:cubicBezTo>
                <a:cubicBezTo>
                  <a:pt x="37586" y="2677"/>
                  <a:pt x="37663" y="2764"/>
                  <a:pt x="37771" y="2764"/>
                </a:cubicBezTo>
                <a:cubicBezTo>
                  <a:pt x="38043" y="2775"/>
                  <a:pt x="38294" y="2797"/>
                  <a:pt x="38533" y="2829"/>
                </a:cubicBezTo>
                <a:lnTo>
                  <a:pt x="38566" y="2829"/>
                </a:lnTo>
                <a:cubicBezTo>
                  <a:pt x="38663" y="2829"/>
                  <a:pt x="38740" y="2764"/>
                  <a:pt x="38761" y="2666"/>
                </a:cubicBezTo>
                <a:cubicBezTo>
                  <a:pt x="38772" y="2557"/>
                  <a:pt x="38707" y="2459"/>
                  <a:pt x="38598" y="2438"/>
                </a:cubicBezTo>
                <a:cubicBezTo>
                  <a:pt x="38337" y="2405"/>
                  <a:pt x="38065" y="2383"/>
                  <a:pt x="37782" y="2372"/>
                </a:cubicBezTo>
                <a:cubicBezTo>
                  <a:pt x="37777" y="2372"/>
                  <a:pt x="37771" y="2371"/>
                  <a:pt x="37766" y="2371"/>
                </a:cubicBezTo>
                <a:close/>
                <a:moveTo>
                  <a:pt x="36996" y="2393"/>
                </a:moveTo>
                <a:cubicBezTo>
                  <a:pt x="36990" y="2393"/>
                  <a:pt x="36983" y="2393"/>
                  <a:pt x="36977" y="2394"/>
                </a:cubicBezTo>
                <a:cubicBezTo>
                  <a:pt x="36716" y="2416"/>
                  <a:pt x="36444" y="2448"/>
                  <a:pt x="36172" y="2492"/>
                </a:cubicBezTo>
                <a:cubicBezTo>
                  <a:pt x="36074" y="2514"/>
                  <a:pt x="35998" y="2612"/>
                  <a:pt x="36020" y="2720"/>
                </a:cubicBezTo>
                <a:cubicBezTo>
                  <a:pt x="36031" y="2818"/>
                  <a:pt x="36118" y="2884"/>
                  <a:pt x="36205" y="2884"/>
                </a:cubicBezTo>
                <a:lnTo>
                  <a:pt x="36237" y="2884"/>
                </a:lnTo>
                <a:cubicBezTo>
                  <a:pt x="36499" y="2840"/>
                  <a:pt x="36760" y="2807"/>
                  <a:pt x="37010" y="2786"/>
                </a:cubicBezTo>
                <a:cubicBezTo>
                  <a:pt x="37119" y="2786"/>
                  <a:pt x="37195" y="2688"/>
                  <a:pt x="37184" y="2579"/>
                </a:cubicBezTo>
                <a:cubicBezTo>
                  <a:pt x="37184" y="2476"/>
                  <a:pt x="37097" y="2393"/>
                  <a:pt x="36996" y="2393"/>
                </a:cubicBezTo>
                <a:close/>
                <a:moveTo>
                  <a:pt x="7953" y="2840"/>
                </a:moveTo>
                <a:cubicBezTo>
                  <a:pt x="7768" y="2840"/>
                  <a:pt x="7572" y="2851"/>
                  <a:pt x="7376" y="2862"/>
                </a:cubicBezTo>
                <a:cubicBezTo>
                  <a:pt x="7268" y="2873"/>
                  <a:pt x="7181" y="2960"/>
                  <a:pt x="7191" y="3069"/>
                </a:cubicBezTo>
                <a:cubicBezTo>
                  <a:pt x="7202" y="3177"/>
                  <a:pt x="7289" y="3253"/>
                  <a:pt x="7387" y="3253"/>
                </a:cubicBezTo>
                <a:lnTo>
                  <a:pt x="7398" y="3253"/>
                </a:lnTo>
                <a:cubicBezTo>
                  <a:pt x="7583" y="3243"/>
                  <a:pt x="7757" y="3243"/>
                  <a:pt x="7942" y="3243"/>
                </a:cubicBezTo>
                <a:lnTo>
                  <a:pt x="8171" y="3243"/>
                </a:lnTo>
                <a:cubicBezTo>
                  <a:pt x="8268" y="3243"/>
                  <a:pt x="8366" y="3156"/>
                  <a:pt x="8377" y="3047"/>
                </a:cubicBezTo>
                <a:cubicBezTo>
                  <a:pt x="8377" y="2938"/>
                  <a:pt x="8290" y="2851"/>
                  <a:pt x="8181" y="2851"/>
                </a:cubicBezTo>
                <a:cubicBezTo>
                  <a:pt x="8105" y="2840"/>
                  <a:pt x="8029" y="2840"/>
                  <a:pt x="7953" y="2840"/>
                </a:cubicBezTo>
                <a:close/>
                <a:moveTo>
                  <a:pt x="35431" y="2651"/>
                </a:moveTo>
                <a:cubicBezTo>
                  <a:pt x="35417" y="2651"/>
                  <a:pt x="35403" y="2652"/>
                  <a:pt x="35389" y="2655"/>
                </a:cubicBezTo>
                <a:cubicBezTo>
                  <a:pt x="35128" y="2720"/>
                  <a:pt x="34867" y="2797"/>
                  <a:pt x="34617" y="2884"/>
                </a:cubicBezTo>
                <a:cubicBezTo>
                  <a:pt x="34519" y="2916"/>
                  <a:pt x="34453" y="3025"/>
                  <a:pt x="34497" y="3134"/>
                </a:cubicBezTo>
                <a:cubicBezTo>
                  <a:pt x="34519" y="3210"/>
                  <a:pt x="34595" y="3264"/>
                  <a:pt x="34682" y="3264"/>
                </a:cubicBezTo>
                <a:cubicBezTo>
                  <a:pt x="34704" y="3264"/>
                  <a:pt x="34725" y="3264"/>
                  <a:pt x="34747" y="3253"/>
                </a:cubicBezTo>
                <a:cubicBezTo>
                  <a:pt x="34986" y="3177"/>
                  <a:pt x="35237" y="3101"/>
                  <a:pt x="35487" y="3036"/>
                </a:cubicBezTo>
                <a:cubicBezTo>
                  <a:pt x="35585" y="3014"/>
                  <a:pt x="35650" y="2905"/>
                  <a:pt x="35628" y="2797"/>
                </a:cubicBezTo>
                <a:cubicBezTo>
                  <a:pt x="35609" y="2711"/>
                  <a:pt x="35525" y="2651"/>
                  <a:pt x="35431" y="2651"/>
                </a:cubicBezTo>
                <a:close/>
                <a:moveTo>
                  <a:pt x="39329" y="2624"/>
                </a:moveTo>
                <a:cubicBezTo>
                  <a:pt x="39244" y="2624"/>
                  <a:pt x="39168" y="2674"/>
                  <a:pt x="39142" y="2753"/>
                </a:cubicBezTo>
                <a:cubicBezTo>
                  <a:pt x="39109" y="2862"/>
                  <a:pt x="39164" y="2971"/>
                  <a:pt x="39273" y="3003"/>
                </a:cubicBezTo>
                <a:cubicBezTo>
                  <a:pt x="39512" y="3079"/>
                  <a:pt x="39740" y="3188"/>
                  <a:pt x="39958" y="3297"/>
                </a:cubicBezTo>
                <a:cubicBezTo>
                  <a:pt x="39991" y="3319"/>
                  <a:pt x="40023" y="3330"/>
                  <a:pt x="40056" y="3330"/>
                </a:cubicBezTo>
                <a:cubicBezTo>
                  <a:pt x="40121" y="3330"/>
                  <a:pt x="40186" y="3286"/>
                  <a:pt x="40219" y="3221"/>
                </a:cubicBezTo>
                <a:cubicBezTo>
                  <a:pt x="40273" y="3134"/>
                  <a:pt x="40241" y="3014"/>
                  <a:pt x="40143" y="2960"/>
                </a:cubicBezTo>
                <a:cubicBezTo>
                  <a:pt x="39914" y="2829"/>
                  <a:pt x="39653" y="2720"/>
                  <a:pt x="39392" y="2633"/>
                </a:cubicBezTo>
                <a:cubicBezTo>
                  <a:pt x="39371" y="2627"/>
                  <a:pt x="39349" y="2624"/>
                  <a:pt x="39329" y="2624"/>
                </a:cubicBezTo>
                <a:close/>
                <a:moveTo>
                  <a:pt x="8966" y="2904"/>
                </a:moveTo>
                <a:cubicBezTo>
                  <a:pt x="8865" y="2904"/>
                  <a:pt x="8779" y="2978"/>
                  <a:pt x="8769" y="3079"/>
                </a:cubicBezTo>
                <a:cubicBezTo>
                  <a:pt x="8758" y="3188"/>
                  <a:pt x="8834" y="3286"/>
                  <a:pt x="8943" y="3297"/>
                </a:cubicBezTo>
                <a:cubicBezTo>
                  <a:pt x="9193" y="3330"/>
                  <a:pt x="9443" y="3373"/>
                  <a:pt x="9694" y="3428"/>
                </a:cubicBezTo>
                <a:lnTo>
                  <a:pt x="9737" y="3428"/>
                </a:lnTo>
                <a:cubicBezTo>
                  <a:pt x="9835" y="3428"/>
                  <a:pt x="9911" y="3373"/>
                  <a:pt x="9933" y="3275"/>
                </a:cubicBezTo>
                <a:cubicBezTo>
                  <a:pt x="9955" y="3166"/>
                  <a:pt x="9889" y="3069"/>
                  <a:pt x="9781" y="3047"/>
                </a:cubicBezTo>
                <a:cubicBezTo>
                  <a:pt x="9519" y="2981"/>
                  <a:pt x="9248" y="2938"/>
                  <a:pt x="8986" y="2905"/>
                </a:cubicBezTo>
                <a:cubicBezTo>
                  <a:pt x="8979" y="2905"/>
                  <a:pt x="8973" y="2904"/>
                  <a:pt x="8966" y="2904"/>
                </a:cubicBezTo>
                <a:close/>
                <a:moveTo>
                  <a:pt x="6609" y="2956"/>
                </a:moveTo>
                <a:cubicBezTo>
                  <a:pt x="6597" y="2956"/>
                  <a:pt x="6584" y="2957"/>
                  <a:pt x="6571" y="2960"/>
                </a:cubicBezTo>
                <a:cubicBezTo>
                  <a:pt x="6310" y="3003"/>
                  <a:pt x="6038" y="3058"/>
                  <a:pt x="5777" y="3123"/>
                </a:cubicBezTo>
                <a:cubicBezTo>
                  <a:pt x="5679" y="3156"/>
                  <a:pt x="5614" y="3264"/>
                  <a:pt x="5647" y="3362"/>
                </a:cubicBezTo>
                <a:cubicBezTo>
                  <a:pt x="5668" y="3449"/>
                  <a:pt x="5745" y="3515"/>
                  <a:pt x="5832" y="3515"/>
                </a:cubicBezTo>
                <a:cubicBezTo>
                  <a:pt x="5853" y="3515"/>
                  <a:pt x="5864" y="3515"/>
                  <a:pt x="5886" y="3504"/>
                </a:cubicBezTo>
                <a:cubicBezTo>
                  <a:pt x="6136" y="3438"/>
                  <a:pt x="6386" y="3384"/>
                  <a:pt x="6637" y="3340"/>
                </a:cubicBezTo>
                <a:cubicBezTo>
                  <a:pt x="6745" y="3330"/>
                  <a:pt x="6822" y="3221"/>
                  <a:pt x="6800" y="3112"/>
                </a:cubicBezTo>
                <a:cubicBezTo>
                  <a:pt x="6781" y="3026"/>
                  <a:pt x="6702" y="2956"/>
                  <a:pt x="6609" y="2956"/>
                </a:cubicBezTo>
                <a:close/>
                <a:moveTo>
                  <a:pt x="16693" y="2810"/>
                </a:moveTo>
                <a:cubicBezTo>
                  <a:pt x="16646" y="2810"/>
                  <a:pt x="16598" y="2826"/>
                  <a:pt x="16558" y="2862"/>
                </a:cubicBezTo>
                <a:cubicBezTo>
                  <a:pt x="16362" y="3036"/>
                  <a:pt x="16177" y="3232"/>
                  <a:pt x="15992" y="3428"/>
                </a:cubicBezTo>
                <a:cubicBezTo>
                  <a:pt x="15916" y="3504"/>
                  <a:pt x="15916" y="3634"/>
                  <a:pt x="16003" y="3710"/>
                </a:cubicBezTo>
                <a:cubicBezTo>
                  <a:pt x="16036" y="3743"/>
                  <a:pt x="16090" y="3754"/>
                  <a:pt x="16134" y="3754"/>
                </a:cubicBezTo>
                <a:cubicBezTo>
                  <a:pt x="16188" y="3754"/>
                  <a:pt x="16242" y="3732"/>
                  <a:pt x="16275" y="3699"/>
                </a:cubicBezTo>
                <a:cubicBezTo>
                  <a:pt x="16449" y="3504"/>
                  <a:pt x="16634" y="3330"/>
                  <a:pt x="16830" y="3156"/>
                </a:cubicBezTo>
                <a:cubicBezTo>
                  <a:pt x="16906" y="3079"/>
                  <a:pt x="16917" y="2949"/>
                  <a:pt x="16841" y="2873"/>
                </a:cubicBezTo>
                <a:cubicBezTo>
                  <a:pt x="16800" y="2832"/>
                  <a:pt x="16747" y="2810"/>
                  <a:pt x="16693" y="2810"/>
                </a:cubicBezTo>
                <a:close/>
                <a:moveTo>
                  <a:pt x="10506" y="3234"/>
                </a:moveTo>
                <a:cubicBezTo>
                  <a:pt x="10419" y="3234"/>
                  <a:pt x="10340" y="3293"/>
                  <a:pt x="10314" y="3373"/>
                </a:cubicBezTo>
                <a:cubicBezTo>
                  <a:pt x="10281" y="3482"/>
                  <a:pt x="10335" y="3591"/>
                  <a:pt x="10444" y="3623"/>
                </a:cubicBezTo>
                <a:cubicBezTo>
                  <a:pt x="10683" y="3699"/>
                  <a:pt x="10934" y="3787"/>
                  <a:pt x="11173" y="3884"/>
                </a:cubicBezTo>
                <a:cubicBezTo>
                  <a:pt x="11195" y="3895"/>
                  <a:pt x="11217" y="3895"/>
                  <a:pt x="11249" y="3895"/>
                </a:cubicBezTo>
                <a:cubicBezTo>
                  <a:pt x="11325" y="3895"/>
                  <a:pt x="11391" y="3852"/>
                  <a:pt x="11423" y="3776"/>
                </a:cubicBezTo>
                <a:cubicBezTo>
                  <a:pt x="11467" y="3678"/>
                  <a:pt x="11423" y="3558"/>
                  <a:pt x="11314" y="3525"/>
                </a:cubicBezTo>
                <a:cubicBezTo>
                  <a:pt x="11075" y="3417"/>
                  <a:pt x="10814" y="3330"/>
                  <a:pt x="10564" y="3243"/>
                </a:cubicBezTo>
                <a:cubicBezTo>
                  <a:pt x="10545" y="3237"/>
                  <a:pt x="10525" y="3234"/>
                  <a:pt x="10506" y="3234"/>
                </a:cubicBezTo>
                <a:close/>
                <a:moveTo>
                  <a:pt x="33949" y="3156"/>
                </a:moveTo>
                <a:cubicBezTo>
                  <a:pt x="33921" y="3156"/>
                  <a:pt x="33893" y="3162"/>
                  <a:pt x="33866" y="3177"/>
                </a:cubicBezTo>
                <a:cubicBezTo>
                  <a:pt x="33616" y="3286"/>
                  <a:pt x="33376" y="3406"/>
                  <a:pt x="33148" y="3536"/>
                </a:cubicBezTo>
                <a:cubicBezTo>
                  <a:pt x="33050" y="3591"/>
                  <a:pt x="33017" y="3710"/>
                  <a:pt x="33072" y="3808"/>
                </a:cubicBezTo>
                <a:cubicBezTo>
                  <a:pt x="33104" y="3874"/>
                  <a:pt x="33170" y="3906"/>
                  <a:pt x="33246" y="3906"/>
                </a:cubicBezTo>
                <a:cubicBezTo>
                  <a:pt x="33278" y="3906"/>
                  <a:pt x="33311" y="3895"/>
                  <a:pt x="33344" y="3884"/>
                </a:cubicBezTo>
                <a:cubicBezTo>
                  <a:pt x="33561" y="3754"/>
                  <a:pt x="33790" y="3634"/>
                  <a:pt x="34029" y="3536"/>
                </a:cubicBezTo>
                <a:cubicBezTo>
                  <a:pt x="34127" y="3493"/>
                  <a:pt x="34171" y="3373"/>
                  <a:pt x="34127" y="3275"/>
                </a:cubicBezTo>
                <a:cubicBezTo>
                  <a:pt x="34095" y="3204"/>
                  <a:pt x="34023" y="3156"/>
                  <a:pt x="33949" y="3156"/>
                </a:cubicBezTo>
                <a:close/>
                <a:moveTo>
                  <a:pt x="30041" y="2989"/>
                </a:moveTo>
                <a:cubicBezTo>
                  <a:pt x="29997" y="2989"/>
                  <a:pt x="29953" y="3004"/>
                  <a:pt x="29917" y="3036"/>
                </a:cubicBezTo>
                <a:cubicBezTo>
                  <a:pt x="29841" y="3101"/>
                  <a:pt x="29819" y="3221"/>
                  <a:pt x="29884" y="3308"/>
                </a:cubicBezTo>
                <a:cubicBezTo>
                  <a:pt x="30048" y="3504"/>
                  <a:pt x="30200" y="3721"/>
                  <a:pt x="30330" y="3939"/>
                </a:cubicBezTo>
                <a:cubicBezTo>
                  <a:pt x="30374" y="3993"/>
                  <a:pt x="30439" y="4026"/>
                  <a:pt x="30504" y="4026"/>
                </a:cubicBezTo>
                <a:cubicBezTo>
                  <a:pt x="30537" y="4026"/>
                  <a:pt x="30570" y="4015"/>
                  <a:pt x="30613" y="3993"/>
                </a:cubicBezTo>
                <a:cubicBezTo>
                  <a:pt x="30700" y="3939"/>
                  <a:pt x="30722" y="3808"/>
                  <a:pt x="30668" y="3721"/>
                </a:cubicBezTo>
                <a:cubicBezTo>
                  <a:pt x="30515" y="3493"/>
                  <a:pt x="30363" y="3275"/>
                  <a:pt x="30200" y="3069"/>
                </a:cubicBezTo>
                <a:cubicBezTo>
                  <a:pt x="30162" y="3018"/>
                  <a:pt x="30102" y="2989"/>
                  <a:pt x="30041" y="2989"/>
                </a:cubicBezTo>
                <a:close/>
                <a:moveTo>
                  <a:pt x="5088" y="3358"/>
                </a:moveTo>
                <a:cubicBezTo>
                  <a:pt x="5064" y="3358"/>
                  <a:pt x="5039" y="3363"/>
                  <a:pt x="5016" y="3373"/>
                </a:cubicBezTo>
                <a:cubicBezTo>
                  <a:pt x="4755" y="3471"/>
                  <a:pt x="4504" y="3569"/>
                  <a:pt x="4276" y="3667"/>
                </a:cubicBezTo>
                <a:cubicBezTo>
                  <a:pt x="4167" y="3710"/>
                  <a:pt x="4124" y="3830"/>
                  <a:pt x="4167" y="3928"/>
                </a:cubicBezTo>
                <a:cubicBezTo>
                  <a:pt x="4200" y="4004"/>
                  <a:pt x="4276" y="4048"/>
                  <a:pt x="4352" y="4048"/>
                </a:cubicBezTo>
                <a:cubicBezTo>
                  <a:pt x="4374" y="4048"/>
                  <a:pt x="4406" y="4037"/>
                  <a:pt x="4428" y="4026"/>
                </a:cubicBezTo>
                <a:cubicBezTo>
                  <a:pt x="4657" y="3928"/>
                  <a:pt x="4896" y="3830"/>
                  <a:pt x="5146" y="3743"/>
                </a:cubicBezTo>
                <a:cubicBezTo>
                  <a:pt x="5255" y="3699"/>
                  <a:pt x="5309" y="3591"/>
                  <a:pt x="5266" y="3482"/>
                </a:cubicBezTo>
                <a:cubicBezTo>
                  <a:pt x="5241" y="3407"/>
                  <a:pt x="5166" y="3358"/>
                  <a:pt x="5088" y="3358"/>
                </a:cubicBezTo>
                <a:close/>
                <a:moveTo>
                  <a:pt x="40700" y="3385"/>
                </a:moveTo>
                <a:cubicBezTo>
                  <a:pt x="40644" y="3385"/>
                  <a:pt x="40588" y="3407"/>
                  <a:pt x="40545" y="3449"/>
                </a:cubicBezTo>
                <a:cubicBezTo>
                  <a:pt x="40480" y="3536"/>
                  <a:pt x="40480" y="3656"/>
                  <a:pt x="40567" y="3732"/>
                </a:cubicBezTo>
                <a:cubicBezTo>
                  <a:pt x="40752" y="3895"/>
                  <a:pt x="40926" y="4080"/>
                  <a:pt x="41078" y="4276"/>
                </a:cubicBezTo>
                <a:cubicBezTo>
                  <a:pt x="41111" y="4330"/>
                  <a:pt x="41176" y="4352"/>
                  <a:pt x="41231" y="4352"/>
                </a:cubicBezTo>
                <a:cubicBezTo>
                  <a:pt x="41274" y="4352"/>
                  <a:pt x="41318" y="4341"/>
                  <a:pt x="41350" y="4320"/>
                </a:cubicBezTo>
                <a:cubicBezTo>
                  <a:pt x="41437" y="4254"/>
                  <a:pt x="41459" y="4124"/>
                  <a:pt x="41394" y="4037"/>
                </a:cubicBezTo>
                <a:cubicBezTo>
                  <a:pt x="41220" y="3819"/>
                  <a:pt x="41035" y="3612"/>
                  <a:pt x="40828" y="3428"/>
                </a:cubicBezTo>
                <a:cubicBezTo>
                  <a:pt x="40790" y="3399"/>
                  <a:pt x="40745" y="3385"/>
                  <a:pt x="40700" y="3385"/>
                </a:cubicBezTo>
                <a:close/>
                <a:moveTo>
                  <a:pt x="11963" y="3839"/>
                </a:moveTo>
                <a:cubicBezTo>
                  <a:pt x="11891" y="3839"/>
                  <a:pt x="11820" y="3881"/>
                  <a:pt x="11782" y="3950"/>
                </a:cubicBezTo>
                <a:cubicBezTo>
                  <a:pt x="11739" y="4037"/>
                  <a:pt x="11771" y="4156"/>
                  <a:pt x="11869" y="4211"/>
                </a:cubicBezTo>
                <a:cubicBezTo>
                  <a:pt x="12098" y="4330"/>
                  <a:pt x="12326" y="4461"/>
                  <a:pt x="12533" y="4602"/>
                </a:cubicBezTo>
                <a:cubicBezTo>
                  <a:pt x="12566" y="4613"/>
                  <a:pt x="12609" y="4624"/>
                  <a:pt x="12642" y="4624"/>
                </a:cubicBezTo>
                <a:cubicBezTo>
                  <a:pt x="12707" y="4624"/>
                  <a:pt x="12772" y="4592"/>
                  <a:pt x="12805" y="4537"/>
                </a:cubicBezTo>
                <a:cubicBezTo>
                  <a:pt x="12870" y="4450"/>
                  <a:pt x="12837" y="4320"/>
                  <a:pt x="12750" y="4265"/>
                </a:cubicBezTo>
                <a:cubicBezTo>
                  <a:pt x="12522" y="4124"/>
                  <a:pt x="12294" y="3982"/>
                  <a:pt x="12054" y="3863"/>
                </a:cubicBezTo>
                <a:cubicBezTo>
                  <a:pt x="12025" y="3846"/>
                  <a:pt x="11994" y="3839"/>
                  <a:pt x="11963" y="3839"/>
                </a:cubicBezTo>
                <a:close/>
                <a:moveTo>
                  <a:pt x="3636" y="3996"/>
                </a:moveTo>
                <a:cubicBezTo>
                  <a:pt x="3606" y="3996"/>
                  <a:pt x="3576" y="4002"/>
                  <a:pt x="3547" y="4015"/>
                </a:cubicBezTo>
                <a:cubicBezTo>
                  <a:pt x="3308" y="4145"/>
                  <a:pt x="3068" y="4287"/>
                  <a:pt x="2851" y="4417"/>
                </a:cubicBezTo>
                <a:cubicBezTo>
                  <a:pt x="2764" y="4483"/>
                  <a:pt x="2731" y="4602"/>
                  <a:pt x="2796" y="4700"/>
                </a:cubicBezTo>
                <a:cubicBezTo>
                  <a:pt x="2829" y="4755"/>
                  <a:pt x="2894" y="4787"/>
                  <a:pt x="2960" y="4787"/>
                </a:cubicBezTo>
                <a:cubicBezTo>
                  <a:pt x="2992" y="4787"/>
                  <a:pt x="3036" y="4776"/>
                  <a:pt x="3068" y="4755"/>
                </a:cubicBezTo>
                <a:cubicBezTo>
                  <a:pt x="3275" y="4624"/>
                  <a:pt x="3504" y="4494"/>
                  <a:pt x="3732" y="4363"/>
                </a:cubicBezTo>
                <a:cubicBezTo>
                  <a:pt x="3830" y="4320"/>
                  <a:pt x="3863" y="4200"/>
                  <a:pt x="3819" y="4102"/>
                </a:cubicBezTo>
                <a:cubicBezTo>
                  <a:pt x="3781" y="4033"/>
                  <a:pt x="3709" y="3996"/>
                  <a:pt x="3636" y="3996"/>
                </a:cubicBezTo>
                <a:close/>
                <a:moveTo>
                  <a:pt x="32579" y="3944"/>
                </a:moveTo>
                <a:cubicBezTo>
                  <a:pt x="32538" y="3944"/>
                  <a:pt x="32497" y="3957"/>
                  <a:pt x="32463" y="3982"/>
                </a:cubicBezTo>
                <a:cubicBezTo>
                  <a:pt x="32245" y="4145"/>
                  <a:pt x="32038" y="4320"/>
                  <a:pt x="31843" y="4494"/>
                </a:cubicBezTo>
                <a:cubicBezTo>
                  <a:pt x="31755" y="4570"/>
                  <a:pt x="31755" y="4700"/>
                  <a:pt x="31832" y="4776"/>
                </a:cubicBezTo>
                <a:cubicBezTo>
                  <a:pt x="31864" y="4820"/>
                  <a:pt x="31919" y="4842"/>
                  <a:pt x="31973" y="4842"/>
                </a:cubicBezTo>
                <a:cubicBezTo>
                  <a:pt x="32027" y="4842"/>
                  <a:pt x="32071" y="4820"/>
                  <a:pt x="32114" y="4787"/>
                </a:cubicBezTo>
                <a:cubicBezTo>
                  <a:pt x="32289" y="4613"/>
                  <a:pt x="32495" y="4450"/>
                  <a:pt x="32702" y="4298"/>
                </a:cubicBezTo>
                <a:cubicBezTo>
                  <a:pt x="32789" y="4233"/>
                  <a:pt x="32811" y="4113"/>
                  <a:pt x="32745" y="4026"/>
                </a:cubicBezTo>
                <a:cubicBezTo>
                  <a:pt x="32706" y="3973"/>
                  <a:pt x="32642" y="3944"/>
                  <a:pt x="32579" y="3944"/>
                </a:cubicBezTo>
                <a:close/>
                <a:moveTo>
                  <a:pt x="15619" y="3962"/>
                </a:moveTo>
                <a:cubicBezTo>
                  <a:pt x="15562" y="3962"/>
                  <a:pt x="15507" y="3987"/>
                  <a:pt x="15470" y="4037"/>
                </a:cubicBezTo>
                <a:cubicBezTo>
                  <a:pt x="15296" y="4254"/>
                  <a:pt x="15144" y="4472"/>
                  <a:pt x="15002" y="4689"/>
                </a:cubicBezTo>
                <a:cubicBezTo>
                  <a:pt x="14937" y="4787"/>
                  <a:pt x="14959" y="4907"/>
                  <a:pt x="15057" y="4961"/>
                </a:cubicBezTo>
                <a:cubicBezTo>
                  <a:pt x="15089" y="4983"/>
                  <a:pt x="15122" y="4994"/>
                  <a:pt x="15166" y="4994"/>
                </a:cubicBezTo>
                <a:cubicBezTo>
                  <a:pt x="15231" y="4994"/>
                  <a:pt x="15285" y="4972"/>
                  <a:pt x="15329" y="4907"/>
                </a:cubicBezTo>
                <a:cubicBezTo>
                  <a:pt x="15470" y="4700"/>
                  <a:pt x="15622" y="4483"/>
                  <a:pt x="15775" y="4287"/>
                </a:cubicBezTo>
                <a:cubicBezTo>
                  <a:pt x="15840" y="4200"/>
                  <a:pt x="15829" y="4069"/>
                  <a:pt x="15742" y="4004"/>
                </a:cubicBezTo>
                <a:cubicBezTo>
                  <a:pt x="15705" y="3976"/>
                  <a:pt x="15661" y="3962"/>
                  <a:pt x="15619" y="3962"/>
                </a:cubicBezTo>
                <a:close/>
                <a:moveTo>
                  <a:pt x="13285" y="4691"/>
                </a:moveTo>
                <a:cubicBezTo>
                  <a:pt x="13227" y="4691"/>
                  <a:pt x="13168" y="4716"/>
                  <a:pt x="13131" y="4766"/>
                </a:cubicBezTo>
                <a:cubicBezTo>
                  <a:pt x="13066" y="4853"/>
                  <a:pt x="13077" y="4972"/>
                  <a:pt x="13164" y="5038"/>
                </a:cubicBezTo>
                <a:cubicBezTo>
                  <a:pt x="13371" y="5201"/>
                  <a:pt x="13566" y="5375"/>
                  <a:pt x="13740" y="5549"/>
                </a:cubicBezTo>
                <a:cubicBezTo>
                  <a:pt x="13784" y="5581"/>
                  <a:pt x="13827" y="5603"/>
                  <a:pt x="13882" y="5603"/>
                </a:cubicBezTo>
                <a:cubicBezTo>
                  <a:pt x="13936" y="5603"/>
                  <a:pt x="13980" y="5581"/>
                  <a:pt x="14023" y="5538"/>
                </a:cubicBezTo>
                <a:cubicBezTo>
                  <a:pt x="14099" y="5462"/>
                  <a:pt x="14099" y="5342"/>
                  <a:pt x="14023" y="5266"/>
                </a:cubicBezTo>
                <a:cubicBezTo>
                  <a:pt x="13827" y="5081"/>
                  <a:pt x="13621" y="4896"/>
                  <a:pt x="13403" y="4733"/>
                </a:cubicBezTo>
                <a:cubicBezTo>
                  <a:pt x="13371" y="4705"/>
                  <a:pt x="13328" y="4691"/>
                  <a:pt x="13285" y="4691"/>
                </a:cubicBezTo>
                <a:close/>
                <a:moveTo>
                  <a:pt x="41637" y="4629"/>
                </a:moveTo>
                <a:cubicBezTo>
                  <a:pt x="41610" y="4629"/>
                  <a:pt x="41583" y="4634"/>
                  <a:pt x="41557" y="4646"/>
                </a:cubicBezTo>
                <a:cubicBezTo>
                  <a:pt x="41459" y="4700"/>
                  <a:pt x="41416" y="4820"/>
                  <a:pt x="41470" y="4918"/>
                </a:cubicBezTo>
                <a:cubicBezTo>
                  <a:pt x="41579" y="5135"/>
                  <a:pt x="41677" y="5375"/>
                  <a:pt x="41753" y="5614"/>
                </a:cubicBezTo>
                <a:cubicBezTo>
                  <a:pt x="41775" y="5701"/>
                  <a:pt x="41862" y="5756"/>
                  <a:pt x="41938" y="5756"/>
                </a:cubicBezTo>
                <a:cubicBezTo>
                  <a:pt x="41960" y="5756"/>
                  <a:pt x="41981" y="5756"/>
                  <a:pt x="42003" y="5745"/>
                </a:cubicBezTo>
                <a:cubicBezTo>
                  <a:pt x="42101" y="5712"/>
                  <a:pt x="42166" y="5603"/>
                  <a:pt x="42123" y="5494"/>
                </a:cubicBezTo>
                <a:cubicBezTo>
                  <a:pt x="42047" y="5233"/>
                  <a:pt x="41938" y="4972"/>
                  <a:pt x="41818" y="4744"/>
                </a:cubicBezTo>
                <a:cubicBezTo>
                  <a:pt x="41786" y="4672"/>
                  <a:pt x="41713" y="4629"/>
                  <a:pt x="41637" y="4629"/>
                </a:cubicBezTo>
                <a:close/>
                <a:moveTo>
                  <a:pt x="2313" y="4850"/>
                </a:moveTo>
                <a:cubicBezTo>
                  <a:pt x="2271" y="4850"/>
                  <a:pt x="2230" y="4864"/>
                  <a:pt x="2198" y="4896"/>
                </a:cubicBezTo>
                <a:cubicBezTo>
                  <a:pt x="1981" y="5059"/>
                  <a:pt x="1774" y="5244"/>
                  <a:pt x="1589" y="5429"/>
                </a:cubicBezTo>
                <a:cubicBezTo>
                  <a:pt x="1513" y="5505"/>
                  <a:pt x="1513" y="5636"/>
                  <a:pt x="1589" y="5712"/>
                </a:cubicBezTo>
                <a:cubicBezTo>
                  <a:pt x="1632" y="5745"/>
                  <a:pt x="1676" y="5766"/>
                  <a:pt x="1730" y="5766"/>
                </a:cubicBezTo>
                <a:cubicBezTo>
                  <a:pt x="1785" y="5766"/>
                  <a:pt x="1828" y="5745"/>
                  <a:pt x="1872" y="5712"/>
                </a:cubicBezTo>
                <a:cubicBezTo>
                  <a:pt x="2046" y="5538"/>
                  <a:pt x="2231" y="5364"/>
                  <a:pt x="2437" y="5201"/>
                </a:cubicBezTo>
                <a:cubicBezTo>
                  <a:pt x="2524" y="5135"/>
                  <a:pt x="2535" y="5005"/>
                  <a:pt x="2470" y="4929"/>
                </a:cubicBezTo>
                <a:cubicBezTo>
                  <a:pt x="2432" y="4878"/>
                  <a:pt x="2372" y="4850"/>
                  <a:pt x="2313" y="4850"/>
                </a:cubicBezTo>
                <a:close/>
                <a:moveTo>
                  <a:pt x="30898" y="4312"/>
                </a:moveTo>
                <a:cubicBezTo>
                  <a:pt x="30868" y="4312"/>
                  <a:pt x="30838" y="4318"/>
                  <a:pt x="30809" y="4330"/>
                </a:cubicBezTo>
                <a:cubicBezTo>
                  <a:pt x="30711" y="4385"/>
                  <a:pt x="30678" y="4504"/>
                  <a:pt x="30722" y="4602"/>
                </a:cubicBezTo>
                <a:cubicBezTo>
                  <a:pt x="30853" y="4831"/>
                  <a:pt x="30961" y="5059"/>
                  <a:pt x="31059" y="5299"/>
                </a:cubicBezTo>
                <a:cubicBezTo>
                  <a:pt x="31070" y="5310"/>
                  <a:pt x="31070" y="5331"/>
                  <a:pt x="31081" y="5342"/>
                </a:cubicBezTo>
                <a:cubicBezTo>
                  <a:pt x="30983" y="5473"/>
                  <a:pt x="30885" y="5614"/>
                  <a:pt x="30798" y="5745"/>
                </a:cubicBezTo>
                <a:cubicBezTo>
                  <a:pt x="30744" y="5843"/>
                  <a:pt x="30776" y="5962"/>
                  <a:pt x="30863" y="6017"/>
                </a:cubicBezTo>
                <a:cubicBezTo>
                  <a:pt x="30896" y="6038"/>
                  <a:pt x="30940" y="6049"/>
                  <a:pt x="30972" y="6049"/>
                </a:cubicBezTo>
                <a:cubicBezTo>
                  <a:pt x="31037" y="6049"/>
                  <a:pt x="31103" y="6017"/>
                  <a:pt x="31135" y="5962"/>
                </a:cubicBezTo>
                <a:cubicBezTo>
                  <a:pt x="31266" y="5745"/>
                  <a:pt x="31418" y="5538"/>
                  <a:pt x="31581" y="5342"/>
                </a:cubicBezTo>
                <a:cubicBezTo>
                  <a:pt x="31658" y="5255"/>
                  <a:pt x="31647" y="5135"/>
                  <a:pt x="31560" y="5059"/>
                </a:cubicBezTo>
                <a:cubicBezTo>
                  <a:pt x="31523" y="5030"/>
                  <a:pt x="31477" y="5016"/>
                  <a:pt x="31435" y="5016"/>
                </a:cubicBezTo>
                <a:cubicBezTo>
                  <a:pt x="31413" y="5016"/>
                  <a:pt x="31393" y="5019"/>
                  <a:pt x="31375" y="5027"/>
                </a:cubicBezTo>
                <a:cubicBezTo>
                  <a:pt x="31277" y="4820"/>
                  <a:pt x="31179" y="4613"/>
                  <a:pt x="31070" y="4417"/>
                </a:cubicBezTo>
                <a:cubicBezTo>
                  <a:pt x="31039" y="4348"/>
                  <a:pt x="30970" y="4312"/>
                  <a:pt x="30898" y="4312"/>
                </a:cubicBezTo>
                <a:close/>
                <a:moveTo>
                  <a:pt x="14751" y="5283"/>
                </a:moveTo>
                <a:cubicBezTo>
                  <a:pt x="14682" y="5283"/>
                  <a:pt x="14618" y="5320"/>
                  <a:pt x="14589" y="5386"/>
                </a:cubicBezTo>
                <a:cubicBezTo>
                  <a:pt x="14513" y="5516"/>
                  <a:pt x="14437" y="5658"/>
                  <a:pt x="14371" y="5788"/>
                </a:cubicBezTo>
                <a:cubicBezTo>
                  <a:pt x="14339" y="5799"/>
                  <a:pt x="14317" y="5810"/>
                  <a:pt x="14284" y="5832"/>
                </a:cubicBezTo>
                <a:cubicBezTo>
                  <a:pt x="14219" y="5897"/>
                  <a:pt x="14197" y="6006"/>
                  <a:pt x="14241" y="6082"/>
                </a:cubicBezTo>
                <a:cubicBezTo>
                  <a:pt x="14241" y="6093"/>
                  <a:pt x="14230" y="6104"/>
                  <a:pt x="14230" y="6104"/>
                </a:cubicBezTo>
                <a:cubicBezTo>
                  <a:pt x="14186" y="6212"/>
                  <a:pt x="14230" y="6321"/>
                  <a:pt x="14328" y="6365"/>
                </a:cubicBezTo>
                <a:cubicBezTo>
                  <a:pt x="14353" y="6377"/>
                  <a:pt x="14383" y="6383"/>
                  <a:pt x="14409" y="6383"/>
                </a:cubicBezTo>
                <a:cubicBezTo>
                  <a:pt x="14428" y="6383"/>
                  <a:pt x="14445" y="6380"/>
                  <a:pt x="14458" y="6376"/>
                </a:cubicBezTo>
                <a:cubicBezTo>
                  <a:pt x="14545" y="6495"/>
                  <a:pt x="14622" y="6615"/>
                  <a:pt x="14698" y="6735"/>
                </a:cubicBezTo>
                <a:cubicBezTo>
                  <a:pt x="14730" y="6800"/>
                  <a:pt x="14796" y="6833"/>
                  <a:pt x="14872" y="6833"/>
                </a:cubicBezTo>
                <a:cubicBezTo>
                  <a:pt x="14904" y="6833"/>
                  <a:pt x="14937" y="6822"/>
                  <a:pt x="14970" y="6800"/>
                </a:cubicBezTo>
                <a:cubicBezTo>
                  <a:pt x="15057" y="6745"/>
                  <a:pt x="15089" y="6626"/>
                  <a:pt x="15035" y="6528"/>
                </a:cubicBezTo>
                <a:cubicBezTo>
                  <a:pt x="14937" y="6365"/>
                  <a:pt x="14817" y="6191"/>
                  <a:pt x="14698" y="6027"/>
                </a:cubicBezTo>
                <a:cubicBezTo>
                  <a:pt x="14774" y="5875"/>
                  <a:pt x="14850" y="5723"/>
                  <a:pt x="14926" y="5571"/>
                </a:cubicBezTo>
                <a:cubicBezTo>
                  <a:pt x="14981" y="5473"/>
                  <a:pt x="14948" y="5353"/>
                  <a:pt x="14850" y="5310"/>
                </a:cubicBezTo>
                <a:cubicBezTo>
                  <a:pt x="14818" y="5292"/>
                  <a:pt x="14784" y="5283"/>
                  <a:pt x="14751" y="5283"/>
                </a:cubicBezTo>
                <a:close/>
                <a:moveTo>
                  <a:pt x="31526" y="5764"/>
                </a:moveTo>
                <a:cubicBezTo>
                  <a:pt x="31505" y="5764"/>
                  <a:pt x="31483" y="5768"/>
                  <a:pt x="31462" y="5777"/>
                </a:cubicBezTo>
                <a:cubicBezTo>
                  <a:pt x="31353" y="5810"/>
                  <a:pt x="31299" y="5919"/>
                  <a:pt x="31331" y="6017"/>
                </a:cubicBezTo>
                <a:cubicBezTo>
                  <a:pt x="31407" y="6267"/>
                  <a:pt x="31484" y="6517"/>
                  <a:pt x="31538" y="6767"/>
                </a:cubicBezTo>
                <a:cubicBezTo>
                  <a:pt x="31549" y="6854"/>
                  <a:pt x="31636" y="6920"/>
                  <a:pt x="31723" y="6920"/>
                </a:cubicBezTo>
                <a:cubicBezTo>
                  <a:pt x="31745" y="6920"/>
                  <a:pt x="31755" y="6920"/>
                  <a:pt x="31766" y="6909"/>
                </a:cubicBezTo>
                <a:cubicBezTo>
                  <a:pt x="31875" y="6887"/>
                  <a:pt x="31940" y="6789"/>
                  <a:pt x="31919" y="6680"/>
                </a:cubicBezTo>
                <a:cubicBezTo>
                  <a:pt x="31864" y="6419"/>
                  <a:pt x="31788" y="6158"/>
                  <a:pt x="31701" y="5897"/>
                </a:cubicBezTo>
                <a:cubicBezTo>
                  <a:pt x="31676" y="5820"/>
                  <a:pt x="31603" y="5764"/>
                  <a:pt x="31526" y="5764"/>
                </a:cubicBezTo>
                <a:close/>
                <a:moveTo>
                  <a:pt x="1217" y="5968"/>
                </a:moveTo>
                <a:cubicBezTo>
                  <a:pt x="1155" y="5968"/>
                  <a:pt x="1095" y="5997"/>
                  <a:pt x="1056" y="6049"/>
                </a:cubicBezTo>
                <a:cubicBezTo>
                  <a:pt x="893" y="6267"/>
                  <a:pt x="740" y="6506"/>
                  <a:pt x="621" y="6735"/>
                </a:cubicBezTo>
                <a:cubicBezTo>
                  <a:pt x="566" y="6833"/>
                  <a:pt x="599" y="6952"/>
                  <a:pt x="697" y="7007"/>
                </a:cubicBezTo>
                <a:cubicBezTo>
                  <a:pt x="730" y="7017"/>
                  <a:pt x="762" y="7028"/>
                  <a:pt x="795" y="7028"/>
                </a:cubicBezTo>
                <a:cubicBezTo>
                  <a:pt x="860" y="7028"/>
                  <a:pt x="936" y="6996"/>
                  <a:pt x="969" y="6920"/>
                </a:cubicBezTo>
                <a:cubicBezTo>
                  <a:pt x="1089" y="6702"/>
                  <a:pt x="1219" y="6495"/>
                  <a:pt x="1371" y="6289"/>
                </a:cubicBezTo>
                <a:cubicBezTo>
                  <a:pt x="1437" y="6202"/>
                  <a:pt x="1426" y="6071"/>
                  <a:pt x="1339" y="6006"/>
                </a:cubicBezTo>
                <a:cubicBezTo>
                  <a:pt x="1300" y="5980"/>
                  <a:pt x="1258" y="5968"/>
                  <a:pt x="1217" y="5968"/>
                </a:cubicBezTo>
                <a:close/>
                <a:moveTo>
                  <a:pt x="42128" y="6133"/>
                </a:moveTo>
                <a:cubicBezTo>
                  <a:pt x="42115" y="6133"/>
                  <a:pt x="42103" y="6134"/>
                  <a:pt x="42090" y="6136"/>
                </a:cubicBezTo>
                <a:cubicBezTo>
                  <a:pt x="41981" y="6147"/>
                  <a:pt x="41916" y="6256"/>
                  <a:pt x="41927" y="6365"/>
                </a:cubicBezTo>
                <a:cubicBezTo>
                  <a:pt x="42003" y="6767"/>
                  <a:pt x="42003" y="7050"/>
                  <a:pt x="42003" y="7104"/>
                </a:cubicBezTo>
                <a:lnTo>
                  <a:pt x="42003" y="7115"/>
                </a:lnTo>
                <a:cubicBezTo>
                  <a:pt x="42003" y="7224"/>
                  <a:pt x="42090" y="7311"/>
                  <a:pt x="42199" y="7311"/>
                </a:cubicBezTo>
                <a:cubicBezTo>
                  <a:pt x="42308" y="7311"/>
                  <a:pt x="42395" y="7213"/>
                  <a:pt x="42395" y="7104"/>
                </a:cubicBezTo>
                <a:cubicBezTo>
                  <a:pt x="42395" y="7050"/>
                  <a:pt x="42395" y="6735"/>
                  <a:pt x="42319" y="6289"/>
                </a:cubicBezTo>
                <a:cubicBezTo>
                  <a:pt x="42299" y="6202"/>
                  <a:pt x="42221" y="6133"/>
                  <a:pt x="42128" y="6133"/>
                </a:cubicBezTo>
                <a:close/>
                <a:moveTo>
                  <a:pt x="30606" y="6350"/>
                </a:moveTo>
                <a:cubicBezTo>
                  <a:pt x="30528" y="6350"/>
                  <a:pt x="30451" y="6399"/>
                  <a:pt x="30417" y="6474"/>
                </a:cubicBezTo>
                <a:cubicBezTo>
                  <a:pt x="30309" y="6735"/>
                  <a:pt x="30222" y="6996"/>
                  <a:pt x="30156" y="7246"/>
                </a:cubicBezTo>
                <a:cubicBezTo>
                  <a:pt x="30124" y="7355"/>
                  <a:pt x="30189" y="7463"/>
                  <a:pt x="30298" y="7485"/>
                </a:cubicBezTo>
                <a:cubicBezTo>
                  <a:pt x="30319" y="7496"/>
                  <a:pt x="30330" y="7496"/>
                  <a:pt x="30341" y="7496"/>
                </a:cubicBezTo>
                <a:cubicBezTo>
                  <a:pt x="30439" y="7496"/>
                  <a:pt x="30515" y="7431"/>
                  <a:pt x="30537" y="7344"/>
                </a:cubicBezTo>
                <a:cubicBezTo>
                  <a:pt x="30591" y="7104"/>
                  <a:pt x="30678" y="6865"/>
                  <a:pt x="30787" y="6626"/>
                </a:cubicBezTo>
                <a:cubicBezTo>
                  <a:pt x="30831" y="6528"/>
                  <a:pt x="30776" y="6408"/>
                  <a:pt x="30678" y="6365"/>
                </a:cubicBezTo>
                <a:cubicBezTo>
                  <a:pt x="30655" y="6354"/>
                  <a:pt x="30631" y="6350"/>
                  <a:pt x="30606" y="6350"/>
                </a:cubicBezTo>
                <a:close/>
                <a:moveTo>
                  <a:pt x="14129" y="6725"/>
                </a:moveTo>
                <a:cubicBezTo>
                  <a:pt x="14049" y="6725"/>
                  <a:pt x="13973" y="6778"/>
                  <a:pt x="13947" y="6865"/>
                </a:cubicBezTo>
                <a:cubicBezTo>
                  <a:pt x="13860" y="7126"/>
                  <a:pt x="13784" y="7387"/>
                  <a:pt x="13730" y="7638"/>
                </a:cubicBezTo>
                <a:cubicBezTo>
                  <a:pt x="13697" y="7746"/>
                  <a:pt x="13773" y="7855"/>
                  <a:pt x="13871" y="7877"/>
                </a:cubicBezTo>
                <a:lnTo>
                  <a:pt x="13914" y="7877"/>
                </a:lnTo>
                <a:cubicBezTo>
                  <a:pt x="14012" y="7877"/>
                  <a:pt x="14089" y="7822"/>
                  <a:pt x="14110" y="7725"/>
                </a:cubicBezTo>
                <a:cubicBezTo>
                  <a:pt x="14165" y="7485"/>
                  <a:pt x="14230" y="7235"/>
                  <a:pt x="14317" y="6985"/>
                </a:cubicBezTo>
                <a:cubicBezTo>
                  <a:pt x="14350" y="6887"/>
                  <a:pt x="14295" y="6767"/>
                  <a:pt x="14186" y="6735"/>
                </a:cubicBezTo>
                <a:cubicBezTo>
                  <a:pt x="14167" y="6728"/>
                  <a:pt x="14148" y="6725"/>
                  <a:pt x="14129" y="6725"/>
                </a:cubicBezTo>
                <a:close/>
                <a:moveTo>
                  <a:pt x="15216" y="7144"/>
                </a:moveTo>
                <a:cubicBezTo>
                  <a:pt x="15192" y="7144"/>
                  <a:pt x="15167" y="7149"/>
                  <a:pt x="15144" y="7159"/>
                </a:cubicBezTo>
                <a:cubicBezTo>
                  <a:pt x="15035" y="7192"/>
                  <a:pt x="14991" y="7311"/>
                  <a:pt x="15024" y="7409"/>
                </a:cubicBezTo>
                <a:cubicBezTo>
                  <a:pt x="15111" y="7648"/>
                  <a:pt x="15176" y="7888"/>
                  <a:pt x="15198" y="8127"/>
                </a:cubicBezTo>
                <a:cubicBezTo>
                  <a:pt x="15209" y="8225"/>
                  <a:pt x="15296" y="8301"/>
                  <a:pt x="15394" y="8301"/>
                </a:cubicBezTo>
                <a:lnTo>
                  <a:pt x="15416" y="8301"/>
                </a:lnTo>
                <a:cubicBezTo>
                  <a:pt x="15524" y="8290"/>
                  <a:pt x="15612" y="8192"/>
                  <a:pt x="15590" y="8084"/>
                </a:cubicBezTo>
                <a:cubicBezTo>
                  <a:pt x="15568" y="7812"/>
                  <a:pt x="15492" y="7540"/>
                  <a:pt x="15394" y="7268"/>
                </a:cubicBezTo>
                <a:cubicBezTo>
                  <a:pt x="15369" y="7193"/>
                  <a:pt x="15294" y="7144"/>
                  <a:pt x="15216" y="7144"/>
                </a:cubicBezTo>
                <a:close/>
                <a:moveTo>
                  <a:pt x="31832" y="7300"/>
                </a:moveTo>
                <a:cubicBezTo>
                  <a:pt x="31723" y="7311"/>
                  <a:pt x="31647" y="7409"/>
                  <a:pt x="31658" y="7518"/>
                </a:cubicBezTo>
                <a:cubicBezTo>
                  <a:pt x="31668" y="7659"/>
                  <a:pt x="31668" y="7801"/>
                  <a:pt x="31668" y="7920"/>
                </a:cubicBezTo>
                <a:cubicBezTo>
                  <a:pt x="31668" y="8051"/>
                  <a:pt x="31668" y="8160"/>
                  <a:pt x="31658" y="8268"/>
                </a:cubicBezTo>
                <a:cubicBezTo>
                  <a:pt x="31647" y="8377"/>
                  <a:pt x="31723" y="8475"/>
                  <a:pt x="31832" y="8486"/>
                </a:cubicBezTo>
                <a:lnTo>
                  <a:pt x="31853" y="8486"/>
                </a:lnTo>
                <a:cubicBezTo>
                  <a:pt x="31951" y="8486"/>
                  <a:pt x="32038" y="8410"/>
                  <a:pt x="32049" y="8312"/>
                </a:cubicBezTo>
                <a:cubicBezTo>
                  <a:pt x="32060" y="8192"/>
                  <a:pt x="32071" y="8062"/>
                  <a:pt x="32071" y="7920"/>
                </a:cubicBezTo>
                <a:cubicBezTo>
                  <a:pt x="32071" y="7790"/>
                  <a:pt x="32060" y="7638"/>
                  <a:pt x="32049" y="7485"/>
                </a:cubicBezTo>
                <a:cubicBezTo>
                  <a:pt x="32038" y="7376"/>
                  <a:pt x="31940" y="7300"/>
                  <a:pt x="31832" y="7300"/>
                </a:cubicBezTo>
                <a:close/>
                <a:moveTo>
                  <a:pt x="481" y="7356"/>
                </a:moveTo>
                <a:cubicBezTo>
                  <a:pt x="396" y="7356"/>
                  <a:pt x="321" y="7407"/>
                  <a:pt x="294" y="7485"/>
                </a:cubicBezTo>
                <a:cubicBezTo>
                  <a:pt x="207" y="7746"/>
                  <a:pt x="131" y="8018"/>
                  <a:pt x="88" y="8279"/>
                </a:cubicBezTo>
                <a:cubicBezTo>
                  <a:pt x="66" y="8388"/>
                  <a:pt x="142" y="8497"/>
                  <a:pt x="251" y="8508"/>
                </a:cubicBezTo>
                <a:cubicBezTo>
                  <a:pt x="262" y="8519"/>
                  <a:pt x="273" y="8519"/>
                  <a:pt x="283" y="8519"/>
                </a:cubicBezTo>
                <a:cubicBezTo>
                  <a:pt x="381" y="8519"/>
                  <a:pt x="458" y="8443"/>
                  <a:pt x="479" y="8356"/>
                </a:cubicBezTo>
                <a:cubicBezTo>
                  <a:pt x="523" y="8105"/>
                  <a:pt x="588" y="7855"/>
                  <a:pt x="664" y="7616"/>
                </a:cubicBezTo>
                <a:cubicBezTo>
                  <a:pt x="697" y="7518"/>
                  <a:pt x="642" y="7398"/>
                  <a:pt x="545" y="7366"/>
                </a:cubicBezTo>
                <a:cubicBezTo>
                  <a:pt x="523" y="7359"/>
                  <a:pt x="502" y="7356"/>
                  <a:pt x="481" y="7356"/>
                </a:cubicBezTo>
                <a:close/>
                <a:moveTo>
                  <a:pt x="30243" y="7877"/>
                </a:moveTo>
                <a:cubicBezTo>
                  <a:pt x="30124" y="7877"/>
                  <a:pt x="30048" y="7964"/>
                  <a:pt x="30037" y="8073"/>
                </a:cubicBezTo>
                <a:lnTo>
                  <a:pt x="30037" y="8116"/>
                </a:lnTo>
                <a:cubicBezTo>
                  <a:pt x="30037" y="8432"/>
                  <a:pt x="30091" y="8704"/>
                  <a:pt x="30189" y="8921"/>
                </a:cubicBezTo>
                <a:cubicBezTo>
                  <a:pt x="30222" y="8997"/>
                  <a:pt x="30287" y="9041"/>
                  <a:pt x="30363" y="9041"/>
                </a:cubicBezTo>
                <a:cubicBezTo>
                  <a:pt x="30396" y="9041"/>
                  <a:pt x="30417" y="9041"/>
                  <a:pt x="30450" y="9030"/>
                </a:cubicBezTo>
                <a:cubicBezTo>
                  <a:pt x="30548" y="8986"/>
                  <a:pt x="30591" y="8867"/>
                  <a:pt x="30548" y="8769"/>
                </a:cubicBezTo>
                <a:cubicBezTo>
                  <a:pt x="30472" y="8595"/>
                  <a:pt x="30439" y="8366"/>
                  <a:pt x="30439" y="8116"/>
                </a:cubicBezTo>
                <a:lnTo>
                  <a:pt x="30439" y="8084"/>
                </a:lnTo>
                <a:cubicBezTo>
                  <a:pt x="30439" y="7975"/>
                  <a:pt x="30352" y="7877"/>
                  <a:pt x="30243" y="7877"/>
                </a:cubicBezTo>
                <a:close/>
                <a:moveTo>
                  <a:pt x="13785" y="8267"/>
                </a:moveTo>
                <a:cubicBezTo>
                  <a:pt x="13685" y="8267"/>
                  <a:pt x="13598" y="8341"/>
                  <a:pt x="13588" y="8443"/>
                </a:cubicBezTo>
                <a:cubicBezTo>
                  <a:pt x="13577" y="8638"/>
                  <a:pt x="13566" y="8823"/>
                  <a:pt x="13566" y="8997"/>
                </a:cubicBezTo>
                <a:cubicBezTo>
                  <a:pt x="13566" y="9084"/>
                  <a:pt x="13566" y="9182"/>
                  <a:pt x="13566" y="9258"/>
                </a:cubicBezTo>
                <a:cubicBezTo>
                  <a:pt x="13577" y="9367"/>
                  <a:pt x="13664" y="9443"/>
                  <a:pt x="13773" y="9443"/>
                </a:cubicBezTo>
                <a:lnTo>
                  <a:pt x="13784" y="9443"/>
                </a:lnTo>
                <a:cubicBezTo>
                  <a:pt x="13893" y="9443"/>
                  <a:pt x="13969" y="9345"/>
                  <a:pt x="13969" y="9237"/>
                </a:cubicBezTo>
                <a:cubicBezTo>
                  <a:pt x="13958" y="9161"/>
                  <a:pt x="13958" y="9074"/>
                  <a:pt x="13958" y="8997"/>
                </a:cubicBezTo>
                <a:cubicBezTo>
                  <a:pt x="13958" y="8834"/>
                  <a:pt x="13969" y="8660"/>
                  <a:pt x="13991" y="8486"/>
                </a:cubicBezTo>
                <a:cubicBezTo>
                  <a:pt x="14001" y="8377"/>
                  <a:pt x="13914" y="8279"/>
                  <a:pt x="13806" y="8268"/>
                </a:cubicBezTo>
                <a:cubicBezTo>
                  <a:pt x="13799" y="8268"/>
                  <a:pt x="13792" y="8267"/>
                  <a:pt x="13785" y="8267"/>
                </a:cubicBezTo>
                <a:close/>
                <a:moveTo>
                  <a:pt x="31624" y="8838"/>
                </a:moveTo>
                <a:cubicBezTo>
                  <a:pt x="31559" y="8838"/>
                  <a:pt x="31497" y="8869"/>
                  <a:pt x="31462" y="8932"/>
                </a:cubicBezTo>
                <a:cubicBezTo>
                  <a:pt x="31386" y="9030"/>
                  <a:pt x="31309" y="9095"/>
                  <a:pt x="31212" y="9117"/>
                </a:cubicBezTo>
                <a:cubicBezTo>
                  <a:pt x="31146" y="9139"/>
                  <a:pt x="31092" y="9150"/>
                  <a:pt x="31037" y="9150"/>
                </a:cubicBezTo>
                <a:cubicBezTo>
                  <a:pt x="31016" y="9150"/>
                  <a:pt x="30983" y="9139"/>
                  <a:pt x="30961" y="9139"/>
                </a:cubicBezTo>
                <a:cubicBezTo>
                  <a:pt x="30955" y="9138"/>
                  <a:pt x="30949" y="9138"/>
                  <a:pt x="30942" y="9138"/>
                </a:cubicBezTo>
                <a:cubicBezTo>
                  <a:pt x="30850" y="9138"/>
                  <a:pt x="30754" y="9211"/>
                  <a:pt x="30744" y="9313"/>
                </a:cubicBezTo>
                <a:cubicBezTo>
                  <a:pt x="30733" y="9422"/>
                  <a:pt x="30809" y="9520"/>
                  <a:pt x="30918" y="9530"/>
                </a:cubicBezTo>
                <a:cubicBezTo>
                  <a:pt x="30950" y="9541"/>
                  <a:pt x="30994" y="9541"/>
                  <a:pt x="31027" y="9541"/>
                </a:cubicBezTo>
                <a:cubicBezTo>
                  <a:pt x="31114" y="9541"/>
                  <a:pt x="31212" y="9530"/>
                  <a:pt x="31309" y="9498"/>
                </a:cubicBezTo>
                <a:cubicBezTo>
                  <a:pt x="31505" y="9454"/>
                  <a:pt x="31658" y="9335"/>
                  <a:pt x="31788" y="9150"/>
                </a:cubicBezTo>
                <a:cubicBezTo>
                  <a:pt x="31843" y="9052"/>
                  <a:pt x="31821" y="8932"/>
                  <a:pt x="31734" y="8867"/>
                </a:cubicBezTo>
                <a:cubicBezTo>
                  <a:pt x="31699" y="8847"/>
                  <a:pt x="31661" y="8838"/>
                  <a:pt x="31624" y="8838"/>
                </a:cubicBezTo>
                <a:close/>
                <a:moveTo>
                  <a:pt x="15371" y="8689"/>
                </a:moveTo>
                <a:cubicBezTo>
                  <a:pt x="15283" y="8689"/>
                  <a:pt x="15196" y="8760"/>
                  <a:pt x="15176" y="8856"/>
                </a:cubicBezTo>
                <a:cubicBezTo>
                  <a:pt x="15133" y="9084"/>
                  <a:pt x="15046" y="9313"/>
                  <a:pt x="14926" y="9520"/>
                </a:cubicBezTo>
                <a:cubicBezTo>
                  <a:pt x="14872" y="9617"/>
                  <a:pt x="14904" y="9737"/>
                  <a:pt x="14991" y="9791"/>
                </a:cubicBezTo>
                <a:cubicBezTo>
                  <a:pt x="15024" y="9813"/>
                  <a:pt x="15057" y="9824"/>
                  <a:pt x="15100" y="9824"/>
                </a:cubicBezTo>
                <a:cubicBezTo>
                  <a:pt x="15166" y="9824"/>
                  <a:pt x="15231" y="9791"/>
                  <a:pt x="15263" y="9726"/>
                </a:cubicBezTo>
                <a:cubicBezTo>
                  <a:pt x="15405" y="9476"/>
                  <a:pt x="15514" y="9204"/>
                  <a:pt x="15568" y="8932"/>
                </a:cubicBezTo>
                <a:cubicBezTo>
                  <a:pt x="15590" y="8823"/>
                  <a:pt x="15514" y="8715"/>
                  <a:pt x="15405" y="8693"/>
                </a:cubicBezTo>
                <a:cubicBezTo>
                  <a:pt x="15394" y="8690"/>
                  <a:pt x="15382" y="8689"/>
                  <a:pt x="15371" y="8689"/>
                </a:cubicBezTo>
                <a:close/>
                <a:moveTo>
                  <a:pt x="207" y="8899"/>
                </a:moveTo>
                <a:cubicBezTo>
                  <a:pt x="99" y="8899"/>
                  <a:pt x="12" y="8986"/>
                  <a:pt x="1" y="9095"/>
                </a:cubicBezTo>
                <a:cubicBezTo>
                  <a:pt x="1" y="9161"/>
                  <a:pt x="1" y="9226"/>
                  <a:pt x="1" y="9291"/>
                </a:cubicBezTo>
                <a:cubicBezTo>
                  <a:pt x="1" y="9498"/>
                  <a:pt x="12" y="9704"/>
                  <a:pt x="33" y="9911"/>
                </a:cubicBezTo>
                <a:cubicBezTo>
                  <a:pt x="44" y="10009"/>
                  <a:pt x="131" y="10085"/>
                  <a:pt x="229" y="10085"/>
                </a:cubicBezTo>
                <a:lnTo>
                  <a:pt x="240" y="10085"/>
                </a:lnTo>
                <a:cubicBezTo>
                  <a:pt x="349" y="10074"/>
                  <a:pt x="436" y="9976"/>
                  <a:pt x="425" y="9868"/>
                </a:cubicBezTo>
                <a:cubicBezTo>
                  <a:pt x="403" y="9672"/>
                  <a:pt x="392" y="9487"/>
                  <a:pt x="392" y="9291"/>
                </a:cubicBezTo>
                <a:cubicBezTo>
                  <a:pt x="392" y="9237"/>
                  <a:pt x="392" y="9171"/>
                  <a:pt x="403" y="9106"/>
                </a:cubicBezTo>
                <a:cubicBezTo>
                  <a:pt x="403" y="8997"/>
                  <a:pt x="316" y="8910"/>
                  <a:pt x="207" y="8899"/>
                </a:cubicBezTo>
                <a:close/>
                <a:moveTo>
                  <a:pt x="13938" y="9816"/>
                </a:moveTo>
                <a:cubicBezTo>
                  <a:pt x="13908" y="9816"/>
                  <a:pt x="13878" y="9822"/>
                  <a:pt x="13849" y="9835"/>
                </a:cubicBezTo>
                <a:cubicBezTo>
                  <a:pt x="13751" y="9889"/>
                  <a:pt x="13719" y="10009"/>
                  <a:pt x="13762" y="10107"/>
                </a:cubicBezTo>
                <a:cubicBezTo>
                  <a:pt x="13936" y="10455"/>
                  <a:pt x="14186" y="10509"/>
                  <a:pt x="14317" y="10509"/>
                </a:cubicBezTo>
                <a:cubicBezTo>
                  <a:pt x="14437" y="10509"/>
                  <a:pt x="14567" y="10466"/>
                  <a:pt x="14687" y="10379"/>
                </a:cubicBezTo>
                <a:cubicBezTo>
                  <a:pt x="14785" y="10325"/>
                  <a:pt x="14807" y="10205"/>
                  <a:pt x="14752" y="10107"/>
                </a:cubicBezTo>
                <a:cubicBezTo>
                  <a:pt x="14711" y="10052"/>
                  <a:pt x="14647" y="10018"/>
                  <a:pt x="14584" y="10018"/>
                </a:cubicBezTo>
                <a:cubicBezTo>
                  <a:pt x="14548" y="10018"/>
                  <a:pt x="14512" y="10029"/>
                  <a:pt x="14480" y="10053"/>
                </a:cubicBezTo>
                <a:cubicBezTo>
                  <a:pt x="14426" y="10087"/>
                  <a:pt x="14378" y="10102"/>
                  <a:pt x="14336" y="10102"/>
                </a:cubicBezTo>
                <a:cubicBezTo>
                  <a:pt x="14231" y="10102"/>
                  <a:pt x="14160" y="10015"/>
                  <a:pt x="14121" y="9922"/>
                </a:cubicBezTo>
                <a:cubicBezTo>
                  <a:pt x="14083" y="9853"/>
                  <a:pt x="14011" y="9816"/>
                  <a:pt x="13938" y="9816"/>
                </a:cubicBezTo>
                <a:close/>
                <a:moveTo>
                  <a:pt x="347" y="10473"/>
                </a:moveTo>
                <a:cubicBezTo>
                  <a:pt x="333" y="10473"/>
                  <a:pt x="319" y="10474"/>
                  <a:pt x="305" y="10477"/>
                </a:cubicBezTo>
                <a:cubicBezTo>
                  <a:pt x="196" y="10499"/>
                  <a:pt x="131" y="10607"/>
                  <a:pt x="153" y="10705"/>
                </a:cubicBezTo>
                <a:cubicBezTo>
                  <a:pt x="207" y="10966"/>
                  <a:pt x="273" y="11227"/>
                  <a:pt x="349" y="11489"/>
                </a:cubicBezTo>
                <a:cubicBezTo>
                  <a:pt x="381" y="11576"/>
                  <a:pt x="458" y="11630"/>
                  <a:pt x="545" y="11630"/>
                </a:cubicBezTo>
                <a:cubicBezTo>
                  <a:pt x="555" y="11630"/>
                  <a:pt x="577" y="11630"/>
                  <a:pt x="599" y="11619"/>
                </a:cubicBezTo>
                <a:cubicBezTo>
                  <a:pt x="708" y="11586"/>
                  <a:pt x="762" y="11478"/>
                  <a:pt x="730" y="11380"/>
                </a:cubicBezTo>
                <a:cubicBezTo>
                  <a:pt x="653" y="11130"/>
                  <a:pt x="588" y="10879"/>
                  <a:pt x="534" y="10629"/>
                </a:cubicBezTo>
                <a:cubicBezTo>
                  <a:pt x="515" y="10534"/>
                  <a:pt x="438" y="10473"/>
                  <a:pt x="347" y="10473"/>
                </a:cubicBezTo>
                <a:close/>
                <a:moveTo>
                  <a:pt x="808" y="11983"/>
                </a:moveTo>
                <a:cubicBezTo>
                  <a:pt x="782" y="11983"/>
                  <a:pt x="755" y="11989"/>
                  <a:pt x="730" y="12000"/>
                </a:cubicBezTo>
                <a:cubicBezTo>
                  <a:pt x="632" y="12032"/>
                  <a:pt x="577" y="12152"/>
                  <a:pt x="621" y="12250"/>
                </a:cubicBezTo>
                <a:cubicBezTo>
                  <a:pt x="719" y="12500"/>
                  <a:pt x="827" y="12740"/>
                  <a:pt x="947" y="12990"/>
                </a:cubicBezTo>
                <a:cubicBezTo>
                  <a:pt x="980" y="13055"/>
                  <a:pt x="1056" y="13099"/>
                  <a:pt x="1121" y="13099"/>
                </a:cubicBezTo>
                <a:cubicBezTo>
                  <a:pt x="1154" y="13099"/>
                  <a:pt x="1186" y="13088"/>
                  <a:pt x="1208" y="13077"/>
                </a:cubicBezTo>
                <a:cubicBezTo>
                  <a:pt x="1306" y="13033"/>
                  <a:pt x="1350" y="12914"/>
                  <a:pt x="1306" y="12816"/>
                </a:cubicBezTo>
                <a:cubicBezTo>
                  <a:pt x="1186" y="12576"/>
                  <a:pt x="1078" y="12337"/>
                  <a:pt x="991" y="12109"/>
                </a:cubicBezTo>
                <a:cubicBezTo>
                  <a:pt x="958" y="12028"/>
                  <a:pt x="884" y="11983"/>
                  <a:pt x="808" y="1198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07" name="Google Shape;2207;p68"/>
          <p:cNvCxnSpPr/>
          <p:nvPr/>
        </p:nvCxnSpPr>
        <p:spPr>
          <a:xfrm flipH="1">
            <a:off x="4307675" y="1581975"/>
            <a:ext cx="600" cy="2781300"/>
          </a:xfrm>
          <a:prstGeom prst="curvedConnector3">
            <a:avLst>
              <a:gd name="adj1" fmla="val 17124889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08" name="Google Shape;2208;p68"/>
          <p:cNvSpPr/>
          <p:nvPr/>
        </p:nvSpPr>
        <p:spPr>
          <a:xfrm rot="-10194938">
            <a:off x="826029" y="2163724"/>
            <a:ext cx="1283585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9" name="Google Shape;2209;p68"/>
          <p:cNvSpPr/>
          <p:nvPr/>
        </p:nvSpPr>
        <p:spPr>
          <a:xfrm rot="-10194938">
            <a:off x="4159467" y="3121617"/>
            <a:ext cx="1283585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0" name="Google Shape;2210;p68"/>
          <p:cNvSpPr/>
          <p:nvPr/>
        </p:nvSpPr>
        <p:spPr>
          <a:xfrm rot="10360466">
            <a:off x="4159491" y="2219635"/>
            <a:ext cx="1283584" cy="71123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1" name="Google Shape;2211;p68"/>
          <p:cNvSpPr/>
          <p:nvPr/>
        </p:nvSpPr>
        <p:spPr>
          <a:xfrm flipH="1">
            <a:off x="826039" y="3054374"/>
            <a:ext cx="1283573" cy="71123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2" name="Google Shape;2212;p68"/>
          <p:cNvSpPr/>
          <p:nvPr/>
        </p:nvSpPr>
        <p:spPr>
          <a:xfrm rot="10800000">
            <a:off x="4159486" y="1253420"/>
            <a:ext cx="1283573" cy="71123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3" name="Google Shape;2213;p68"/>
          <p:cNvSpPr/>
          <p:nvPr/>
        </p:nvSpPr>
        <p:spPr>
          <a:xfrm flipH="1">
            <a:off x="4195873" y="4017636"/>
            <a:ext cx="1283573" cy="711239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4" name="Google Shape;2214;p68"/>
          <p:cNvSpPr/>
          <p:nvPr/>
        </p:nvSpPr>
        <p:spPr>
          <a:xfrm>
            <a:off x="2082633" y="3185858"/>
            <a:ext cx="1565400" cy="500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Management</a:t>
            </a:r>
            <a:endParaRPr/>
          </a:p>
        </p:txBody>
      </p:sp>
      <p:sp>
        <p:nvSpPr>
          <p:cNvPr id="2215" name="Google Shape;2215;p68"/>
          <p:cNvSpPr/>
          <p:nvPr/>
        </p:nvSpPr>
        <p:spPr>
          <a:xfrm>
            <a:off x="2082636" y="2258742"/>
            <a:ext cx="1565400" cy="500700"/>
          </a:xfrm>
          <a:prstGeom prst="rect">
            <a:avLst/>
          </a:prstGeom>
          <a:solidFill>
            <a:schemeClr val="lt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Coordination</a:t>
            </a:r>
            <a:endParaRPr/>
          </a:p>
        </p:txBody>
      </p:sp>
      <p:grpSp>
        <p:nvGrpSpPr>
          <p:cNvPr id="2216" name="Google Shape;2216;p68"/>
          <p:cNvGrpSpPr/>
          <p:nvPr/>
        </p:nvGrpSpPr>
        <p:grpSpPr>
          <a:xfrm>
            <a:off x="1251963" y="3216023"/>
            <a:ext cx="431703" cy="451073"/>
            <a:chOff x="5742188" y="1741121"/>
            <a:chExt cx="431703" cy="451073"/>
          </a:xfrm>
        </p:grpSpPr>
        <p:sp>
          <p:nvSpPr>
            <p:cNvPr id="2217" name="Google Shape;2217;p68"/>
            <p:cNvSpPr/>
            <p:nvPr/>
          </p:nvSpPr>
          <p:spPr>
            <a:xfrm>
              <a:off x="5742188" y="1741121"/>
              <a:ext cx="431703" cy="436465"/>
            </a:xfrm>
            <a:custGeom>
              <a:avLst/>
              <a:gdLst/>
              <a:ahLst/>
              <a:cxnLst/>
              <a:rect l="l" t="t" r="r" b="b"/>
              <a:pathLst>
                <a:path w="12966" h="13110" extrusionOk="0">
                  <a:moveTo>
                    <a:pt x="5684" y="1"/>
                  </a:moveTo>
                  <a:cubicBezTo>
                    <a:pt x="5669" y="1"/>
                    <a:pt x="5654" y="1"/>
                    <a:pt x="5639" y="2"/>
                  </a:cubicBezTo>
                  <a:cubicBezTo>
                    <a:pt x="4656" y="2"/>
                    <a:pt x="2672" y="956"/>
                    <a:pt x="2453" y="2788"/>
                  </a:cubicBezTo>
                  <a:cubicBezTo>
                    <a:pt x="2329" y="3875"/>
                    <a:pt x="1909" y="4009"/>
                    <a:pt x="1670" y="4772"/>
                  </a:cubicBezTo>
                  <a:cubicBezTo>
                    <a:pt x="142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40" y="10505"/>
                    <a:pt x="1" y="10839"/>
                    <a:pt x="325" y="11793"/>
                  </a:cubicBezTo>
                  <a:cubicBezTo>
                    <a:pt x="573" y="12509"/>
                    <a:pt x="1890" y="13110"/>
                    <a:pt x="1890" y="13110"/>
                  </a:cubicBezTo>
                  <a:lnTo>
                    <a:pt x="11067" y="13110"/>
                  </a:lnTo>
                  <a:cubicBezTo>
                    <a:pt x="11067" y="13110"/>
                    <a:pt x="12393" y="12509"/>
                    <a:pt x="12632" y="11793"/>
                  </a:cubicBezTo>
                  <a:cubicBezTo>
                    <a:pt x="12966" y="10839"/>
                    <a:pt x="12117" y="10515"/>
                    <a:pt x="12145" y="9055"/>
                  </a:cubicBezTo>
                  <a:cubicBezTo>
                    <a:pt x="12164" y="7796"/>
                    <a:pt x="11745" y="7577"/>
                    <a:pt x="11535" y="6842"/>
                  </a:cubicBezTo>
                  <a:cubicBezTo>
                    <a:pt x="11325" y="6098"/>
                    <a:pt x="11535" y="5592"/>
                    <a:pt x="11287" y="4772"/>
                  </a:cubicBezTo>
                  <a:cubicBezTo>
                    <a:pt x="11058" y="4009"/>
                    <a:pt x="10638" y="3875"/>
                    <a:pt x="10504" y="2788"/>
                  </a:cubicBezTo>
                  <a:cubicBezTo>
                    <a:pt x="10285" y="956"/>
                    <a:pt x="8301" y="2"/>
                    <a:pt x="7318" y="2"/>
                  </a:cubicBezTo>
                  <a:cubicBezTo>
                    <a:pt x="7303" y="1"/>
                    <a:pt x="7288" y="1"/>
                    <a:pt x="7273" y="1"/>
                  </a:cubicBezTo>
                  <a:cubicBezTo>
                    <a:pt x="7078" y="1"/>
                    <a:pt x="6886" y="58"/>
                    <a:pt x="6727" y="164"/>
                  </a:cubicBezTo>
                  <a:cubicBezTo>
                    <a:pt x="6650" y="212"/>
                    <a:pt x="6564" y="236"/>
                    <a:pt x="6480" y="236"/>
                  </a:cubicBezTo>
                  <a:cubicBezTo>
                    <a:pt x="6395" y="236"/>
                    <a:pt x="6312" y="212"/>
                    <a:pt x="6240" y="164"/>
                  </a:cubicBezTo>
                  <a:cubicBezTo>
                    <a:pt x="6072" y="58"/>
                    <a:pt x="5879" y="1"/>
                    <a:pt x="56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68"/>
            <p:cNvSpPr/>
            <p:nvPr/>
          </p:nvSpPr>
          <p:spPr>
            <a:xfrm>
              <a:off x="5742188" y="1741121"/>
              <a:ext cx="216051" cy="436465"/>
            </a:xfrm>
            <a:custGeom>
              <a:avLst/>
              <a:gdLst/>
              <a:ahLst/>
              <a:cxnLst/>
              <a:rect l="l" t="t" r="r" b="b"/>
              <a:pathLst>
                <a:path w="6489" h="13110" extrusionOk="0">
                  <a:moveTo>
                    <a:pt x="5694" y="1"/>
                  </a:moveTo>
                  <a:cubicBezTo>
                    <a:pt x="5679" y="1"/>
                    <a:pt x="5664" y="1"/>
                    <a:pt x="5649" y="2"/>
                  </a:cubicBezTo>
                  <a:cubicBezTo>
                    <a:pt x="4666" y="2"/>
                    <a:pt x="2682" y="956"/>
                    <a:pt x="2462" y="2788"/>
                  </a:cubicBezTo>
                  <a:cubicBezTo>
                    <a:pt x="2329" y="3875"/>
                    <a:pt x="1909" y="4009"/>
                    <a:pt x="1680" y="4772"/>
                  </a:cubicBezTo>
                  <a:cubicBezTo>
                    <a:pt x="1432" y="5592"/>
                    <a:pt x="1642" y="6098"/>
                    <a:pt x="1432" y="6842"/>
                  </a:cubicBezTo>
                  <a:cubicBezTo>
                    <a:pt x="1222" y="7586"/>
                    <a:pt x="802" y="7796"/>
                    <a:pt x="821" y="9055"/>
                  </a:cubicBezTo>
                  <a:cubicBezTo>
                    <a:pt x="850" y="10505"/>
                    <a:pt x="1" y="10839"/>
                    <a:pt x="335" y="11793"/>
                  </a:cubicBezTo>
                  <a:cubicBezTo>
                    <a:pt x="573" y="12509"/>
                    <a:pt x="1899" y="13110"/>
                    <a:pt x="1899" y="13110"/>
                  </a:cubicBezTo>
                  <a:lnTo>
                    <a:pt x="6488" y="13110"/>
                  </a:lnTo>
                  <a:lnTo>
                    <a:pt x="6479" y="231"/>
                  </a:lnTo>
                  <a:cubicBezTo>
                    <a:pt x="6393" y="231"/>
                    <a:pt x="6316" y="212"/>
                    <a:pt x="6240" y="164"/>
                  </a:cubicBezTo>
                  <a:cubicBezTo>
                    <a:pt x="6072" y="58"/>
                    <a:pt x="5887" y="1"/>
                    <a:pt x="569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68"/>
            <p:cNvSpPr/>
            <p:nvPr/>
          </p:nvSpPr>
          <p:spPr>
            <a:xfrm>
              <a:off x="5790798" y="2003193"/>
              <a:ext cx="334515" cy="189002"/>
            </a:xfrm>
            <a:custGeom>
              <a:avLst/>
              <a:gdLst/>
              <a:ahLst/>
              <a:cxnLst/>
              <a:rect l="l" t="t" r="r" b="b"/>
              <a:pathLst>
                <a:path w="10047" h="5677" extrusionOk="0">
                  <a:moveTo>
                    <a:pt x="3712" y="0"/>
                  </a:moveTo>
                  <a:lnTo>
                    <a:pt x="3712" y="1126"/>
                  </a:lnTo>
                  <a:cubicBezTo>
                    <a:pt x="3712" y="1498"/>
                    <a:pt x="3473" y="1822"/>
                    <a:pt x="3130" y="1946"/>
                  </a:cubicBezTo>
                  <a:lnTo>
                    <a:pt x="869" y="2748"/>
                  </a:lnTo>
                  <a:cubicBezTo>
                    <a:pt x="344" y="2929"/>
                    <a:pt x="1" y="3425"/>
                    <a:pt x="1" y="3978"/>
                  </a:cubicBezTo>
                  <a:lnTo>
                    <a:pt x="1" y="5028"/>
                  </a:lnTo>
                  <a:cubicBezTo>
                    <a:pt x="1" y="5381"/>
                    <a:pt x="287" y="5677"/>
                    <a:pt x="649" y="5677"/>
                  </a:cubicBezTo>
                  <a:lnTo>
                    <a:pt x="9388" y="5677"/>
                  </a:lnTo>
                  <a:cubicBezTo>
                    <a:pt x="9750" y="5677"/>
                    <a:pt x="10046" y="5381"/>
                    <a:pt x="10046" y="5028"/>
                  </a:cubicBezTo>
                  <a:lnTo>
                    <a:pt x="10046" y="3988"/>
                  </a:lnTo>
                  <a:cubicBezTo>
                    <a:pt x="10046" y="3425"/>
                    <a:pt x="9693" y="2929"/>
                    <a:pt x="9178" y="2748"/>
                  </a:cubicBezTo>
                  <a:lnTo>
                    <a:pt x="6917" y="1946"/>
                  </a:lnTo>
                  <a:cubicBezTo>
                    <a:pt x="6564" y="1822"/>
                    <a:pt x="6335" y="1498"/>
                    <a:pt x="6335" y="1126"/>
                  </a:cubicBezTo>
                  <a:lnTo>
                    <a:pt x="6335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68"/>
            <p:cNvSpPr/>
            <p:nvPr/>
          </p:nvSpPr>
          <p:spPr>
            <a:xfrm>
              <a:off x="5790798" y="2076867"/>
              <a:ext cx="334515" cy="115325"/>
            </a:xfrm>
            <a:custGeom>
              <a:avLst/>
              <a:gdLst/>
              <a:ahLst/>
              <a:cxnLst/>
              <a:rect l="l" t="t" r="r" b="b"/>
              <a:pathLst>
                <a:path w="10047" h="3464" extrusionOk="0">
                  <a:moveTo>
                    <a:pt x="2376" y="1"/>
                  </a:moveTo>
                  <a:lnTo>
                    <a:pt x="878" y="535"/>
                  </a:lnTo>
                  <a:cubicBezTo>
                    <a:pt x="354" y="716"/>
                    <a:pt x="1" y="1212"/>
                    <a:pt x="1" y="1765"/>
                  </a:cubicBezTo>
                  <a:lnTo>
                    <a:pt x="1" y="2815"/>
                  </a:lnTo>
                  <a:cubicBezTo>
                    <a:pt x="1" y="3168"/>
                    <a:pt x="296" y="3464"/>
                    <a:pt x="659" y="3464"/>
                  </a:cubicBezTo>
                  <a:lnTo>
                    <a:pt x="9397" y="3464"/>
                  </a:lnTo>
                  <a:cubicBezTo>
                    <a:pt x="9760" y="3464"/>
                    <a:pt x="10046" y="3168"/>
                    <a:pt x="10046" y="2815"/>
                  </a:cubicBezTo>
                  <a:lnTo>
                    <a:pt x="10046" y="1775"/>
                  </a:lnTo>
                  <a:cubicBezTo>
                    <a:pt x="10046" y="1212"/>
                    <a:pt x="9703" y="716"/>
                    <a:pt x="9178" y="535"/>
                  </a:cubicBezTo>
                  <a:lnTo>
                    <a:pt x="7671" y="1"/>
                  </a:lnTo>
                  <a:cubicBezTo>
                    <a:pt x="7070" y="821"/>
                    <a:pt x="6268" y="1727"/>
                    <a:pt x="5333" y="2223"/>
                  </a:cubicBezTo>
                  <a:cubicBezTo>
                    <a:pt x="5238" y="2276"/>
                    <a:pt x="5131" y="2302"/>
                    <a:pt x="5023" y="2302"/>
                  </a:cubicBezTo>
                  <a:cubicBezTo>
                    <a:pt x="4916" y="2302"/>
                    <a:pt x="4809" y="2276"/>
                    <a:pt x="4713" y="2223"/>
                  </a:cubicBezTo>
                  <a:cubicBezTo>
                    <a:pt x="3778" y="1727"/>
                    <a:pt x="2977" y="821"/>
                    <a:pt x="237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68"/>
            <p:cNvSpPr/>
            <p:nvPr/>
          </p:nvSpPr>
          <p:spPr>
            <a:xfrm>
              <a:off x="5914352" y="2002860"/>
              <a:ext cx="87399" cy="29331"/>
            </a:xfrm>
            <a:custGeom>
              <a:avLst/>
              <a:gdLst/>
              <a:ahLst/>
              <a:cxnLst/>
              <a:rect l="l" t="t" r="r" b="b"/>
              <a:pathLst>
                <a:path w="2625" h="881" extrusionOk="0">
                  <a:moveTo>
                    <a:pt x="1" y="1"/>
                  </a:moveTo>
                  <a:lnTo>
                    <a:pt x="1" y="602"/>
                  </a:lnTo>
                  <a:cubicBezTo>
                    <a:pt x="416" y="788"/>
                    <a:pt x="862" y="881"/>
                    <a:pt x="1309" y="881"/>
                  </a:cubicBezTo>
                  <a:cubicBezTo>
                    <a:pt x="1756" y="881"/>
                    <a:pt x="2204" y="788"/>
                    <a:pt x="2624" y="6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68"/>
            <p:cNvSpPr/>
            <p:nvPr/>
          </p:nvSpPr>
          <p:spPr>
            <a:xfrm>
              <a:off x="5863545" y="1799614"/>
              <a:ext cx="189016" cy="217899"/>
            </a:xfrm>
            <a:custGeom>
              <a:avLst/>
              <a:gdLst/>
              <a:ahLst/>
              <a:cxnLst/>
              <a:rect l="l" t="t" r="r" b="b"/>
              <a:pathLst>
                <a:path w="5677" h="6545" extrusionOk="0">
                  <a:moveTo>
                    <a:pt x="0" y="0"/>
                  </a:moveTo>
                  <a:lnTo>
                    <a:pt x="0" y="3711"/>
                  </a:lnTo>
                  <a:cubicBezTo>
                    <a:pt x="0" y="5276"/>
                    <a:pt x="1269" y="6545"/>
                    <a:pt x="2834" y="6545"/>
                  </a:cubicBezTo>
                  <a:cubicBezTo>
                    <a:pt x="4408" y="6545"/>
                    <a:pt x="5676" y="5276"/>
                    <a:pt x="5676" y="3711"/>
                  </a:cubicBezTo>
                  <a:lnTo>
                    <a:pt x="5676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68"/>
            <p:cNvSpPr/>
            <p:nvPr/>
          </p:nvSpPr>
          <p:spPr>
            <a:xfrm>
              <a:off x="5862946" y="1799614"/>
              <a:ext cx="189615" cy="218166"/>
            </a:xfrm>
            <a:custGeom>
              <a:avLst/>
              <a:gdLst/>
              <a:ahLst/>
              <a:cxnLst/>
              <a:rect l="l" t="t" r="r" b="b"/>
              <a:pathLst>
                <a:path w="5695" h="6553" extrusionOk="0">
                  <a:moveTo>
                    <a:pt x="18" y="0"/>
                  </a:moveTo>
                  <a:lnTo>
                    <a:pt x="18" y="3711"/>
                  </a:lnTo>
                  <a:cubicBezTo>
                    <a:pt x="1" y="5302"/>
                    <a:pt x="1299" y="6552"/>
                    <a:pt x="2836" y="6552"/>
                  </a:cubicBezTo>
                  <a:cubicBezTo>
                    <a:pt x="2985" y="6552"/>
                    <a:pt x="3137" y="6541"/>
                    <a:pt x="3290" y="6516"/>
                  </a:cubicBezTo>
                  <a:cubicBezTo>
                    <a:pt x="1907" y="6297"/>
                    <a:pt x="886" y="5104"/>
                    <a:pt x="886" y="3711"/>
                  </a:cubicBezTo>
                  <a:lnTo>
                    <a:pt x="886" y="2576"/>
                  </a:lnTo>
                  <a:cubicBezTo>
                    <a:pt x="886" y="2395"/>
                    <a:pt x="944" y="2223"/>
                    <a:pt x="1039" y="2070"/>
                  </a:cubicBezTo>
                  <a:cubicBezTo>
                    <a:pt x="1392" y="1489"/>
                    <a:pt x="1735" y="1412"/>
                    <a:pt x="2117" y="1307"/>
                  </a:cubicBezTo>
                  <a:cubicBezTo>
                    <a:pt x="2384" y="1260"/>
                    <a:pt x="2632" y="1164"/>
                    <a:pt x="2852" y="1021"/>
                  </a:cubicBezTo>
                  <a:cubicBezTo>
                    <a:pt x="3081" y="1164"/>
                    <a:pt x="3329" y="1260"/>
                    <a:pt x="3586" y="1307"/>
                  </a:cubicBezTo>
                  <a:cubicBezTo>
                    <a:pt x="3977" y="1412"/>
                    <a:pt x="4311" y="1489"/>
                    <a:pt x="4664" y="2070"/>
                  </a:cubicBezTo>
                  <a:cubicBezTo>
                    <a:pt x="4931" y="2490"/>
                    <a:pt x="5284" y="2853"/>
                    <a:pt x="5694" y="3129"/>
                  </a:cubicBezTo>
                  <a:lnTo>
                    <a:pt x="5694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68"/>
            <p:cNvSpPr/>
            <p:nvPr/>
          </p:nvSpPr>
          <p:spPr>
            <a:xfrm>
              <a:off x="5925839" y="1951957"/>
              <a:ext cx="64426" cy="22073"/>
            </a:xfrm>
            <a:custGeom>
              <a:avLst/>
              <a:gdLst/>
              <a:ahLst/>
              <a:cxnLst/>
              <a:rect l="l" t="t" r="r" b="b"/>
              <a:pathLst>
                <a:path w="1935" h="663" extrusionOk="0">
                  <a:moveTo>
                    <a:pt x="312" y="1"/>
                  </a:moveTo>
                  <a:cubicBezTo>
                    <a:pt x="143" y="1"/>
                    <a:pt x="0" y="224"/>
                    <a:pt x="161" y="385"/>
                  </a:cubicBezTo>
                  <a:cubicBezTo>
                    <a:pt x="371" y="567"/>
                    <a:pt x="641" y="662"/>
                    <a:pt x="922" y="662"/>
                  </a:cubicBezTo>
                  <a:cubicBezTo>
                    <a:pt x="936" y="662"/>
                    <a:pt x="949" y="662"/>
                    <a:pt x="963" y="662"/>
                  </a:cubicBezTo>
                  <a:cubicBezTo>
                    <a:pt x="976" y="662"/>
                    <a:pt x="990" y="662"/>
                    <a:pt x="1003" y="662"/>
                  </a:cubicBezTo>
                  <a:cubicBezTo>
                    <a:pt x="1284" y="662"/>
                    <a:pt x="1555" y="567"/>
                    <a:pt x="1773" y="385"/>
                  </a:cubicBezTo>
                  <a:cubicBezTo>
                    <a:pt x="1935" y="224"/>
                    <a:pt x="1792" y="1"/>
                    <a:pt x="1622" y="1"/>
                  </a:cubicBezTo>
                  <a:cubicBezTo>
                    <a:pt x="1571" y="1"/>
                    <a:pt x="1517" y="21"/>
                    <a:pt x="1468" y="70"/>
                  </a:cubicBezTo>
                  <a:cubicBezTo>
                    <a:pt x="1316" y="175"/>
                    <a:pt x="1139" y="228"/>
                    <a:pt x="964" y="228"/>
                  </a:cubicBezTo>
                  <a:cubicBezTo>
                    <a:pt x="788" y="228"/>
                    <a:pt x="614" y="175"/>
                    <a:pt x="467" y="70"/>
                  </a:cubicBezTo>
                  <a:cubicBezTo>
                    <a:pt x="418" y="21"/>
                    <a:pt x="364" y="1"/>
                    <a:pt x="312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68"/>
            <p:cNvSpPr/>
            <p:nvPr/>
          </p:nvSpPr>
          <p:spPr>
            <a:xfrm>
              <a:off x="5907061" y="1901154"/>
              <a:ext cx="14650" cy="22040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0" y="75"/>
                    <a:pt x="0" y="222"/>
                  </a:cubicBezTo>
                  <a:lnTo>
                    <a:pt x="0" y="442"/>
                  </a:lnTo>
                  <a:cubicBezTo>
                    <a:pt x="0" y="566"/>
                    <a:pt x="96" y="661"/>
                    <a:pt x="220" y="661"/>
                  </a:cubicBezTo>
                  <a:cubicBezTo>
                    <a:pt x="344" y="661"/>
                    <a:pt x="439" y="556"/>
                    <a:pt x="439" y="432"/>
                  </a:cubicBezTo>
                  <a:lnTo>
                    <a:pt x="439" y="222"/>
                  </a:lnTo>
                  <a:cubicBezTo>
                    <a:pt x="439" y="75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68"/>
            <p:cNvSpPr/>
            <p:nvPr/>
          </p:nvSpPr>
          <p:spPr>
            <a:xfrm>
              <a:off x="5994392" y="1901154"/>
              <a:ext cx="14650" cy="22040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2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35" y="661"/>
                    <a:pt x="440" y="556"/>
                    <a:pt x="440" y="432"/>
                  </a:cubicBezTo>
                  <a:lnTo>
                    <a:pt x="440" y="222"/>
                  </a:lnTo>
                  <a:cubicBezTo>
                    <a:pt x="440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68"/>
            <p:cNvSpPr/>
            <p:nvPr/>
          </p:nvSpPr>
          <p:spPr>
            <a:xfrm>
              <a:off x="5897206" y="1879315"/>
              <a:ext cx="34027" cy="14649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1"/>
                  </a:moveTo>
                  <a:cubicBezTo>
                    <a:pt x="0" y="1"/>
                    <a:pt x="0" y="440"/>
                    <a:pt x="296" y="440"/>
                  </a:cubicBezTo>
                  <a:lnTo>
                    <a:pt x="735" y="440"/>
                  </a:lnTo>
                  <a:cubicBezTo>
                    <a:pt x="1021" y="440"/>
                    <a:pt x="1021" y="1"/>
                    <a:pt x="73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68"/>
            <p:cNvSpPr/>
            <p:nvPr/>
          </p:nvSpPr>
          <p:spPr>
            <a:xfrm>
              <a:off x="5984537" y="1879315"/>
              <a:ext cx="34027" cy="14649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7" y="1"/>
                  </a:moveTo>
                  <a:cubicBezTo>
                    <a:pt x="1" y="1"/>
                    <a:pt x="1" y="440"/>
                    <a:pt x="297" y="440"/>
                  </a:cubicBezTo>
                  <a:lnTo>
                    <a:pt x="736" y="440"/>
                  </a:lnTo>
                  <a:cubicBezTo>
                    <a:pt x="1022" y="440"/>
                    <a:pt x="1022" y="1"/>
                    <a:pt x="736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68"/>
            <p:cNvSpPr/>
            <p:nvPr/>
          </p:nvSpPr>
          <p:spPr>
            <a:xfrm>
              <a:off x="5797157" y="2101969"/>
              <a:ext cx="59432" cy="90223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287" y="0"/>
                  </a:moveTo>
                  <a:cubicBezTo>
                    <a:pt x="172" y="96"/>
                    <a:pt x="77" y="210"/>
                    <a:pt x="0" y="334"/>
                  </a:cubicBezTo>
                  <a:lnTo>
                    <a:pt x="1117" y="1298"/>
                  </a:lnTo>
                  <a:cubicBezTo>
                    <a:pt x="1260" y="1422"/>
                    <a:pt x="1346" y="1603"/>
                    <a:pt x="1346" y="1794"/>
                  </a:cubicBezTo>
                  <a:lnTo>
                    <a:pt x="1346" y="2710"/>
                  </a:lnTo>
                  <a:lnTo>
                    <a:pt x="1784" y="2710"/>
                  </a:lnTo>
                  <a:lnTo>
                    <a:pt x="1784" y="1794"/>
                  </a:lnTo>
                  <a:cubicBezTo>
                    <a:pt x="1784" y="1479"/>
                    <a:pt x="1641" y="1174"/>
                    <a:pt x="1403" y="973"/>
                  </a:cubicBezTo>
                  <a:lnTo>
                    <a:pt x="287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68"/>
            <p:cNvSpPr/>
            <p:nvPr/>
          </p:nvSpPr>
          <p:spPr>
            <a:xfrm>
              <a:off x="6059815" y="2101969"/>
              <a:ext cx="59432" cy="90223"/>
            </a:xfrm>
            <a:custGeom>
              <a:avLst/>
              <a:gdLst/>
              <a:ahLst/>
              <a:cxnLst/>
              <a:rect l="l" t="t" r="r" b="b"/>
              <a:pathLst>
                <a:path w="1785" h="2710" extrusionOk="0">
                  <a:moveTo>
                    <a:pt x="1489" y="0"/>
                  </a:moveTo>
                  <a:lnTo>
                    <a:pt x="383" y="973"/>
                  </a:lnTo>
                  <a:cubicBezTo>
                    <a:pt x="134" y="1174"/>
                    <a:pt x="1" y="1479"/>
                    <a:pt x="1" y="1794"/>
                  </a:cubicBezTo>
                  <a:lnTo>
                    <a:pt x="1" y="2710"/>
                  </a:lnTo>
                  <a:lnTo>
                    <a:pt x="440" y="2710"/>
                  </a:lnTo>
                  <a:lnTo>
                    <a:pt x="440" y="1794"/>
                  </a:lnTo>
                  <a:cubicBezTo>
                    <a:pt x="440" y="1603"/>
                    <a:pt x="516" y="1422"/>
                    <a:pt x="669" y="1298"/>
                  </a:cubicBezTo>
                  <a:lnTo>
                    <a:pt x="1785" y="334"/>
                  </a:lnTo>
                  <a:cubicBezTo>
                    <a:pt x="1699" y="210"/>
                    <a:pt x="1604" y="96"/>
                    <a:pt x="148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68"/>
            <p:cNvSpPr/>
            <p:nvPr/>
          </p:nvSpPr>
          <p:spPr>
            <a:xfrm>
              <a:off x="5958201" y="1741121"/>
              <a:ext cx="190614" cy="326267"/>
            </a:xfrm>
            <a:custGeom>
              <a:avLst/>
              <a:gdLst/>
              <a:ahLst/>
              <a:cxnLst/>
              <a:rect l="l" t="t" r="r" b="b"/>
              <a:pathLst>
                <a:path w="5725" h="9800" extrusionOk="0">
                  <a:moveTo>
                    <a:pt x="785" y="1"/>
                  </a:moveTo>
                  <a:cubicBezTo>
                    <a:pt x="590" y="1"/>
                    <a:pt x="398" y="58"/>
                    <a:pt x="239" y="164"/>
                  </a:cubicBezTo>
                  <a:cubicBezTo>
                    <a:pt x="162" y="212"/>
                    <a:pt x="76" y="231"/>
                    <a:pt x="0" y="231"/>
                  </a:cubicBezTo>
                  <a:lnTo>
                    <a:pt x="0" y="2187"/>
                  </a:lnTo>
                  <a:cubicBezTo>
                    <a:pt x="563" y="2902"/>
                    <a:pt x="1393" y="2330"/>
                    <a:pt x="2185" y="3589"/>
                  </a:cubicBezTo>
                  <a:cubicBezTo>
                    <a:pt x="2843" y="4667"/>
                    <a:pt x="3683" y="4629"/>
                    <a:pt x="3969" y="5468"/>
                  </a:cubicBezTo>
                  <a:cubicBezTo>
                    <a:pt x="4055" y="5707"/>
                    <a:pt x="4007" y="5974"/>
                    <a:pt x="4026" y="6222"/>
                  </a:cubicBezTo>
                  <a:cubicBezTo>
                    <a:pt x="4150" y="7653"/>
                    <a:pt x="5238" y="8302"/>
                    <a:pt x="5724" y="9799"/>
                  </a:cubicBezTo>
                  <a:cubicBezTo>
                    <a:pt x="5676" y="9551"/>
                    <a:pt x="5648" y="9303"/>
                    <a:pt x="5657" y="9055"/>
                  </a:cubicBezTo>
                  <a:cubicBezTo>
                    <a:pt x="5676" y="7796"/>
                    <a:pt x="5257" y="7577"/>
                    <a:pt x="5047" y="6842"/>
                  </a:cubicBezTo>
                  <a:cubicBezTo>
                    <a:pt x="4837" y="6098"/>
                    <a:pt x="5047" y="5592"/>
                    <a:pt x="4799" y="4772"/>
                  </a:cubicBezTo>
                  <a:cubicBezTo>
                    <a:pt x="4570" y="4009"/>
                    <a:pt x="4150" y="3875"/>
                    <a:pt x="4016" y="2788"/>
                  </a:cubicBezTo>
                  <a:cubicBezTo>
                    <a:pt x="3797" y="956"/>
                    <a:pt x="1813" y="2"/>
                    <a:pt x="830" y="2"/>
                  </a:cubicBezTo>
                  <a:cubicBezTo>
                    <a:pt x="815" y="1"/>
                    <a:pt x="800" y="1"/>
                    <a:pt x="78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2" name="Google Shape;2232;p68"/>
            <p:cNvSpPr/>
            <p:nvPr/>
          </p:nvSpPr>
          <p:spPr>
            <a:xfrm>
              <a:off x="5767292" y="1741121"/>
              <a:ext cx="190614" cy="325934"/>
            </a:xfrm>
            <a:custGeom>
              <a:avLst/>
              <a:gdLst/>
              <a:ahLst/>
              <a:cxnLst/>
              <a:rect l="l" t="t" r="r" b="b"/>
              <a:pathLst>
                <a:path w="5725" h="9790" extrusionOk="0">
                  <a:moveTo>
                    <a:pt x="4938" y="1"/>
                  </a:moveTo>
                  <a:cubicBezTo>
                    <a:pt x="4923" y="1"/>
                    <a:pt x="4909" y="1"/>
                    <a:pt x="4895" y="2"/>
                  </a:cubicBezTo>
                  <a:cubicBezTo>
                    <a:pt x="3902" y="2"/>
                    <a:pt x="1928" y="956"/>
                    <a:pt x="1699" y="2788"/>
                  </a:cubicBezTo>
                  <a:cubicBezTo>
                    <a:pt x="1575" y="3875"/>
                    <a:pt x="1155" y="4009"/>
                    <a:pt x="926" y="4772"/>
                  </a:cubicBezTo>
                  <a:cubicBezTo>
                    <a:pt x="678" y="5592"/>
                    <a:pt x="888" y="6098"/>
                    <a:pt x="678" y="6842"/>
                  </a:cubicBezTo>
                  <a:cubicBezTo>
                    <a:pt x="468" y="7577"/>
                    <a:pt x="48" y="7796"/>
                    <a:pt x="67" y="9055"/>
                  </a:cubicBezTo>
                  <a:cubicBezTo>
                    <a:pt x="77" y="9303"/>
                    <a:pt x="48" y="9551"/>
                    <a:pt x="1" y="9790"/>
                  </a:cubicBezTo>
                  <a:cubicBezTo>
                    <a:pt x="487" y="8302"/>
                    <a:pt x="1584" y="7653"/>
                    <a:pt x="1689" y="6222"/>
                  </a:cubicBezTo>
                  <a:cubicBezTo>
                    <a:pt x="1718" y="5974"/>
                    <a:pt x="1670" y="5707"/>
                    <a:pt x="1756" y="5468"/>
                  </a:cubicBezTo>
                  <a:cubicBezTo>
                    <a:pt x="2042" y="4629"/>
                    <a:pt x="2872" y="4667"/>
                    <a:pt x="3540" y="3589"/>
                  </a:cubicBezTo>
                  <a:cubicBezTo>
                    <a:pt x="4322" y="2330"/>
                    <a:pt x="5162" y="2902"/>
                    <a:pt x="5725" y="2187"/>
                  </a:cubicBezTo>
                  <a:lnTo>
                    <a:pt x="5725" y="231"/>
                  </a:lnTo>
                  <a:cubicBezTo>
                    <a:pt x="5639" y="231"/>
                    <a:pt x="5553" y="212"/>
                    <a:pt x="5486" y="164"/>
                  </a:cubicBezTo>
                  <a:cubicBezTo>
                    <a:pt x="5318" y="58"/>
                    <a:pt x="5125" y="1"/>
                    <a:pt x="49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3" name="Google Shape;2233;p68"/>
          <p:cNvGrpSpPr/>
          <p:nvPr/>
        </p:nvGrpSpPr>
        <p:grpSpPr>
          <a:xfrm>
            <a:off x="1297557" y="2293814"/>
            <a:ext cx="340518" cy="436482"/>
            <a:chOff x="2781620" y="1748469"/>
            <a:chExt cx="340518" cy="436482"/>
          </a:xfrm>
        </p:grpSpPr>
        <p:sp>
          <p:nvSpPr>
            <p:cNvPr id="2234" name="Google Shape;2234;p68"/>
            <p:cNvSpPr/>
            <p:nvPr/>
          </p:nvSpPr>
          <p:spPr>
            <a:xfrm>
              <a:off x="2781620" y="2014676"/>
              <a:ext cx="340518" cy="170275"/>
            </a:xfrm>
            <a:custGeom>
              <a:avLst/>
              <a:gdLst/>
              <a:ahLst/>
              <a:cxnLst/>
              <a:rect l="l" t="t" r="r" b="b"/>
              <a:pathLst>
                <a:path w="10571" h="5286" extrusionOk="0">
                  <a:moveTo>
                    <a:pt x="3081" y="1"/>
                  </a:moveTo>
                  <a:cubicBezTo>
                    <a:pt x="2967" y="1"/>
                    <a:pt x="2862" y="96"/>
                    <a:pt x="2862" y="220"/>
                  </a:cubicBezTo>
                  <a:lnTo>
                    <a:pt x="2862" y="1269"/>
                  </a:lnTo>
                  <a:cubicBezTo>
                    <a:pt x="2862" y="1565"/>
                    <a:pt x="2671" y="1823"/>
                    <a:pt x="2395" y="1909"/>
                  </a:cubicBezTo>
                  <a:lnTo>
                    <a:pt x="935" y="2357"/>
                  </a:lnTo>
                  <a:cubicBezTo>
                    <a:pt x="382" y="2529"/>
                    <a:pt x="0" y="3034"/>
                    <a:pt x="0" y="3616"/>
                  </a:cubicBezTo>
                  <a:lnTo>
                    <a:pt x="0" y="4627"/>
                  </a:lnTo>
                  <a:cubicBezTo>
                    <a:pt x="0" y="4990"/>
                    <a:pt x="296" y="5286"/>
                    <a:pt x="658" y="5286"/>
                  </a:cubicBezTo>
                  <a:lnTo>
                    <a:pt x="9912" y="5286"/>
                  </a:lnTo>
                  <a:cubicBezTo>
                    <a:pt x="10275" y="5286"/>
                    <a:pt x="10570" y="4990"/>
                    <a:pt x="10570" y="4627"/>
                  </a:cubicBezTo>
                  <a:lnTo>
                    <a:pt x="10570" y="3616"/>
                  </a:lnTo>
                  <a:cubicBezTo>
                    <a:pt x="10570" y="3034"/>
                    <a:pt x="10198" y="2529"/>
                    <a:pt x="9645" y="2357"/>
                  </a:cubicBezTo>
                  <a:lnTo>
                    <a:pt x="8176" y="1909"/>
                  </a:lnTo>
                  <a:cubicBezTo>
                    <a:pt x="7899" y="1823"/>
                    <a:pt x="7708" y="1565"/>
                    <a:pt x="7708" y="1269"/>
                  </a:cubicBezTo>
                  <a:lnTo>
                    <a:pt x="7708" y="220"/>
                  </a:lnTo>
                  <a:cubicBezTo>
                    <a:pt x="7708" y="96"/>
                    <a:pt x="7613" y="1"/>
                    <a:pt x="7489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68"/>
            <p:cNvSpPr/>
            <p:nvPr/>
          </p:nvSpPr>
          <p:spPr>
            <a:xfrm>
              <a:off x="2859671" y="2014676"/>
              <a:ext cx="184417" cy="113420"/>
            </a:xfrm>
            <a:custGeom>
              <a:avLst/>
              <a:gdLst/>
              <a:ahLst/>
              <a:cxnLst/>
              <a:rect l="l" t="t" r="r" b="b"/>
              <a:pathLst>
                <a:path w="5725" h="3521" extrusionOk="0">
                  <a:moveTo>
                    <a:pt x="649" y="1"/>
                  </a:moveTo>
                  <a:cubicBezTo>
                    <a:pt x="525" y="1"/>
                    <a:pt x="429" y="96"/>
                    <a:pt x="429" y="220"/>
                  </a:cubicBezTo>
                  <a:lnTo>
                    <a:pt x="429" y="1269"/>
                  </a:lnTo>
                  <a:cubicBezTo>
                    <a:pt x="429" y="1556"/>
                    <a:pt x="258" y="1804"/>
                    <a:pt x="0" y="1899"/>
                  </a:cubicBezTo>
                  <a:cubicBezTo>
                    <a:pt x="344" y="2834"/>
                    <a:pt x="1488" y="3521"/>
                    <a:pt x="2862" y="3521"/>
                  </a:cubicBezTo>
                  <a:cubicBezTo>
                    <a:pt x="4226" y="3521"/>
                    <a:pt x="5390" y="2834"/>
                    <a:pt x="5724" y="1899"/>
                  </a:cubicBezTo>
                  <a:cubicBezTo>
                    <a:pt x="5457" y="1804"/>
                    <a:pt x="5276" y="1556"/>
                    <a:pt x="5276" y="1269"/>
                  </a:cubicBezTo>
                  <a:lnTo>
                    <a:pt x="5276" y="220"/>
                  </a:lnTo>
                  <a:cubicBezTo>
                    <a:pt x="5276" y="96"/>
                    <a:pt x="5180" y="1"/>
                    <a:pt x="505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68"/>
            <p:cNvSpPr/>
            <p:nvPr/>
          </p:nvSpPr>
          <p:spPr>
            <a:xfrm>
              <a:off x="2875939" y="2014676"/>
              <a:ext cx="152172" cy="42521"/>
            </a:xfrm>
            <a:custGeom>
              <a:avLst/>
              <a:gdLst/>
              <a:ahLst/>
              <a:cxnLst/>
              <a:rect l="l" t="t" r="r" b="b"/>
              <a:pathLst>
                <a:path w="4724" h="1320" extrusionOk="0">
                  <a:moveTo>
                    <a:pt x="163" y="1"/>
                  </a:moveTo>
                  <a:cubicBezTo>
                    <a:pt x="96" y="1"/>
                    <a:pt x="39" y="20"/>
                    <a:pt x="1" y="67"/>
                  </a:cubicBezTo>
                  <a:cubicBezTo>
                    <a:pt x="568" y="902"/>
                    <a:pt x="1465" y="1319"/>
                    <a:pt x="2362" y="1319"/>
                  </a:cubicBezTo>
                  <a:cubicBezTo>
                    <a:pt x="3259" y="1319"/>
                    <a:pt x="4155" y="902"/>
                    <a:pt x="4723" y="67"/>
                  </a:cubicBezTo>
                  <a:cubicBezTo>
                    <a:pt x="4685" y="20"/>
                    <a:pt x="4628" y="1"/>
                    <a:pt x="456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68"/>
            <p:cNvSpPr/>
            <p:nvPr/>
          </p:nvSpPr>
          <p:spPr>
            <a:xfrm>
              <a:off x="2832612" y="1822913"/>
              <a:ext cx="232961" cy="191181"/>
            </a:xfrm>
            <a:custGeom>
              <a:avLst/>
              <a:gdLst/>
              <a:ahLst/>
              <a:cxnLst/>
              <a:rect l="l" t="t" r="r" b="b"/>
              <a:pathLst>
                <a:path w="7232" h="5935" extrusionOk="0">
                  <a:moveTo>
                    <a:pt x="850" y="1"/>
                  </a:moveTo>
                  <a:lnTo>
                    <a:pt x="850" y="2204"/>
                  </a:lnTo>
                  <a:lnTo>
                    <a:pt x="735" y="2204"/>
                  </a:lnTo>
                  <a:cubicBezTo>
                    <a:pt x="1" y="2204"/>
                    <a:pt x="1" y="3311"/>
                    <a:pt x="735" y="3311"/>
                  </a:cubicBezTo>
                  <a:lnTo>
                    <a:pt x="859" y="3311"/>
                  </a:lnTo>
                  <a:cubicBezTo>
                    <a:pt x="974" y="4790"/>
                    <a:pt x="2214" y="5935"/>
                    <a:pt x="3712" y="5935"/>
                  </a:cubicBezTo>
                  <a:cubicBezTo>
                    <a:pt x="5200" y="5935"/>
                    <a:pt x="6440" y="4790"/>
                    <a:pt x="6564" y="3311"/>
                  </a:cubicBezTo>
                  <a:lnTo>
                    <a:pt x="6679" y="3311"/>
                  </a:lnTo>
                  <a:cubicBezTo>
                    <a:pt x="6984" y="3311"/>
                    <a:pt x="7232" y="3063"/>
                    <a:pt x="7232" y="2758"/>
                  </a:cubicBezTo>
                  <a:cubicBezTo>
                    <a:pt x="7232" y="2452"/>
                    <a:pt x="6984" y="2204"/>
                    <a:pt x="6679" y="2204"/>
                  </a:cubicBezTo>
                  <a:lnTo>
                    <a:pt x="6574" y="2204"/>
                  </a:lnTo>
                  <a:lnTo>
                    <a:pt x="6574" y="1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68"/>
            <p:cNvSpPr/>
            <p:nvPr/>
          </p:nvSpPr>
          <p:spPr>
            <a:xfrm>
              <a:off x="2902385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0" y="201"/>
                  </a:cubicBezTo>
                  <a:lnTo>
                    <a:pt x="0" y="420"/>
                  </a:lnTo>
                  <a:cubicBezTo>
                    <a:pt x="0" y="544"/>
                    <a:pt x="96" y="649"/>
                    <a:pt x="220" y="649"/>
                  </a:cubicBezTo>
                  <a:cubicBezTo>
                    <a:pt x="334" y="640"/>
                    <a:pt x="439" y="544"/>
                    <a:pt x="439" y="420"/>
                  </a:cubicBezTo>
                  <a:lnTo>
                    <a:pt x="439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9" name="Google Shape;2239;p68"/>
            <p:cNvSpPr/>
            <p:nvPr/>
          </p:nvSpPr>
          <p:spPr>
            <a:xfrm>
              <a:off x="2987492" y="1895134"/>
              <a:ext cx="14174" cy="20938"/>
            </a:xfrm>
            <a:custGeom>
              <a:avLst/>
              <a:gdLst/>
              <a:ahLst/>
              <a:cxnLst/>
              <a:rect l="l" t="t" r="r" b="b"/>
              <a:pathLst>
                <a:path w="440" h="650" extrusionOk="0">
                  <a:moveTo>
                    <a:pt x="220" y="1"/>
                  </a:moveTo>
                  <a:cubicBezTo>
                    <a:pt x="115" y="1"/>
                    <a:pt x="10" y="67"/>
                    <a:pt x="1" y="201"/>
                  </a:cubicBezTo>
                  <a:lnTo>
                    <a:pt x="1" y="420"/>
                  </a:lnTo>
                  <a:cubicBezTo>
                    <a:pt x="1" y="544"/>
                    <a:pt x="96" y="640"/>
                    <a:pt x="220" y="649"/>
                  </a:cubicBezTo>
                  <a:cubicBezTo>
                    <a:pt x="344" y="640"/>
                    <a:pt x="440" y="544"/>
                    <a:pt x="440" y="420"/>
                  </a:cubicBezTo>
                  <a:lnTo>
                    <a:pt x="440" y="201"/>
                  </a:lnTo>
                  <a:cubicBezTo>
                    <a:pt x="430" y="67"/>
                    <a:pt x="325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0" name="Google Shape;2240;p68"/>
            <p:cNvSpPr/>
            <p:nvPr/>
          </p:nvSpPr>
          <p:spPr>
            <a:xfrm>
              <a:off x="2893462" y="1872714"/>
              <a:ext cx="31697" cy="14141"/>
            </a:xfrm>
            <a:custGeom>
              <a:avLst/>
              <a:gdLst/>
              <a:ahLst/>
              <a:cxnLst/>
              <a:rect l="l" t="t" r="r" b="b"/>
              <a:pathLst>
                <a:path w="984" h="439" extrusionOk="0">
                  <a:moveTo>
                    <a:pt x="277" y="0"/>
                  </a:moveTo>
                  <a:cubicBezTo>
                    <a:pt x="1" y="19"/>
                    <a:pt x="1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68"/>
            <p:cNvSpPr/>
            <p:nvPr/>
          </p:nvSpPr>
          <p:spPr>
            <a:xfrm>
              <a:off x="2978601" y="1872714"/>
              <a:ext cx="31665" cy="14141"/>
            </a:xfrm>
            <a:custGeom>
              <a:avLst/>
              <a:gdLst/>
              <a:ahLst/>
              <a:cxnLst/>
              <a:rect l="l" t="t" r="r" b="b"/>
              <a:pathLst>
                <a:path w="983" h="439" extrusionOk="0">
                  <a:moveTo>
                    <a:pt x="277" y="0"/>
                  </a:moveTo>
                  <a:cubicBezTo>
                    <a:pt x="0" y="19"/>
                    <a:pt x="0" y="420"/>
                    <a:pt x="277" y="439"/>
                  </a:cubicBezTo>
                  <a:lnTo>
                    <a:pt x="716" y="439"/>
                  </a:lnTo>
                  <a:cubicBezTo>
                    <a:pt x="983" y="420"/>
                    <a:pt x="983" y="19"/>
                    <a:pt x="716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68"/>
            <p:cNvSpPr/>
            <p:nvPr/>
          </p:nvSpPr>
          <p:spPr>
            <a:xfrm>
              <a:off x="2835995" y="1822913"/>
              <a:ext cx="172756" cy="191761"/>
            </a:xfrm>
            <a:custGeom>
              <a:avLst/>
              <a:gdLst/>
              <a:ahLst/>
              <a:cxnLst/>
              <a:rect l="l" t="t" r="r" b="b"/>
              <a:pathLst>
                <a:path w="5363" h="5953" extrusionOk="0">
                  <a:moveTo>
                    <a:pt x="735" y="1"/>
                  </a:moveTo>
                  <a:lnTo>
                    <a:pt x="735" y="2204"/>
                  </a:lnTo>
                  <a:lnTo>
                    <a:pt x="649" y="2204"/>
                  </a:lnTo>
                  <a:cubicBezTo>
                    <a:pt x="392" y="2204"/>
                    <a:pt x="172" y="2367"/>
                    <a:pt x="96" y="2605"/>
                  </a:cubicBezTo>
                  <a:cubicBezTo>
                    <a:pt x="1" y="2958"/>
                    <a:pt x="258" y="3311"/>
                    <a:pt x="630" y="3311"/>
                  </a:cubicBezTo>
                  <a:lnTo>
                    <a:pt x="745" y="3311"/>
                  </a:lnTo>
                  <a:cubicBezTo>
                    <a:pt x="849" y="4816"/>
                    <a:pt x="2113" y="5952"/>
                    <a:pt x="3578" y="5952"/>
                  </a:cubicBezTo>
                  <a:cubicBezTo>
                    <a:pt x="3729" y="5952"/>
                    <a:pt x="3882" y="5940"/>
                    <a:pt x="4036" y="5915"/>
                  </a:cubicBezTo>
                  <a:cubicBezTo>
                    <a:pt x="2643" y="5696"/>
                    <a:pt x="1613" y="4494"/>
                    <a:pt x="1613" y="3092"/>
                  </a:cubicBezTo>
                  <a:lnTo>
                    <a:pt x="1613" y="1766"/>
                  </a:lnTo>
                  <a:cubicBezTo>
                    <a:pt x="1613" y="1155"/>
                    <a:pt x="2109" y="668"/>
                    <a:pt x="2720" y="668"/>
                  </a:cubicBezTo>
                  <a:lnTo>
                    <a:pt x="4923" y="668"/>
                  </a:lnTo>
                  <a:cubicBezTo>
                    <a:pt x="5162" y="668"/>
                    <a:pt x="5362" y="468"/>
                    <a:pt x="5362" y="230"/>
                  </a:cubicBezTo>
                  <a:lnTo>
                    <a:pt x="5362" y="1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68"/>
            <p:cNvSpPr/>
            <p:nvPr/>
          </p:nvSpPr>
          <p:spPr>
            <a:xfrm>
              <a:off x="2842437" y="1760839"/>
              <a:ext cx="130654" cy="133714"/>
            </a:xfrm>
            <a:custGeom>
              <a:avLst/>
              <a:gdLst/>
              <a:ahLst/>
              <a:cxnLst/>
              <a:rect l="l" t="t" r="r" b="b"/>
              <a:pathLst>
                <a:path w="4056" h="4151" extrusionOk="0">
                  <a:moveTo>
                    <a:pt x="1861" y="1"/>
                  </a:moveTo>
                  <a:cubicBezTo>
                    <a:pt x="755" y="230"/>
                    <a:pt x="1" y="1260"/>
                    <a:pt x="115" y="2386"/>
                  </a:cubicBezTo>
                  <a:lnTo>
                    <a:pt x="306" y="4150"/>
                  </a:lnTo>
                  <a:lnTo>
                    <a:pt x="526" y="4150"/>
                  </a:lnTo>
                  <a:cubicBezTo>
                    <a:pt x="774" y="4141"/>
                    <a:pt x="964" y="3950"/>
                    <a:pt x="964" y="3702"/>
                  </a:cubicBezTo>
                  <a:lnTo>
                    <a:pt x="964" y="2815"/>
                  </a:lnTo>
                  <a:cubicBezTo>
                    <a:pt x="964" y="2452"/>
                    <a:pt x="1260" y="2157"/>
                    <a:pt x="1623" y="2157"/>
                  </a:cubicBezTo>
                  <a:lnTo>
                    <a:pt x="4055" y="2157"/>
                  </a:lnTo>
                  <a:lnTo>
                    <a:pt x="1861" y="1"/>
                  </a:lnTo>
                  <a:close/>
                </a:path>
              </a:pathLst>
            </a:custGeom>
            <a:solidFill>
              <a:srgbClr val="445D7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68"/>
            <p:cNvSpPr/>
            <p:nvPr/>
          </p:nvSpPr>
          <p:spPr>
            <a:xfrm>
              <a:off x="2873813" y="1936624"/>
              <a:ext cx="156134" cy="106366"/>
            </a:xfrm>
            <a:custGeom>
              <a:avLst/>
              <a:gdLst/>
              <a:ahLst/>
              <a:cxnLst/>
              <a:rect l="l" t="t" r="r" b="b"/>
              <a:pathLst>
                <a:path w="484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14"/>
                    <a:pt x="1088" y="3301"/>
                    <a:pt x="2423" y="3301"/>
                  </a:cubicBezTo>
                  <a:cubicBezTo>
                    <a:pt x="3768" y="3301"/>
                    <a:pt x="4846" y="2214"/>
                    <a:pt x="4846" y="878"/>
                  </a:cubicBezTo>
                  <a:lnTo>
                    <a:pt x="4846" y="659"/>
                  </a:lnTo>
                  <a:cubicBezTo>
                    <a:pt x="4846" y="296"/>
                    <a:pt x="4551" y="0"/>
                    <a:pt x="4188" y="0"/>
                  </a:cubicBezTo>
                  <a:close/>
                </a:path>
              </a:pathLst>
            </a:custGeom>
            <a:solidFill>
              <a:srgbClr val="788A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68"/>
            <p:cNvSpPr/>
            <p:nvPr/>
          </p:nvSpPr>
          <p:spPr>
            <a:xfrm>
              <a:off x="2919909" y="1957369"/>
              <a:ext cx="62943" cy="21776"/>
            </a:xfrm>
            <a:custGeom>
              <a:avLst/>
              <a:gdLst/>
              <a:ahLst/>
              <a:cxnLst/>
              <a:rect l="l" t="t" r="r" b="b"/>
              <a:pathLst>
                <a:path w="1954" h="676" extrusionOk="0">
                  <a:moveTo>
                    <a:pt x="323" y="0"/>
                  </a:moveTo>
                  <a:cubicBezTo>
                    <a:pt x="149" y="0"/>
                    <a:pt x="0" y="237"/>
                    <a:pt x="181" y="396"/>
                  </a:cubicBezTo>
                  <a:cubicBezTo>
                    <a:pt x="384" y="572"/>
                    <a:pt x="651" y="675"/>
                    <a:pt x="923" y="675"/>
                  </a:cubicBezTo>
                  <a:cubicBezTo>
                    <a:pt x="946" y="675"/>
                    <a:pt x="969" y="674"/>
                    <a:pt x="992" y="673"/>
                  </a:cubicBezTo>
                  <a:cubicBezTo>
                    <a:pt x="1015" y="674"/>
                    <a:pt x="1038" y="675"/>
                    <a:pt x="1061" y="675"/>
                  </a:cubicBezTo>
                  <a:cubicBezTo>
                    <a:pt x="1334" y="675"/>
                    <a:pt x="1601" y="572"/>
                    <a:pt x="1813" y="396"/>
                  </a:cubicBezTo>
                  <a:cubicBezTo>
                    <a:pt x="1954" y="233"/>
                    <a:pt x="1812" y="24"/>
                    <a:pt x="1643" y="24"/>
                  </a:cubicBezTo>
                  <a:cubicBezTo>
                    <a:pt x="1595" y="24"/>
                    <a:pt x="1545" y="41"/>
                    <a:pt x="1498" y="81"/>
                  </a:cubicBezTo>
                  <a:cubicBezTo>
                    <a:pt x="1345" y="186"/>
                    <a:pt x="1169" y="239"/>
                    <a:pt x="992" y="239"/>
                  </a:cubicBezTo>
                  <a:cubicBezTo>
                    <a:pt x="816" y="239"/>
                    <a:pt x="639" y="186"/>
                    <a:pt x="487" y="81"/>
                  </a:cubicBezTo>
                  <a:cubicBezTo>
                    <a:pt x="436" y="24"/>
                    <a:pt x="378" y="0"/>
                    <a:pt x="323" y="0"/>
                  </a:cubicBezTo>
                  <a:close/>
                </a:path>
              </a:pathLst>
            </a:custGeom>
            <a:solidFill>
              <a:srgbClr val="E7EC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6" name="Google Shape;2246;p68"/>
            <p:cNvSpPr/>
            <p:nvPr/>
          </p:nvSpPr>
          <p:spPr>
            <a:xfrm>
              <a:off x="2873813" y="1936624"/>
              <a:ext cx="96219" cy="106366"/>
            </a:xfrm>
            <a:custGeom>
              <a:avLst/>
              <a:gdLst/>
              <a:ahLst/>
              <a:cxnLst/>
              <a:rect l="l" t="t" r="r" b="b"/>
              <a:pathLst>
                <a:path w="2987" h="3302" extrusionOk="0">
                  <a:moveTo>
                    <a:pt x="668" y="0"/>
                  </a:moveTo>
                  <a:cubicBezTo>
                    <a:pt x="296" y="0"/>
                    <a:pt x="0" y="296"/>
                    <a:pt x="0" y="659"/>
                  </a:cubicBezTo>
                  <a:lnTo>
                    <a:pt x="0" y="878"/>
                  </a:lnTo>
                  <a:cubicBezTo>
                    <a:pt x="0" y="2247"/>
                    <a:pt x="1117" y="3301"/>
                    <a:pt x="2419" y="3301"/>
                  </a:cubicBezTo>
                  <a:cubicBezTo>
                    <a:pt x="2605" y="3301"/>
                    <a:pt x="2795" y="3280"/>
                    <a:pt x="2986" y="3234"/>
                  </a:cubicBezTo>
                  <a:cubicBezTo>
                    <a:pt x="1879" y="2986"/>
                    <a:pt x="1107" y="2004"/>
                    <a:pt x="1107" y="878"/>
                  </a:cubicBezTo>
                  <a:lnTo>
                    <a:pt x="1107" y="659"/>
                  </a:lnTo>
                  <a:cubicBezTo>
                    <a:pt x="1107" y="296"/>
                    <a:pt x="1402" y="0"/>
                    <a:pt x="176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7" name="Google Shape;2247;p68"/>
            <p:cNvSpPr/>
            <p:nvPr/>
          </p:nvSpPr>
          <p:spPr>
            <a:xfrm>
              <a:off x="2859059" y="1748469"/>
              <a:ext cx="202520" cy="146084"/>
            </a:xfrm>
            <a:custGeom>
              <a:avLst/>
              <a:gdLst/>
              <a:ahLst/>
              <a:cxnLst/>
              <a:rect l="l" t="t" r="r" b="b"/>
              <a:pathLst>
                <a:path w="6287" h="4535" extrusionOk="0">
                  <a:moveTo>
                    <a:pt x="123" y="1"/>
                  </a:moveTo>
                  <a:cubicBezTo>
                    <a:pt x="58" y="1"/>
                    <a:pt x="0" y="56"/>
                    <a:pt x="0" y="127"/>
                  </a:cubicBezTo>
                  <a:cubicBezTo>
                    <a:pt x="0" y="785"/>
                    <a:pt x="315" y="2541"/>
                    <a:pt x="3539" y="2541"/>
                  </a:cubicBezTo>
                  <a:lnTo>
                    <a:pt x="4646" y="2541"/>
                  </a:lnTo>
                  <a:cubicBezTo>
                    <a:pt x="5009" y="2541"/>
                    <a:pt x="5304" y="2836"/>
                    <a:pt x="5304" y="3199"/>
                  </a:cubicBezTo>
                  <a:lnTo>
                    <a:pt x="5304" y="4086"/>
                  </a:lnTo>
                  <a:cubicBezTo>
                    <a:pt x="5304" y="4325"/>
                    <a:pt x="5495" y="4525"/>
                    <a:pt x="5734" y="4525"/>
                  </a:cubicBezTo>
                  <a:lnTo>
                    <a:pt x="5963" y="4534"/>
                  </a:lnTo>
                  <a:lnTo>
                    <a:pt x="6153" y="2770"/>
                  </a:lnTo>
                  <a:cubicBezTo>
                    <a:pt x="6287" y="1463"/>
                    <a:pt x="5266" y="337"/>
                    <a:pt x="3959" y="337"/>
                  </a:cubicBezTo>
                  <a:lnTo>
                    <a:pt x="1784" y="337"/>
                  </a:lnTo>
                  <a:cubicBezTo>
                    <a:pt x="1221" y="337"/>
                    <a:pt x="573" y="251"/>
                    <a:pt x="191" y="22"/>
                  </a:cubicBezTo>
                  <a:cubicBezTo>
                    <a:pt x="169" y="7"/>
                    <a:pt x="146" y="1"/>
                    <a:pt x="123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8" name="Google Shape;2248;p68"/>
          <p:cNvGrpSpPr/>
          <p:nvPr/>
        </p:nvGrpSpPr>
        <p:grpSpPr>
          <a:xfrm>
            <a:off x="4623847" y="2346232"/>
            <a:ext cx="354851" cy="451074"/>
            <a:chOff x="872760" y="1741183"/>
            <a:chExt cx="354851" cy="451074"/>
          </a:xfrm>
        </p:grpSpPr>
        <p:sp>
          <p:nvSpPr>
            <p:cNvPr id="2249" name="Google Shape;2249;p68"/>
            <p:cNvSpPr/>
            <p:nvPr/>
          </p:nvSpPr>
          <p:spPr>
            <a:xfrm>
              <a:off x="872760" y="2049621"/>
              <a:ext cx="354851" cy="142636"/>
            </a:xfrm>
            <a:custGeom>
              <a:avLst/>
              <a:gdLst/>
              <a:ahLst/>
              <a:cxnLst/>
              <a:rect l="l" t="t" r="r" b="b"/>
              <a:pathLst>
                <a:path w="10657" h="4284" extrusionOk="0">
                  <a:moveTo>
                    <a:pt x="3234" y="0"/>
                  </a:moveTo>
                  <a:lnTo>
                    <a:pt x="954" y="668"/>
                  </a:lnTo>
                  <a:cubicBezTo>
                    <a:pt x="391" y="840"/>
                    <a:pt x="0" y="1355"/>
                    <a:pt x="0" y="1946"/>
                  </a:cubicBezTo>
                  <a:lnTo>
                    <a:pt x="0" y="3616"/>
                  </a:lnTo>
                  <a:cubicBezTo>
                    <a:pt x="0" y="3988"/>
                    <a:pt x="296" y="4284"/>
                    <a:pt x="668" y="4284"/>
                  </a:cubicBezTo>
                  <a:lnTo>
                    <a:pt x="9989" y="4284"/>
                  </a:lnTo>
                  <a:cubicBezTo>
                    <a:pt x="10361" y="4284"/>
                    <a:pt x="10656" y="3988"/>
                    <a:pt x="10656" y="3616"/>
                  </a:cubicBezTo>
                  <a:lnTo>
                    <a:pt x="10656" y="1946"/>
                  </a:lnTo>
                  <a:cubicBezTo>
                    <a:pt x="10656" y="1355"/>
                    <a:pt x="10265" y="840"/>
                    <a:pt x="9702" y="668"/>
                  </a:cubicBezTo>
                  <a:lnTo>
                    <a:pt x="7422" y="0"/>
                  </a:lnTo>
                  <a:lnTo>
                    <a:pt x="5696" y="1155"/>
                  </a:lnTo>
                  <a:cubicBezTo>
                    <a:pt x="5586" y="1226"/>
                    <a:pt x="5457" y="1262"/>
                    <a:pt x="5328" y="1262"/>
                  </a:cubicBezTo>
                  <a:cubicBezTo>
                    <a:pt x="5199" y="1262"/>
                    <a:pt x="5071" y="1226"/>
                    <a:pt x="4961" y="1155"/>
                  </a:cubicBezTo>
                  <a:lnTo>
                    <a:pt x="3234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68"/>
            <p:cNvSpPr/>
            <p:nvPr/>
          </p:nvSpPr>
          <p:spPr>
            <a:xfrm>
              <a:off x="924203" y="1985130"/>
              <a:ext cx="251296" cy="133113"/>
            </a:xfrm>
            <a:custGeom>
              <a:avLst/>
              <a:gdLst/>
              <a:ahLst/>
              <a:cxnLst/>
              <a:rect l="l" t="t" r="r" b="b"/>
              <a:pathLst>
                <a:path w="7547" h="3998" extrusionOk="0">
                  <a:moveTo>
                    <a:pt x="1336" y="1"/>
                  </a:moveTo>
                  <a:cubicBezTo>
                    <a:pt x="602" y="1"/>
                    <a:pt x="1" y="602"/>
                    <a:pt x="1" y="1336"/>
                  </a:cubicBezTo>
                  <a:cubicBezTo>
                    <a:pt x="1" y="2805"/>
                    <a:pt x="1193" y="3998"/>
                    <a:pt x="2662" y="3998"/>
                  </a:cubicBezTo>
                  <a:lnTo>
                    <a:pt x="4885" y="3998"/>
                  </a:lnTo>
                  <a:cubicBezTo>
                    <a:pt x="6354" y="3998"/>
                    <a:pt x="7547" y="2805"/>
                    <a:pt x="7547" y="1336"/>
                  </a:cubicBezTo>
                  <a:cubicBezTo>
                    <a:pt x="7547" y="602"/>
                    <a:pt x="6955" y="10"/>
                    <a:pt x="622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68"/>
            <p:cNvSpPr/>
            <p:nvPr/>
          </p:nvSpPr>
          <p:spPr>
            <a:xfrm>
              <a:off x="948343" y="2007371"/>
              <a:ext cx="203348" cy="84270"/>
            </a:xfrm>
            <a:custGeom>
              <a:avLst/>
              <a:gdLst/>
              <a:ahLst/>
              <a:cxnLst/>
              <a:rect l="l" t="t" r="r" b="b"/>
              <a:pathLst>
                <a:path w="6107" h="2531" extrusionOk="0">
                  <a:moveTo>
                    <a:pt x="668" y="0"/>
                  </a:moveTo>
                  <a:cubicBezTo>
                    <a:pt x="191" y="0"/>
                    <a:pt x="1" y="630"/>
                    <a:pt x="401" y="897"/>
                  </a:cubicBezTo>
                  <a:lnTo>
                    <a:pt x="2691" y="2424"/>
                  </a:lnTo>
                  <a:cubicBezTo>
                    <a:pt x="2801" y="2495"/>
                    <a:pt x="2929" y="2531"/>
                    <a:pt x="3058" y="2531"/>
                  </a:cubicBezTo>
                  <a:cubicBezTo>
                    <a:pt x="3187" y="2531"/>
                    <a:pt x="3316" y="2495"/>
                    <a:pt x="3426" y="2424"/>
                  </a:cubicBezTo>
                  <a:lnTo>
                    <a:pt x="5715" y="897"/>
                  </a:lnTo>
                  <a:cubicBezTo>
                    <a:pt x="6106" y="630"/>
                    <a:pt x="5925" y="0"/>
                    <a:pt x="543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68"/>
            <p:cNvSpPr/>
            <p:nvPr/>
          </p:nvSpPr>
          <p:spPr>
            <a:xfrm>
              <a:off x="980442" y="1992755"/>
              <a:ext cx="139483" cy="98886"/>
            </a:xfrm>
            <a:custGeom>
              <a:avLst/>
              <a:gdLst/>
              <a:ahLst/>
              <a:cxnLst/>
              <a:rect l="l" t="t" r="r" b="b"/>
              <a:pathLst>
                <a:path w="4189" h="2970" extrusionOk="0">
                  <a:moveTo>
                    <a:pt x="544" y="1"/>
                  </a:moveTo>
                  <a:lnTo>
                    <a:pt x="544" y="1050"/>
                  </a:lnTo>
                  <a:cubicBezTo>
                    <a:pt x="544" y="1346"/>
                    <a:pt x="344" y="1603"/>
                    <a:pt x="67" y="1689"/>
                  </a:cubicBezTo>
                  <a:lnTo>
                    <a:pt x="0" y="1708"/>
                  </a:lnTo>
                  <a:lnTo>
                    <a:pt x="1727" y="2863"/>
                  </a:lnTo>
                  <a:cubicBezTo>
                    <a:pt x="1837" y="2934"/>
                    <a:pt x="1965" y="2970"/>
                    <a:pt x="2094" y="2970"/>
                  </a:cubicBezTo>
                  <a:cubicBezTo>
                    <a:pt x="2223" y="2970"/>
                    <a:pt x="2352" y="2934"/>
                    <a:pt x="2462" y="2863"/>
                  </a:cubicBezTo>
                  <a:lnTo>
                    <a:pt x="4188" y="1708"/>
                  </a:lnTo>
                  <a:lnTo>
                    <a:pt x="4121" y="1689"/>
                  </a:lnTo>
                  <a:cubicBezTo>
                    <a:pt x="3845" y="1603"/>
                    <a:pt x="3644" y="1346"/>
                    <a:pt x="3644" y="1050"/>
                  </a:cubicBezTo>
                  <a:lnTo>
                    <a:pt x="3644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68"/>
            <p:cNvSpPr/>
            <p:nvPr/>
          </p:nvSpPr>
          <p:spPr>
            <a:xfrm>
              <a:off x="998222" y="1992755"/>
              <a:ext cx="103589" cy="29399"/>
            </a:xfrm>
            <a:custGeom>
              <a:avLst/>
              <a:gdLst/>
              <a:ahLst/>
              <a:cxnLst/>
              <a:rect l="l" t="t" r="r" b="b"/>
              <a:pathLst>
                <a:path w="3111" h="883" extrusionOk="0">
                  <a:moveTo>
                    <a:pt x="0" y="1"/>
                  </a:moveTo>
                  <a:lnTo>
                    <a:pt x="0" y="497"/>
                  </a:lnTo>
                  <a:cubicBezTo>
                    <a:pt x="487" y="754"/>
                    <a:pt x="1021" y="883"/>
                    <a:pt x="1555" y="883"/>
                  </a:cubicBezTo>
                  <a:cubicBezTo>
                    <a:pt x="2090" y="883"/>
                    <a:pt x="2624" y="754"/>
                    <a:pt x="3110" y="497"/>
                  </a:cubicBezTo>
                  <a:lnTo>
                    <a:pt x="3110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68"/>
            <p:cNvSpPr/>
            <p:nvPr/>
          </p:nvSpPr>
          <p:spPr>
            <a:xfrm>
              <a:off x="925801" y="1792956"/>
              <a:ext cx="242406" cy="214453"/>
            </a:xfrm>
            <a:custGeom>
              <a:avLst/>
              <a:gdLst/>
              <a:ahLst/>
              <a:cxnLst/>
              <a:rect l="l" t="t" r="r" b="b"/>
              <a:pathLst>
                <a:path w="7280" h="6441" extrusionOk="0">
                  <a:moveTo>
                    <a:pt x="6621" y="1"/>
                  </a:moveTo>
                  <a:lnTo>
                    <a:pt x="849" y="449"/>
                  </a:lnTo>
                  <a:lnTo>
                    <a:pt x="849" y="2672"/>
                  </a:lnTo>
                  <a:lnTo>
                    <a:pt x="735" y="2672"/>
                  </a:lnTo>
                  <a:cubicBezTo>
                    <a:pt x="0" y="2672"/>
                    <a:pt x="0" y="3779"/>
                    <a:pt x="735" y="3779"/>
                  </a:cubicBezTo>
                  <a:lnTo>
                    <a:pt x="859" y="3779"/>
                  </a:lnTo>
                  <a:cubicBezTo>
                    <a:pt x="973" y="5277"/>
                    <a:pt x="2223" y="6440"/>
                    <a:pt x="3730" y="6440"/>
                  </a:cubicBezTo>
                  <a:cubicBezTo>
                    <a:pt x="5238" y="6440"/>
                    <a:pt x="6488" y="5277"/>
                    <a:pt x="6602" y="3779"/>
                  </a:cubicBezTo>
                  <a:lnTo>
                    <a:pt x="6726" y="3779"/>
                  </a:lnTo>
                  <a:cubicBezTo>
                    <a:pt x="7031" y="3779"/>
                    <a:pt x="7279" y="3531"/>
                    <a:pt x="7279" y="3225"/>
                  </a:cubicBezTo>
                  <a:cubicBezTo>
                    <a:pt x="7279" y="2920"/>
                    <a:pt x="7031" y="2672"/>
                    <a:pt x="6726" y="2672"/>
                  </a:cubicBezTo>
                  <a:lnTo>
                    <a:pt x="6621" y="2672"/>
                  </a:lnTo>
                  <a:lnTo>
                    <a:pt x="6621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68"/>
            <p:cNvSpPr/>
            <p:nvPr/>
          </p:nvSpPr>
          <p:spPr>
            <a:xfrm>
              <a:off x="930563" y="1800580"/>
              <a:ext cx="186166" cy="206795"/>
            </a:xfrm>
            <a:custGeom>
              <a:avLst/>
              <a:gdLst/>
              <a:ahLst/>
              <a:cxnLst/>
              <a:rect l="l" t="t" r="r" b="b"/>
              <a:pathLst>
                <a:path w="5591" h="6211" extrusionOk="0">
                  <a:moveTo>
                    <a:pt x="5591" y="1"/>
                  </a:moveTo>
                  <a:lnTo>
                    <a:pt x="697" y="220"/>
                  </a:lnTo>
                  <a:lnTo>
                    <a:pt x="697" y="2443"/>
                  </a:lnTo>
                  <a:lnTo>
                    <a:pt x="621" y="2443"/>
                  </a:lnTo>
                  <a:cubicBezTo>
                    <a:pt x="614" y="2443"/>
                    <a:pt x="608" y="2443"/>
                    <a:pt x="601" y="2443"/>
                  </a:cubicBezTo>
                  <a:cubicBezTo>
                    <a:pt x="314" y="2443"/>
                    <a:pt x="76" y="2650"/>
                    <a:pt x="39" y="2939"/>
                  </a:cubicBezTo>
                  <a:cubicBezTo>
                    <a:pt x="0" y="3264"/>
                    <a:pt x="258" y="3550"/>
                    <a:pt x="592" y="3550"/>
                  </a:cubicBezTo>
                  <a:lnTo>
                    <a:pt x="706" y="3550"/>
                  </a:lnTo>
                  <a:cubicBezTo>
                    <a:pt x="810" y="5072"/>
                    <a:pt x="2090" y="6210"/>
                    <a:pt x="3566" y="6210"/>
                  </a:cubicBezTo>
                  <a:cubicBezTo>
                    <a:pt x="3718" y="6210"/>
                    <a:pt x="3871" y="6198"/>
                    <a:pt x="4026" y="6173"/>
                  </a:cubicBezTo>
                  <a:cubicBezTo>
                    <a:pt x="2624" y="5944"/>
                    <a:pt x="1594" y="4742"/>
                    <a:pt x="1594" y="3330"/>
                  </a:cubicBezTo>
                  <a:lnTo>
                    <a:pt x="1594" y="1556"/>
                  </a:lnTo>
                  <a:cubicBezTo>
                    <a:pt x="1594" y="1060"/>
                    <a:pt x="1994" y="659"/>
                    <a:pt x="2481" y="659"/>
                  </a:cubicBezTo>
                  <a:lnTo>
                    <a:pt x="5142" y="659"/>
                  </a:lnTo>
                  <a:cubicBezTo>
                    <a:pt x="5391" y="659"/>
                    <a:pt x="5591" y="459"/>
                    <a:pt x="5591" y="220"/>
                  </a:cubicBezTo>
                  <a:lnTo>
                    <a:pt x="5591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68"/>
            <p:cNvSpPr/>
            <p:nvPr/>
          </p:nvSpPr>
          <p:spPr>
            <a:xfrm>
              <a:off x="998222" y="1881818"/>
              <a:ext cx="14951" cy="22041"/>
            </a:xfrm>
            <a:custGeom>
              <a:avLst/>
              <a:gdLst/>
              <a:ahLst/>
              <a:cxnLst/>
              <a:rect l="l" t="t" r="r" b="b"/>
              <a:pathLst>
                <a:path w="449" h="662" extrusionOk="0">
                  <a:moveTo>
                    <a:pt x="225" y="1"/>
                  </a:moveTo>
                  <a:cubicBezTo>
                    <a:pt x="113" y="1"/>
                    <a:pt x="0" y="75"/>
                    <a:pt x="0" y="223"/>
                  </a:cubicBezTo>
                  <a:lnTo>
                    <a:pt x="0" y="442"/>
                  </a:lnTo>
                  <a:cubicBezTo>
                    <a:pt x="0" y="566"/>
                    <a:pt x="105" y="661"/>
                    <a:pt x="229" y="661"/>
                  </a:cubicBezTo>
                  <a:cubicBezTo>
                    <a:pt x="353" y="661"/>
                    <a:pt x="449" y="566"/>
                    <a:pt x="449" y="442"/>
                  </a:cubicBezTo>
                  <a:lnTo>
                    <a:pt x="449" y="223"/>
                  </a:lnTo>
                  <a:cubicBezTo>
                    <a:pt x="449" y="75"/>
                    <a:pt x="337" y="1"/>
                    <a:pt x="225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68"/>
            <p:cNvSpPr/>
            <p:nvPr/>
          </p:nvSpPr>
          <p:spPr>
            <a:xfrm>
              <a:off x="1087158" y="1881818"/>
              <a:ext cx="14651" cy="22041"/>
            </a:xfrm>
            <a:custGeom>
              <a:avLst/>
              <a:gdLst/>
              <a:ahLst/>
              <a:cxnLst/>
              <a:rect l="l" t="t" r="r" b="b"/>
              <a:pathLst>
                <a:path w="440" h="662" extrusionOk="0">
                  <a:moveTo>
                    <a:pt x="220" y="1"/>
                  </a:moveTo>
                  <a:cubicBezTo>
                    <a:pt x="110" y="1"/>
                    <a:pt x="1" y="75"/>
                    <a:pt x="1" y="223"/>
                  </a:cubicBezTo>
                  <a:lnTo>
                    <a:pt x="1" y="442"/>
                  </a:lnTo>
                  <a:cubicBezTo>
                    <a:pt x="1" y="566"/>
                    <a:pt x="96" y="661"/>
                    <a:pt x="220" y="661"/>
                  </a:cubicBezTo>
                  <a:cubicBezTo>
                    <a:pt x="344" y="661"/>
                    <a:pt x="439" y="566"/>
                    <a:pt x="439" y="442"/>
                  </a:cubicBezTo>
                  <a:lnTo>
                    <a:pt x="439" y="223"/>
                  </a:lnTo>
                  <a:cubicBezTo>
                    <a:pt x="439" y="75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68"/>
            <p:cNvSpPr/>
            <p:nvPr/>
          </p:nvSpPr>
          <p:spPr>
            <a:xfrm>
              <a:off x="988067" y="1856681"/>
              <a:ext cx="35728" cy="17646"/>
            </a:xfrm>
            <a:custGeom>
              <a:avLst/>
              <a:gdLst/>
              <a:ahLst/>
              <a:cxnLst/>
              <a:rect l="l" t="t" r="r" b="b"/>
              <a:pathLst>
                <a:path w="1073" h="530" extrusionOk="0">
                  <a:moveTo>
                    <a:pt x="759" y="1"/>
                  </a:moveTo>
                  <a:cubicBezTo>
                    <a:pt x="745" y="1"/>
                    <a:pt x="731" y="2"/>
                    <a:pt x="716" y="4"/>
                  </a:cubicBezTo>
                  <a:lnTo>
                    <a:pt x="267" y="90"/>
                  </a:lnTo>
                  <a:cubicBezTo>
                    <a:pt x="0" y="138"/>
                    <a:pt x="38" y="529"/>
                    <a:pt x="305" y="529"/>
                  </a:cubicBezTo>
                  <a:lnTo>
                    <a:pt x="353" y="529"/>
                  </a:lnTo>
                  <a:lnTo>
                    <a:pt x="792" y="443"/>
                  </a:lnTo>
                  <a:cubicBezTo>
                    <a:pt x="1072" y="389"/>
                    <a:pt x="1010" y="1"/>
                    <a:pt x="759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68"/>
            <p:cNvSpPr/>
            <p:nvPr/>
          </p:nvSpPr>
          <p:spPr>
            <a:xfrm>
              <a:off x="1076636" y="1856947"/>
              <a:ext cx="35329" cy="17680"/>
            </a:xfrm>
            <a:custGeom>
              <a:avLst/>
              <a:gdLst/>
              <a:ahLst/>
              <a:cxnLst/>
              <a:rect l="l" t="t" r="r" b="b"/>
              <a:pathLst>
                <a:path w="1061" h="531" extrusionOk="0">
                  <a:moveTo>
                    <a:pt x="305" y="1"/>
                  </a:moveTo>
                  <a:cubicBezTo>
                    <a:pt x="60" y="1"/>
                    <a:pt x="0" y="391"/>
                    <a:pt x="269" y="445"/>
                  </a:cubicBezTo>
                  <a:lnTo>
                    <a:pt x="717" y="521"/>
                  </a:lnTo>
                  <a:lnTo>
                    <a:pt x="755" y="521"/>
                  </a:lnTo>
                  <a:lnTo>
                    <a:pt x="755" y="531"/>
                  </a:lnTo>
                  <a:cubicBezTo>
                    <a:pt x="1032" y="531"/>
                    <a:pt x="1061" y="140"/>
                    <a:pt x="803" y="92"/>
                  </a:cubicBezTo>
                  <a:lnTo>
                    <a:pt x="355" y="6"/>
                  </a:lnTo>
                  <a:cubicBezTo>
                    <a:pt x="337" y="3"/>
                    <a:pt x="321" y="1"/>
                    <a:pt x="305" y="1"/>
                  </a:cubicBezTo>
                  <a:close/>
                </a:path>
              </a:pathLst>
            </a:custGeom>
            <a:solidFill>
              <a:srgbClr val="576D8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68"/>
            <p:cNvSpPr/>
            <p:nvPr/>
          </p:nvSpPr>
          <p:spPr>
            <a:xfrm>
              <a:off x="954070" y="1741183"/>
              <a:ext cx="221761" cy="66756"/>
            </a:xfrm>
            <a:custGeom>
              <a:avLst/>
              <a:gdLst/>
              <a:ahLst/>
              <a:cxnLst/>
              <a:rect l="l" t="t" r="r" b="b"/>
              <a:pathLst>
                <a:path w="6660" h="2005" extrusionOk="0">
                  <a:moveTo>
                    <a:pt x="1994" y="1"/>
                  </a:moveTo>
                  <a:cubicBezTo>
                    <a:pt x="888" y="1"/>
                    <a:pt x="0" y="898"/>
                    <a:pt x="0" y="2004"/>
                  </a:cubicBezTo>
                  <a:lnTo>
                    <a:pt x="4656" y="2004"/>
                  </a:lnTo>
                  <a:cubicBezTo>
                    <a:pt x="5667" y="2004"/>
                    <a:pt x="6516" y="1251"/>
                    <a:pt x="6640" y="259"/>
                  </a:cubicBezTo>
                  <a:cubicBezTo>
                    <a:pt x="6659" y="125"/>
                    <a:pt x="6554" y="1"/>
                    <a:pt x="64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68"/>
            <p:cNvSpPr/>
            <p:nvPr/>
          </p:nvSpPr>
          <p:spPr>
            <a:xfrm>
              <a:off x="1013139" y="1741183"/>
              <a:ext cx="162692" cy="51807"/>
            </a:xfrm>
            <a:custGeom>
              <a:avLst/>
              <a:gdLst/>
              <a:ahLst/>
              <a:cxnLst/>
              <a:rect l="l" t="t" r="r" b="b"/>
              <a:pathLst>
                <a:path w="4886" h="1556" extrusionOk="0">
                  <a:moveTo>
                    <a:pt x="745" y="1"/>
                  </a:moveTo>
                  <a:cubicBezTo>
                    <a:pt x="430" y="259"/>
                    <a:pt x="192" y="602"/>
                    <a:pt x="77" y="993"/>
                  </a:cubicBezTo>
                  <a:cubicBezTo>
                    <a:pt x="1" y="1279"/>
                    <a:pt x="220" y="1556"/>
                    <a:pt x="506" y="1556"/>
                  </a:cubicBezTo>
                  <a:lnTo>
                    <a:pt x="4141" y="1556"/>
                  </a:lnTo>
                  <a:cubicBezTo>
                    <a:pt x="4542" y="1232"/>
                    <a:pt x="4809" y="764"/>
                    <a:pt x="4866" y="249"/>
                  </a:cubicBezTo>
                  <a:cubicBezTo>
                    <a:pt x="4885" y="115"/>
                    <a:pt x="4780" y="1"/>
                    <a:pt x="4647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68"/>
            <p:cNvSpPr/>
            <p:nvPr/>
          </p:nvSpPr>
          <p:spPr>
            <a:xfrm>
              <a:off x="1005847" y="2096266"/>
              <a:ext cx="14651" cy="95989"/>
            </a:xfrm>
            <a:custGeom>
              <a:avLst/>
              <a:gdLst/>
              <a:ahLst/>
              <a:cxnLst/>
              <a:rect l="l" t="t" r="r" b="b"/>
              <a:pathLst>
                <a:path w="440" h="2883" extrusionOk="0">
                  <a:moveTo>
                    <a:pt x="235" y="1"/>
                  </a:moveTo>
                  <a:cubicBezTo>
                    <a:pt x="230" y="1"/>
                    <a:pt x="225" y="1"/>
                    <a:pt x="220" y="2"/>
                  </a:cubicBezTo>
                  <a:cubicBezTo>
                    <a:pt x="96" y="2"/>
                    <a:pt x="0" y="97"/>
                    <a:pt x="0" y="221"/>
                  </a:cubicBezTo>
                  <a:lnTo>
                    <a:pt x="0" y="2883"/>
                  </a:lnTo>
                  <a:lnTo>
                    <a:pt x="439" y="2883"/>
                  </a:lnTo>
                  <a:lnTo>
                    <a:pt x="439" y="221"/>
                  </a:lnTo>
                  <a:cubicBezTo>
                    <a:pt x="439" y="102"/>
                    <a:pt x="352" y="1"/>
                    <a:pt x="23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68"/>
            <p:cNvSpPr/>
            <p:nvPr/>
          </p:nvSpPr>
          <p:spPr>
            <a:xfrm>
              <a:off x="1079533" y="2096266"/>
              <a:ext cx="14984" cy="95989"/>
            </a:xfrm>
            <a:custGeom>
              <a:avLst/>
              <a:gdLst/>
              <a:ahLst/>
              <a:cxnLst/>
              <a:rect l="l" t="t" r="r" b="b"/>
              <a:pathLst>
                <a:path w="450" h="2883" extrusionOk="0">
                  <a:moveTo>
                    <a:pt x="244" y="1"/>
                  </a:moveTo>
                  <a:cubicBezTo>
                    <a:pt x="239" y="1"/>
                    <a:pt x="235" y="1"/>
                    <a:pt x="230" y="2"/>
                  </a:cubicBezTo>
                  <a:cubicBezTo>
                    <a:pt x="106" y="2"/>
                    <a:pt x="1" y="97"/>
                    <a:pt x="1" y="221"/>
                  </a:cubicBezTo>
                  <a:lnTo>
                    <a:pt x="1" y="2883"/>
                  </a:lnTo>
                  <a:lnTo>
                    <a:pt x="449" y="2883"/>
                  </a:lnTo>
                  <a:lnTo>
                    <a:pt x="449" y="221"/>
                  </a:lnTo>
                  <a:cubicBezTo>
                    <a:pt x="449" y="102"/>
                    <a:pt x="353" y="1"/>
                    <a:pt x="24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68"/>
            <p:cNvSpPr/>
            <p:nvPr/>
          </p:nvSpPr>
          <p:spPr>
            <a:xfrm>
              <a:off x="1017035" y="1933324"/>
              <a:ext cx="65962" cy="22341"/>
            </a:xfrm>
            <a:custGeom>
              <a:avLst/>
              <a:gdLst/>
              <a:ahLst/>
              <a:cxnLst/>
              <a:rect l="l" t="t" r="r" b="b"/>
              <a:pathLst>
                <a:path w="1981" h="671" extrusionOk="0">
                  <a:moveTo>
                    <a:pt x="331" y="0"/>
                  </a:moveTo>
                  <a:cubicBezTo>
                    <a:pt x="155" y="0"/>
                    <a:pt x="1" y="229"/>
                    <a:pt x="170" y="383"/>
                  </a:cubicBezTo>
                  <a:cubicBezTo>
                    <a:pt x="389" y="574"/>
                    <a:pt x="668" y="670"/>
                    <a:pt x="950" y="670"/>
                  </a:cubicBezTo>
                  <a:cubicBezTo>
                    <a:pt x="964" y="670"/>
                    <a:pt x="977" y="670"/>
                    <a:pt x="990" y="669"/>
                  </a:cubicBezTo>
                  <a:cubicBezTo>
                    <a:pt x="1004" y="670"/>
                    <a:pt x="1018" y="670"/>
                    <a:pt x="1032" y="670"/>
                  </a:cubicBezTo>
                  <a:cubicBezTo>
                    <a:pt x="1322" y="670"/>
                    <a:pt x="1592" y="574"/>
                    <a:pt x="1811" y="383"/>
                  </a:cubicBezTo>
                  <a:cubicBezTo>
                    <a:pt x="1980" y="229"/>
                    <a:pt x="1832" y="0"/>
                    <a:pt x="1658" y="0"/>
                  </a:cubicBezTo>
                  <a:cubicBezTo>
                    <a:pt x="1607" y="0"/>
                    <a:pt x="1554" y="20"/>
                    <a:pt x="1506" y="68"/>
                  </a:cubicBezTo>
                  <a:cubicBezTo>
                    <a:pt x="1353" y="173"/>
                    <a:pt x="1174" y="226"/>
                    <a:pt x="995" y="226"/>
                  </a:cubicBezTo>
                  <a:cubicBezTo>
                    <a:pt x="816" y="226"/>
                    <a:pt x="637" y="173"/>
                    <a:pt x="485" y="68"/>
                  </a:cubicBezTo>
                  <a:cubicBezTo>
                    <a:pt x="437" y="20"/>
                    <a:pt x="383" y="0"/>
                    <a:pt x="331" y="0"/>
                  </a:cubicBez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65" name="Google Shape;2265;p68"/>
          <p:cNvGrpSpPr/>
          <p:nvPr/>
        </p:nvGrpSpPr>
        <p:grpSpPr>
          <a:xfrm>
            <a:off x="4633703" y="1349877"/>
            <a:ext cx="335139" cy="451075"/>
            <a:chOff x="1456919" y="1741183"/>
            <a:chExt cx="335139" cy="451075"/>
          </a:xfrm>
        </p:grpSpPr>
        <p:sp>
          <p:nvSpPr>
            <p:cNvPr id="2266" name="Google Shape;2266;p68"/>
            <p:cNvSpPr/>
            <p:nvPr/>
          </p:nvSpPr>
          <p:spPr>
            <a:xfrm>
              <a:off x="1456919" y="1995918"/>
              <a:ext cx="335139" cy="196341"/>
            </a:xfrm>
            <a:custGeom>
              <a:avLst/>
              <a:gdLst/>
              <a:ahLst/>
              <a:cxnLst/>
              <a:rect l="l" t="t" r="r" b="b"/>
              <a:pathLst>
                <a:path w="10065" h="5897" extrusionOk="0">
                  <a:moveTo>
                    <a:pt x="3721" y="1"/>
                  </a:moveTo>
                  <a:lnTo>
                    <a:pt x="3721" y="1337"/>
                  </a:lnTo>
                  <a:cubicBezTo>
                    <a:pt x="3721" y="1709"/>
                    <a:pt x="3482" y="2042"/>
                    <a:pt x="3139" y="2166"/>
                  </a:cubicBezTo>
                  <a:lnTo>
                    <a:pt x="878" y="2968"/>
                  </a:lnTo>
                  <a:cubicBezTo>
                    <a:pt x="353" y="3149"/>
                    <a:pt x="0" y="3645"/>
                    <a:pt x="0" y="4198"/>
                  </a:cubicBezTo>
                  <a:lnTo>
                    <a:pt x="0" y="5248"/>
                  </a:lnTo>
                  <a:cubicBezTo>
                    <a:pt x="0" y="5601"/>
                    <a:pt x="296" y="5897"/>
                    <a:pt x="658" y="5897"/>
                  </a:cubicBezTo>
                  <a:lnTo>
                    <a:pt x="9407" y="5897"/>
                  </a:lnTo>
                  <a:cubicBezTo>
                    <a:pt x="9769" y="5897"/>
                    <a:pt x="10065" y="5601"/>
                    <a:pt x="10065" y="5248"/>
                  </a:cubicBezTo>
                  <a:lnTo>
                    <a:pt x="10065" y="4208"/>
                  </a:lnTo>
                  <a:cubicBezTo>
                    <a:pt x="10065" y="3645"/>
                    <a:pt x="9712" y="3149"/>
                    <a:pt x="9187" y="2958"/>
                  </a:cubicBezTo>
                  <a:lnTo>
                    <a:pt x="6926" y="2166"/>
                  </a:lnTo>
                  <a:cubicBezTo>
                    <a:pt x="6573" y="2042"/>
                    <a:pt x="6344" y="1709"/>
                    <a:pt x="6344" y="1337"/>
                  </a:cubicBezTo>
                  <a:lnTo>
                    <a:pt x="6344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68"/>
            <p:cNvSpPr/>
            <p:nvPr/>
          </p:nvSpPr>
          <p:spPr>
            <a:xfrm>
              <a:off x="1481992" y="1741183"/>
              <a:ext cx="284660" cy="305282"/>
            </a:xfrm>
            <a:custGeom>
              <a:avLst/>
              <a:gdLst/>
              <a:ahLst/>
              <a:cxnLst/>
              <a:rect l="l" t="t" r="r" b="b"/>
              <a:pathLst>
                <a:path w="8549" h="9169" extrusionOk="0">
                  <a:moveTo>
                    <a:pt x="4275" y="1"/>
                  </a:moveTo>
                  <a:cubicBezTo>
                    <a:pt x="2224" y="1"/>
                    <a:pt x="564" y="1670"/>
                    <a:pt x="564" y="3722"/>
                  </a:cubicBezTo>
                  <a:lnTo>
                    <a:pt x="564" y="5257"/>
                  </a:lnTo>
                  <a:cubicBezTo>
                    <a:pt x="564" y="6097"/>
                    <a:pt x="401" y="6927"/>
                    <a:pt x="87" y="7709"/>
                  </a:cubicBezTo>
                  <a:cubicBezTo>
                    <a:pt x="1" y="7929"/>
                    <a:pt x="106" y="8186"/>
                    <a:pt x="325" y="8282"/>
                  </a:cubicBezTo>
                  <a:cubicBezTo>
                    <a:pt x="878" y="8491"/>
                    <a:pt x="2968" y="9169"/>
                    <a:pt x="4275" y="9169"/>
                  </a:cubicBezTo>
                  <a:cubicBezTo>
                    <a:pt x="5591" y="9169"/>
                    <a:pt x="7680" y="8491"/>
                    <a:pt x="8224" y="8282"/>
                  </a:cubicBezTo>
                  <a:cubicBezTo>
                    <a:pt x="8444" y="8186"/>
                    <a:pt x="8549" y="7929"/>
                    <a:pt x="8463" y="7709"/>
                  </a:cubicBezTo>
                  <a:cubicBezTo>
                    <a:pt x="8148" y="6927"/>
                    <a:pt x="7986" y="6097"/>
                    <a:pt x="7995" y="5257"/>
                  </a:cubicBezTo>
                  <a:lnTo>
                    <a:pt x="7995" y="3722"/>
                  </a:lnTo>
                  <a:cubicBezTo>
                    <a:pt x="7995" y="1670"/>
                    <a:pt x="6326" y="10"/>
                    <a:pt x="4275" y="1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68"/>
            <p:cNvSpPr/>
            <p:nvPr/>
          </p:nvSpPr>
          <p:spPr>
            <a:xfrm>
              <a:off x="1500438" y="2002909"/>
              <a:ext cx="247800" cy="130916"/>
            </a:xfrm>
            <a:custGeom>
              <a:avLst/>
              <a:gdLst/>
              <a:ahLst/>
              <a:cxnLst/>
              <a:rect l="l" t="t" r="r" b="b"/>
              <a:pathLst>
                <a:path w="7442" h="3932" extrusionOk="0">
                  <a:moveTo>
                    <a:pt x="1317" y="1"/>
                  </a:moveTo>
                  <a:cubicBezTo>
                    <a:pt x="592" y="1"/>
                    <a:pt x="0" y="583"/>
                    <a:pt x="0" y="1308"/>
                  </a:cubicBezTo>
                  <a:cubicBezTo>
                    <a:pt x="0" y="2758"/>
                    <a:pt x="1183" y="3931"/>
                    <a:pt x="2624" y="3931"/>
                  </a:cubicBezTo>
                  <a:lnTo>
                    <a:pt x="4818" y="3931"/>
                  </a:lnTo>
                  <a:cubicBezTo>
                    <a:pt x="6268" y="3931"/>
                    <a:pt x="7441" y="2758"/>
                    <a:pt x="7441" y="1308"/>
                  </a:cubicBezTo>
                  <a:cubicBezTo>
                    <a:pt x="7441" y="583"/>
                    <a:pt x="6850" y="1"/>
                    <a:pt x="6134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68"/>
            <p:cNvSpPr/>
            <p:nvPr/>
          </p:nvSpPr>
          <p:spPr>
            <a:xfrm>
              <a:off x="1523813" y="2024817"/>
              <a:ext cx="201350" cy="82938"/>
            </a:xfrm>
            <a:custGeom>
              <a:avLst/>
              <a:gdLst/>
              <a:ahLst/>
              <a:cxnLst/>
              <a:rect l="l" t="t" r="r" b="b"/>
              <a:pathLst>
                <a:path w="6047" h="2491" extrusionOk="0">
                  <a:moveTo>
                    <a:pt x="651" y="1"/>
                  </a:moveTo>
                  <a:cubicBezTo>
                    <a:pt x="180" y="1"/>
                    <a:pt x="1" y="625"/>
                    <a:pt x="405" y="879"/>
                  </a:cubicBezTo>
                  <a:lnTo>
                    <a:pt x="2656" y="2377"/>
                  </a:lnTo>
                  <a:cubicBezTo>
                    <a:pt x="2766" y="2453"/>
                    <a:pt x="2892" y="2491"/>
                    <a:pt x="3019" y="2491"/>
                  </a:cubicBezTo>
                  <a:cubicBezTo>
                    <a:pt x="3145" y="2491"/>
                    <a:pt x="3272" y="2453"/>
                    <a:pt x="3381" y="2377"/>
                  </a:cubicBezTo>
                  <a:lnTo>
                    <a:pt x="5633" y="879"/>
                  </a:lnTo>
                  <a:cubicBezTo>
                    <a:pt x="6046" y="625"/>
                    <a:pt x="5858" y="1"/>
                    <a:pt x="5387" y="1"/>
                  </a:cubicBezTo>
                  <a:cubicBezTo>
                    <a:pt x="5380" y="1"/>
                    <a:pt x="5373" y="1"/>
                    <a:pt x="5366" y="1"/>
                  </a:cubicBezTo>
                  <a:lnTo>
                    <a:pt x="672" y="1"/>
                  </a:lnTo>
                  <a:cubicBezTo>
                    <a:pt x="665" y="1"/>
                    <a:pt x="658" y="1"/>
                    <a:pt x="65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68"/>
            <p:cNvSpPr/>
            <p:nvPr/>
          </p:nvSpPr>
          <p:spPr>
            <a:xfrm>
              <a:off x="1566166" y="1741183"/>
              <a:ext cx="181105" cy="108675"/>
            </a:xfrm>
            <a:custGeom>
              <a:avLst/>
              <a:gdLst/>
              <a:ahLst/>
              <a:cxnLst/>
              <a:rect l="l" t="t" r="r" b="b"/>
              <a:pathLst>
                <a:path w="5439" h="3264" extrusionOk="0">
                  <a:moveTo>
                    <a:pt x="1747" y="1"/>
                  </a:moveTo>
                  <a:cubicBezTo>
                    <a:pt x="1136" y="1"/>
                    <a:pt x="535" y="154"/>
                    <a:pt x="1" y="440"/>
                  </a:cubicBezTo>
                  <a:lnTo>
                    <a:pt x="1" y="640"/>
                  </a:lnTo>
                  <a:cubicBezTo>
                    <a:pt x="1" y="2090"/>
                    <a:pt x="1174" y="3264"/>
                    <a:pt x="2624" y="3264"/>
                  </a:cubicBezTo>
                  <a:lnTo>
                    <a:pt x="5439" y="3264"/>
                  </a:lnTo>
                  <a:cubicBezTo>
                    <a:pt x="5210" y="1403"/>
                    <a:pt x="3626" y="1"/>
                    <a:pt x="1747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68"/>
            <p:cNvSpPr/>
            <p:nvPr/>
          </p:nvSpPr>
          <p:spPr>
            <a:xfrm>
              <a:off x="1559207" y="1995918"/>
              <a:ext cx="130260" cy="111838"/>
            </a:xfrm>
            <a:custGeom>
              <a:avLst/>
              <a:gdLst/>
              <a:ahLst/>
              <a:cxnLst/>
              <a:rect l="l" t="t" r="r" b="b"/>
              <a:pathLst>
                <a:path w="3912" h="3359" extrusionOk="0">
                  <a:moveTo>
                    <a:pt x="649" y="1"/>
                  </a:moveTo>
                  <a:lnTo>
                    <a:pt x="649" y="1337"/>
                  </a:lnTo>
                  <a:cubicBezTo>
                    <a:pt x="649" y="1709"/>
                    <a:pt x="410" y="2042"/>
                    <a:pt x="57" y="2166"/>
                  </a:cubicBezTo>
                  <a:lnTo>
                    <a:pt x="0" y="2186"/>
                  </a:lnTo>
                  <a:lnTo>
                    <a:pt x="1593" y="3245"/>
                  </a:lnTo>
                  <a:cubicBezTo>
                    <a:pt x="1703" y="3321"/>
                    <a:pt x="1829" y="3359"/>
                    <a:pt x="1956" y="3359"/>
                  </a:cubicBezTo>
                  <a:cubicBezTo>
                    <a:pt x="2082" y="3359"/>
                    <a:pt x="2209" y="3321"/>
                    <a:pt x="2318" y="3245"/>
                  </a:cubicBezTo>
                  <a:lnTo>
                    <a:pt x="3911" y="2186"/>
                  </a:lnTo>
                  <a:lnTo>
                    <a:pt x="3854" y="2166"/>
                  </a:lnTo>
                  <a:cubicBezTo>
                    <a:pt x="3501" y="2042"/>
                    <a:pt x="3272" y="1709"/>
                    <a:pt x="3272" y="1337"/>
                  </a:cubicBezTo>
                  <a:lnTo>
                    <a:pt x="3272" y="1"/>
                  </a:ln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68"/>
            <p:cNvSpPr/>
            <p:nvPr/>
          </p:nvSpPr>
          <p:spPr>
            <a:xfrm>
              <a:off x="1580784" y="1995918"/>
              <a:ext cx="87406" cy="35925"/>
            </a:xfrm>
            <a:custGeom>
              <a:avLst/>
              <a:gdLst/>
              <a:ahLst/>
              <a:cxnLst/>
              <a:rect l="l" t="t" r="r" b="b"/>
              <a:pathLst>
                <a:path w="2625" h="1079" extrusionOk="0">
                  <a:moveTo>
                    <a:pt x="1" y="1"/>
                  </a:moveTo>
                  <a:lnTo>
                    <a:pt x="1" y="802"/>
                  </a:lnTo>
                  <a:cubicBezTo>
                    <a:pt x="363" y="964"/>
                    <a:pt x="754" y="1060"/>
                    <a:pt x="1155" y="1079"/>
                  </a:cubicBezTo>
                  <a:lnTo>
                    <a:pt x="1308" y="1079"/>
                  </a:lnTo>
                  <a:cubicBezTo>
                    <a:pt x="1766" y="1079"/>
                    <a:pt x="2214" y="984"/>
                    <a:pt x="2624" y="802"/>
                  </a:cubicBezTo>
                  <a:lnTo>
                    <a:pt x="2624" y="1"/>
                  </a:ln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68"/>
            <p:cNvSpPr/>
            <p:nvPr/>
          </p:nvSpPr>
          <p:spPr>
            <a:xfrm>
              <a:off x="1529640" y="1834174"/>
              <a:ext cx="189696" cy="183189"/>
            </a:xfrm>
            <a:custGeom>
              <a:avLst/>
              <a:gdLst/>
              <a:ahLst/>
              <a:cxnLst/>
              <a:rect l="l" t="t" r="r" b="b"/>
              <a:pathLst>
                <a:path w="5697" h="5502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79"/>
                  </a:lnTo>
                  <a:cubicBezTo>
                    <a:pt x="1" y="4115"/>
                    <a:pt x="1184" y="5431"/>
                    <a:pt x="2710" y="5498"/>
                  </a:cubicBezTo>
                  <a:cubicBezTo>
                    <a:pt x="2756" y="5500"/>
                    <a:pt x="2802" y="5501"/>
                    <a:pt x="2847" y="5501"/>
                  </a:cubicBezTo>
                  <a:cubicBezTo>
                    <a:pt x="4407" y="5501"/>
                    <a:pt x="5687" y="4240"/>
                    <a:pt x="5687" y="2655"/>
                  </a:cubicBezTo>
                  <a:lnTo>
                    <a:pt x="5687" y="1787"/>
                  </a:lnTo>
                  <a:cubicBezTo>
                    <a:pt x="5696" y="1301"/>
                    <a:pt x="5295" y="909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DF9C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68"/>
            <p:cNvSpPr/>
            <p:nvPr/>
          </p:nvSpPr>
          <p:spPr>
            <a:xfrm>
              <a:off x="1529640" y="1834174"/>
              <a:ext cx="160461" cy="183289"/>
            </a:xfrm>
            <a:custGeom>
              <a:avLst/>
              <a:gdLst/>
              <a:ahLst/>
              <a:cxnLst/>
              <a:rect l="l" t="t" r="r" b="b"/>
              <a:pathLst>
                <a:path w="4819" h="5505" extrusionOk="0">
                  <a:moveTo>
                    <a:pt x="3415" y="0"/>
                  </a:moveTo>
                  <a:cubicBezTo>
                    <a:pt x="3347" y="0"/>
                    <a:pt x="3283" y="53"/>
                    <a:pt x="3283" y="137"/>
                  </a:cubicBezTo>
                  <a:lnTo>
                    <a:pt x="3283" y="690"/>
                  </a:lnTo>
                  <a:cubicBezTo>
                    <a:pt x="3283" y="814"/>
                    <a:pt x="3187" y="909"/>
                    <a:pt x="3063" y="909"/>
                  </a:cubicBezTo>
                  <a:lnTo>
                    <a:pt x="878" y="909"/>
                  </a:lnTo>
                  <a:cubicBezTo>
                    <a:pt x="392" y="909"/>
                    <a:pt x="1" y="1301"/>
                    <a:pt x="1" y="1787"/>
                  </a:cubicBezTo>
                  <a:lnTo>
                    <a:pt x="1" y="2569"/>
                  </a:lnTo>
                  <a:cubicBezTo>
                    <a:pt x="1" y="3857"/>
                    <a:pt x="821" y="5031"/>
                    <a:pt x="2052" y="5393"/>
                  </a:cubicBezTo>
                  <a:cubicBezTo>
                    <a:pt x="2310" y="5467"/>
                    <a:pt x="2576" y="5505"/>
                    <a:pt x="2842" y="5505"/>
                  </a:cubicBezTo>
                  <a:cubicBezTo>
                    <a:pt x="2989" y="5505"/>
                    <a:pt x="3136" y="5493"/>
                    <a:pt x="3283" y="5469"/>
                  </a:cubicBezTo>
                  <a:cubicBezTo>
                    <a:pt x="1909" y="5250"/>
                    <a:pt x="878" y="4010"/>
                    <a:pt x="878" y="2579"/>
                  </a:cubicBezTo>
                  <a:lnTo>
                    <a:pt x="878" y="2226"/>
                  </a:lnTo>
                  <a:cubicBezTo>
                    <a:pt x="878" y="1739"/>
                    <a:pt x="1270" y="1348"/>
                    <a:pt x="1756" y="1348"/>
                  </a:cubicBezTo>
                  <a:lnTo>
                    <a:pt x="4380" y="1348"/>
                  </a:lnTo>
                  <a:cubicBezTo>
                    <a:pt x="4618" y="1348"/>
                    <a:pt x="4818" y="1148"/>
                    <a:pt x="4818" y="909"/>
                  </a:cubicBezTo>
                  <a:lnTo>
                    <a:pt x="4475" y="909"/>
                  </a:lnTo>
                  <a:cubicBezTo>
                    <a:pt x="4408" y="909"/>
                    <a:pt x="4361" y="890"/>
                    <a:pt x="4313" y="843"/>
                  </a:cubicBezTo>
                  <a:lnTo>
                    <a:pt x="3512" y="41"/>
                  </a:lnTo>
                  <a:cubicBezTo>
                    <a:pt x="3483" y="13"/>
                    <a:pt x="3449" y="0"/>
                    <a:pt x="3415" y="0"/>
                  </a:cubicBezTo>
                  <a:close/>
                </a:path>
              </a:pathLst>
            </a:custGeom>
            <a:solidFill>
              <a:srgbClr val="FFFF9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68"/>
            <p:cNvSpPr/>
            <p:nvPr/>
          </p:nvSpPr>
          <p:spPr>
            <a:xfrm>
              <a:off x="1563636" y="1879055"/>
              <a:ext cx="34030" cy="14650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1" y="0"/>
                    <a:pt x="1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68"/>
            <p:cNvSpPr/>
            <p:nvPr/>
          </p:nvSpPr>
          <p:spPr>
            <a:xfrm>
              <a:off x="1651007" y="1879055"/>
              <a:ext cx="33997" cy="14650"/>
            </a:xfrm>
            <a:custGeom>
              <a:avLst/>
              <a:gdLst/>
              <a:ahLst/>
              <a:cxnLst/>
              <a:rect l="l" t="t" r="r" b="b"/>
              <a:pathLst>
                <a:path w="1021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9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39516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68"/>
            <p:cNvSpPr/>
            <p:nvPr/>
          </p:nvSpPr>
          <p:spPr>
            <a:xfrm>
              <a:off x="1573492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0" y="0"/>
                    <a:pt x="0" y="74"/>
                    <a:pt x="0" y="222"/>
                  </a:cubicBezTo>
                  <a:lnTo>
                    <a:pt x="0" y="441"/>
                  </a:lnTo>
                  <a:cubicBezTo>
                    <a:pt x="0" y="556"/>
                    <a:pt x="96" y="661"/>
                    <a:pt x="220" y="661"/>
                  </a:cubicBezTo>
                  <a:cubicBezTo>
                    <a:pt x="334" y="661"/>
                    <a:pt x="439" y="556"/>
                    <a:pt x="439" y="441"/>
                  </a:cubicBezTo>
                  <a:lnTo>
                    <a:pt x="439" y="222"/>
                  </a:lnTo>
                  <a:cubicBezTo>
                    <a:pt x="439" y="74"/>
                    <a:pt x="329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68"/>
            <p:cNvSpPr/>
            <p:nvPr/>
          </p:nvSpPr>
          <p:spPr>
            <a:xfrm>
              <a:off x="1660829" y="1901528"/>
              <a:ext cx="14651" cy="22008"/>
            </a:xfrm>
            <a:custGeom>
              <a:avLst/>
              <a:gdLst/>
              <a:ahLst/>
              <a:cxnLst/>
              <a:rect l="l" t="t" r="r" b="b"/>
              <a:pathLst>
                <a:path w="440" h="661" extrusionOk="0">
                  <a:moveTo>
                    <a:pt x="220" y="0"/>
                  </a:moveTo>
                  <a:cubicBezTo>
                    <a:pt x="111" y="0"/>
                    <a:pt x="1" y="74"/>
                    <a:pt x="1" y="222"/>
                  </a:cubicBezTo>
                  <a:lnTo>
                    <a:pt x="1" y="441"/>
                  </a:lnTo>
                  <a:cubicBezTo>
                    <a:pt x="1" y="556"/>
                    <a:pt x="96" y="661"/>
                    <a:pt x="220" y="661"/>
                  </a:cubicBezTo>
                  <a:cubicBezTo>
                    <a:pt x="344" y="661"/>
                    <a:pt x="440" y="556"/>
                    <a:pt x="440" y="441"/>
                  </a:cubicBezTo>
                  <a:lnTo>
                    <a:pt x="440" y="222"/>
                  </a:lnTo>
                  <a:cubicBezTo>
                    <a:pt x="440" y="74"/>
                    <a:pt x="330" y="0"/>
                    <a:pt x="220" y="0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68"/>
            <p:cNvSpPr/>
            <p:nvPr/>
          </p:nvSpPr>
          <p:spPr>
            <a:xfrm>
              <a:off x="1461048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248" y="0"/>
                  </a:moveTo>
                  <a:cubicBezTo>
                    <a:pt x="143" y="105"/>
                    <a:pt x="67" y="229"/>
                    <a:pt x="0" y="363"/>
                  </a:cubicBezTo>
                  <a:lnTo>
                    <a:pt x="1193" y="1431"/>
                  </a:lnTo>
                  <a:cubicBezTo>
                    <a:pt x="1336" y="1555"/>
                    <a:pt x="1412" y="1736"/>
                    <a:pt x="1412" y="1927"/>
                  </a:cubicBezTo>
                  <a:lnTo>
                    <a:pt x="1412" y="2605"/>
                  </a:lnTo>
                  <a:lnTo>
                    <a:pt x="1841" y="2605"/>
                  </a:lnTo>
                  <a:lnTo>
                    <a:pt x="1841" y="1918"/>
                  </a:lnTo>
                  <a:cubicBezTo>
                    <a:pt x="1841" y="1612"/>
                    <a:pt x="1717" y="1317"/>
                    <a:pt x="1488" y="1107"/>
                  </a:cubicBezTo>
                  <a:lnTo>
                    <a:pt x="248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68"/>
            <p:cNvSpPr/>
            <p:nvPr/>
          </p:nvSpPr>
          <p:spPr>
            <a:xfrm>
              <a:off x="1726291" y="2105522"/>
              <a:ext cx="61334" cy="86733"/>
            </a:xfrm>
            <a:custGeom>
              <a:avLst/>
              <a:gdLst/>
              <a:ahLst/>
              <a:cxnLst/>
              <a:rect l="l" t="t" r="r" b="b"/>
              <a:pathLst>
                <a:path w="1842" h="2605" extrusionOk="0">
                  <a:moveTo>
                    <a:pt x="1593" y="0"/>
                  </a:moveTo>
                  <a:lnTo>
                    <a:pt x="363" y="1107"/>
                  </a:lnTo>
                  <a:cubicBezTo>
                    <a:pt x="134" y="1317"/>
                    <a:pt x="0" y="1612"/>
                    <a:pt x="0" y="1918"/>
                  </a:cubicBezTo>
                  <a:lnTo>
                    <a:pt x="0" y="2605"/>
                  </a:lnTo>
                  <a:lnTo>
                    <a:pt x="429" y="2605"/>
                  </a:lnTo>
                  <a:lnTo>
                    <a:pt x="429" y="1927"/>
                  </a:lnTo>
                  <a:cubicBezTo>
                    <a:pt x="429" y="1736"/>
                    <a:pt x="515" y="1555"/>
                    <a:pt x="649" y="1431"/>
                  </a:cubicBezTo>
                  <a:lnTo>
                    <a:pt x="1841" y="363"/>
                  </a:lnTo>
                  <a:cubicBezTo>
                    <a:pt x="1784" y="229"/>
                    <a:pt x="1698" y="105"/>
                    <a:pt x="15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68"/>
            <p:cNvSpPr/>
            <p:nvPr/>
          </p:nvSpPr>
          <p:spPr>
            <a:xfrm>
              <a:off x="1591605" y="1948939"/>
              <a:ext cx="65463" cy="29233"/>
            </a:xfrm>
            <a:custGeom>
              <a:avLst/>
              <a:gdLst/>
              <a:ahLst/>
              <a:cxnLst/>
              <a:rect l="l" t="t" r="r" b="b"/>
              <a:pathLst>
                <a:path w="1966" h="878" extrusionOk="0">
                  <a:moveTo>
                    <a:pt x="124" y="0"/>
                  </a:moveTo>
                  <a:cubicBezTo>
                    <a:pt x="57" y="0"/>
                    <a:pt x="0" y="67"/>
                    <a:pt x="10" y="134"/>
                  </a:cubicBezTo>
                  <a:cubicBezTo>
                    <a:pt x="86" y="553"/>
                    <a:pt x="487" y="878"/>
                    <a:pt x="983" y="878"/>
                  </a:cubicBezTo>
                  <a:cubicBezTo>
                    <a:pt x="1479" y="878"/>
                    <a:pt x="1889" y="553"/>
                    <a:pt x="1956" y="134"/>
                  </a:cubicBezTo>
                  <a:cubicBezTo>
                    <a:pt x="1965" y="67"/>
                    <a:pt x="1918" y="0"/>
                    <a:pt x="18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68"/>
            <p:cNvSpPr/>
            <p:nvPr/>
          </p:nvSpPr>
          <p:spPr>
            <a:xfrm>
              <a:off x="1580784" y="2112181"/>
              <a:ext cx="14318" cy="80074"/>
            </a:xfrm>
            <a:custGeom>
              <a:avLst/>
              <a:gdLst/>
              <a:ahLst/>
              <a:cxnLst/>
              <a:rect l="l" t="t" r="r" b="b"/>
              <a:pathLst>
                <a:path w="430" h="2405" extrusionOk="0">
                  <a:moveTo>
                    <a:pt x="220" y="1"/>
                  </a:moveTo>
                  <a:cubicBezTo>
                    <a:pt x="96" y="1"/>
                    <a:pt x="1" y="96"/>
                    <a:pt x="1" y="220"/>
                  </a:cubicBezTo>
                  <a:lnTo>
                    <a:pt x="1" y="2405"/>
                  </a:lnTo>
                  <a:lnTo>
                    <a:pt x="430" y="2405"/>
                  </a:lnTo>
                  <a:lnTo>
                    <a:pt x="430" y="220"/>
                  </a:lnTo>
                  <a:cubicBezTo>
                    <a:pt x="430" y="96"/>
                    <a:pt x="335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68"/>
            <p:cNvSpPr/>
            <p:nvPr/>
          </p:nvSpPr>
          <p:spPr>
            <a:xfrm>
              <a:off x="1653537" y="2112181"/>
              <a:ext cx="14651" cy="80074"/>
            </a:xfrm>
            <a:custGeom>
              <a:avLst/>
              <a:gdLst/>
              <a:ahLst/>
              <a:cxnLst/>
              <a:rect l="l" t="t" r="r" b="b"/>
              <a:pathLst>
                <a:path w="440" h="2405" extrusionOk="0">
                  <a:moveTo>
                    <a:pt x="220" y="1"/>
                  </a:moveTo>
                  <a:cubicBezTo>
                    <a:pt x="96" y="1"/>
                    <a:pt x="0" y="96"/>
                    <a:pt x="0" y="220"/>
                  </a:cubicBezTo>
                  <a:lnTo>
                    <a:pt x="0" y="2405"/>
                  </a:lnTo>
                  <a:lnTo>
                    <a:pt x="439" y="2405"/>
                  </a:lnTo>
                  <a:lnTo>
                    <a:pt x="439" y="220"/>
                  </a:lnTo>
                  <a:cubicBezTo>
                    <a:pt x="439" y="96"/>
                    <a:pt x="344" y="1"/>
                    <a:pt x="22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84" name="Google Shape;2284;p68"/>
          <p:cNvGrpSpPr/>
          <p:nvPr/>
        </p:nvGrpSpPr>
        <p:grpSpPr>
          <a:xfrm>
            <a:off x="4629407" y="3242380"/>
            <a:ext cx="343730" cy="450776"/>
            <a:chOff x="5223345" y="1741441"/>
            <a:chExt cx="343730" cy="450776"/>
          </a:xfrm>
        </p:grpSpPr>
        <p:sp>
          <p:nvSpPr>
            <p:cNvPr id="2285" name="Google Shape;2285;p68"/>
            <p:cNvSpPr/>
            <p:nvPr/>
          </p:nvSpPr>
          <p:spPr>
            <a:xfrm>
              <a:off x="5223345" y="1999059"/>
              <a:ext cx="343730" cy="193159"/>
            </a:xfrm>
            <a:custGeom>
              <a:avLst/>
              <a:gdLst/>
              <a:ahLst/>
              <a:cxnLst/>
              <a:rect l="l" t="t" r="r" b="b"/>
              <a:pathLst>
                <a:path w="10323" h="5801" extrusionOk="0">
                  <a:moveTo>
                    <a:pt x="3655" y="0"/>
                  </a:moveTo>
                  <a:lnTo>
                    <a:pt x="3655" y="1021"/>
                  </a:lnTo>
                  <a:cubicBezTo>
                    <a:pt x="3655" y="1307"/>
                    <a:pt x="3464" y="1555"/>
                    <a:pt x="3197" y="1641"/>
                  </a:cubicBezTo>
                  <a:lnTo>
                    <a:pt x="1079" y="2261"/>
                  </a:lnTo>
                  <a:cubicBezTo>
                    <a:pt x="440" y="2443"/>
                    <a:pt x="1" y="3034"/>
                    <a:pt x="1" y="3702"/>
                  </a:cubicBezTo>
                  <a:lnTo>
                    <a:pt x="1" y="5162"/>
                  </a:lnTo>
                  <a:cubicBezTo>
                    <a:pt x="1" y="5515"/>
                    <a:pt x="287" y="5801"/>
                    <a:pt x="650" y="5801"/>
                  </a:cubicBezTo>
                  <a:lnTo>
                    <a:pt x="9674" y="5801"/>
                  </a:lnTo>
                  <a:cubicBezTo>
                    <a:pt x="10027" y="5801"/>
                    <a:pt x="10323" y="5515"/>
                    <a:pt x="10323" y="5162"/>
                  </a:cubicBezTo>
                  <a:lnTo>
                    <a:pt x="10323" y="3702"/>
                  </a:lnTo>
                  <a:cubicBezTo>
                    <a:pt x="10323" y="3034"/>
                    <a:pt x="9884" y="2452"/>
                    <a:pt x="9245" y="2261"/>
                  </a:cubicBezTo>
                  <a:lnTo>
                    <a:pt x="7127" y="1641"/>
                  </a:lnTo>
                  <a:cubicBezTo>
                    <a:pt x="6850" y="1555"/>
                    <a:pt x="6669" y="1307"/>
                    <a:pt x="6669" y="1021"/>
                  </a:cubicBezTo>
                  <a:lnTo>
                    <a:pt x="6669" y="0"/>
                  </a:ln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68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4DDE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68"/>
            <p:cNvSpPr/>
            <p:nvPr/>
          </p:nvSpPr>
          <p:spPr>
            <a:xfrm>
              <a:off x="5345012" y="1999059"/>
              <a:ext cx="100425" cy="28536"/>
            </a:xfrm>
            <a:custGeom>
              <a:avLst/>
              <a:gdLst/>
              <a:ahLst/>
              <a:cxnLst/>
              <a:rect l="l" t="t" r="r" b="b"/>
              <a:pathLst>
                <a:path w="3016" h="857" extrusionOk="0">
                  <a:moveTo>
                    <a:pt x="1" y="0"/>
                  </a:moveTo>
                  <a:lnTo>
                    <a:pt x="1" y="477"/>
                  </a:lnTo>
                  <a:cubicBezTo>
                    <a:pt x="473" y="730"/>
                    <a:pt x="990" y="857"/>
                    <a:pt x="1508" y="857"/>
                  </a:cubicBezTo>
                  <a:cubicBezTo>
                    <a:pt x="2025" y="857"/>
                    <a:pt x="2543" y="730"/>
                    <a:pt x="3015" y="477"/>
                  </a:cubicBezTo>
                  <a:lnTo>
                    <a:pt x="3015" y="0"/>
                  </a:ln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68"/>
            <p:cNvSpPr/>
            <p:nvPr/>
          </p:nvSpPr>
          <p:spPr>
            <a:xfrm>
              <a:off x="5445402" y="2034620"/>
              <a:ext cx="121669" cy="157597"/>
            </a:xfrm>
            <a:custGeom>
              <a:avLst/>
              <a:gdLst/>
              <a:ahLst/>
              <a:cxnLst/>
              <a:rect l="l" t="t" r="r" b="b"/>
              <a:pathLst>
                <a:path w="3654" h="4733" extrusionOk="0">
                  <a:moveTo>
                    <a:pt x="0" y="1"/>
                  </a:moveTo>
                  <a:lnTo>
                    <a:pt x="0" y="4733"/>
                  </a:lnTo>
                  <a:lnTo>
                    <a:pt x="3005" y="4733"/>
                  </a:lnTo>
                  <a:cubicBezTo>
                    <a:pt x="3368" y="4733"/>
                    <a:pt x="3654" y="4447"/>
                    <a:pt x="3654" y="4084"/>
                  </a:cubicBezTo>
                  <a:lnTo>
                    <a:pt x="3654" y="2634"/>
                  </a:lnTo>
                  <a:cubicBezTo>
                    <a:pt x="3654" y="1966"/>
                    <a:pt x="3215" y="1375"/>
                    <a:pt x="2576" y="1193"/>
                  </a:cubicBezTo>
                  <a:lnTo>
                    <a:pt x="458" y="573"/>
                  </a:lnTo>
                  <a:cubicBezTo>
                    <a:pt x="201" y="497"/>
                    <a:pt x="19" y="268"/>
                    <a:pt x="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68"/>
            <p:cNvSpPr/>
            <p:nvPr/>
          </p:nvSpPr>
          <p:spPr>
            <a:xfrm>
              <a:off x="5445402" y="2032722"/>
              <a:ext cx="56239" cy="159495"/>
            </a:xfrm>
            <a:custGeom>
              <a:avLst/>
              <a:gdLst/>
              <a:ahLst/>
              <a:cxnLst/>
              <a:rect l="l" t="t" r="r" b="b"/>
              <a:pathLst>
                <a:path w="1689" h="4790" extrusionOk="0">
                  <a:moveTo>
                    <a:pt x="0" y="1"/>
                  </a:moveTo>
                  <a:lnTo>
                    <a:pt x="0" y="4790"/>
                  </a:lnTo>
                  <a:lnTo>
                    <a:pt x="1288" y="4790"/>
                  </a:lnTo>
                  <a:lnTo>
                    <a:pt x="1660" y="3120"/>
                  </a:lnTo>
                  <a:cubicBezTo>
                    <a:pt x="1689" y="2958"/>
                    <a:pt x="1632" y="2786"/>
                    <a:pt x="1498" y="2681"/>
                  </a:cubicBezTo>
                  <a:lnTo>
                    <a:pt x="1059" y="2357"/>
                  </a:lnTo>
                  <a:cubicBezTo>
                    <a:pt x="935" y="2262"/>
                    <a:pt x="868" y="2109"/>
                    <a:pt x="897" y="1956"/>
                  </a:cubicBezTo>
                  <a:lnTo>
                    <a:pt x="1050" y="878"/>
                  </a:lnTo>
                  <a:cubicBezTo>
                    <a:pt x="1059" y="754"/>
                    <a:pt x="1031" y="630"/>
                    <a:pt x="945" y="535"/>
                  </a:cubicBezTo>
                  <a:cubicBezTo>
                    <a:pt x="773" y="344"/>
                    <a:pt x="430" y="39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68"/>
            <p:cNvSpPr/>
            <p:nvPr/>
          </p:nvSpPr>
          <p:spPr>
            <a:xfrm>
              <a:off x="5223345" y="2034620"/>
              <a:ext cx="121702" cy="157597"/>
            </a:xfrm>
            <a:custGeom>
              <a:avLst/>
              <a:gdLst/>
              <a:ahLst/>
              <a:cxnLst/>
              <a:rect l="l" t="t" r="r" b="b"/>
              <a:pathLst>
                <a:path w="3655" h="4733" extrusionOk="0">
                  <a:moveTo>
                    <a:pt x="3655" y="1"/>
                  </a:moveTo>
                  <a:cubicBezTo>
                    <a:pt x="3636" y="268"/>
                    <a:pt x="3454" y="497"/>
                    <a:pt x="3197" y="573"/>
                  </a:cubicBezTo>
                  <a:lnTo>
                    <a:pt x="1079" y="1193"/>
                  </a:lnTo>
                  <a:cubicBezTo>
                    <a:pt x="440" y="1375"/>
                    <a:pt x="1" y="1966"/>
                    <a:pt x="1" y="2634"/>
                  </a:cubicBezTo>
                  <a:lnTo>
                    <a:pt x="1" y="4084"/>
                  </a:lnTo>
                  <a:cubicBezTo>
                    <a:pt x="1" y="4447"/>
                    <a:pt x="287" y="4733"/>
                    <a:pt x="650" y="4733"/>
                  </a:cubicBezTo>
                  <a:lnTo>
                    <a:pt x="3655" y="4733"/>
                  </a:lnTo>
                  <a:lnTo>
                    <a:pt x="3655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68"/>
            <p:cNvSpPr/>
            <p:nvPr/>
          </p:nvSpPr>
          <p:spPr>
            <a:xfrm>
              <a:off x="5288474" y="2032722"/>
              <a:ext cx="56572" cy="159495"/>
            </a:xfrm>
            <a:custGeom>
              <a:avLst/>
              <a:gdLst/>
              <a:ahLst/>
              <a:cxnLst/>
              <a:rect l="l" t="t" r="r" b="b"/>
              <a:pathLst>
                <a:path w="1699" h="4790" extrusionOk="0">
                  <a:moveTo>
                    <a:pt x="1699" y="1"/>
                  </a:moveTo>
                  <a:cubicBezTo>
                    <a:pt x="1260" y="39"/>
                    <a:pt x="926" y="344"/>
                    <a:pt x="754" y="535"/>
                  </a:cubicBezTo>
                  <a:cubicBezTo>
                    <a:pt x="668" y="630"/>
                    <a:pt x="630" y="754"/>
                    <a:pt x="649" y="878"/>
                  </a:cubicBezTo>
                  <a:lnTo>
                    <a:pt x="802" y="1956"/>
                  </a:lnTo>
                  <a:cubicBezTo>
                    <a:pt x="830" y="2109"/>
                    <a:pt x="764" y="2262"/>
                    <a:pt x="640" y="2357"/>
                  </a:cubicBezTo>
                  <a:lnTo>
                    <a:pt x="201" y="2681"/>
                  </a:lnTo>
                  <a:cubicBezTo>
                    <a:pt x="67" y="2786"/>
                    <a:pt x="0" y="2958"/>
                    <a:pt x="39" y="3120"/>
                  </a:cubicBezTo>
                  <a:lnTo>
                    <a:pt x="411" y="4790"/>
                  </a:lnTo>
                  <a:lnTo>
                    <a:pt x="1699" y="4790"/>
                  </a:lnTo>
                  <a:lnTo>
                    <a:pt x="169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68"/>
            <p:cNvSpPr/>
            <p:nvPr/>
          </p:nvSpPr>
          <p:spPr>
            <a:xfrm>
              <a:off x="5345345" y="2088328"/>
              <a:ext cx="100092" cy="103888"/>
            </a:xfrm>
            <a:custGeom>
              <a:avLst/>
              <a:gdLst/>
              <a:ahLst/>
              <a:cxnLst/>
              <a:rect l="l" t="t" r="r" b="b"/>
              <a:pathLst>
                <a:path w="3006" h="3120" extrusionOk="0">
                  <a:moveTo>
                    <a:pt x="0" y="0"/>
                  </a:moveTo>
                  <a:lnTo>
                    <a:pt x="0" y="3120"/>
                  </a:lnTo>
                  <a:lnTo>
                    <a:pt x="3005" y="3120"/>
                  </a:lnTo>
                  <a:lnTo>
                    <a:pt x="3005" y="0"/>
                  </a:lnTo>
                  <a:cubicBezTo>
                    <a:pt x="2585" y="353"/>
                    <a:pt x="2051" y="544"/>
                    <a:pt x="1507" y="544"/>
                  </a:cubicBezTo>
                  <a:cubicBezTo>
                    <a:pt x="954" y="544"/>
                    <a:pt x="420" y="353"/>
                    <a:pt x="0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68"/>
            <p:cNvSpPr/>
            <p:nvPr/>
          </p:nvSpPr>
          <p:spPr>
            <a:xfrm>
              <a:off x="5345012" y="2067983"/>
              <a:ext cx="100425" cy="52610"/>
            </a:xfrm>
            <a:custGeom>
              <a:avLst/>
              <a:gdLst/>
              <a:ahLst/>
              <a:cxnLst/>
              <a:rect l="l" t="t" r="r" b="b"/>
              <a:pathLst>
                <a:path w="3016" h="1580" extrusionOk="0">
                  <a:moveTo>
                    <a:pt x="1" y="1"/>
                  </a:moveTo>
                  <a:lnTo>
                    <a:pt x="1" y="1136"/>
                  </a:lnTo>
                  <a:cubicBezTo>
                    <a:pt x="459" y="1432"/>
                    <a:pt x="983" y="1580"/>
                    <a:pt x="1508" y="1580"/>
                  </a:cubicBezTo>
                  <a:cubicBezTo>
                    <a:pt x="2033" y="1580"/>
                    <a:pt x="2557" y="1432"/>
                    <a:pt x="3015" y="1136"/>
                  </a:cubicBezTo>
                  <a:lnTo>
                    <a:pt x="3015" y="1"/>
                  </a:lnTo>
                  <a:cubicBezTo>
                    <a:pt x="2629" y="482"/>
                    <a:pt x="2068" y="723"/>
                    <a:pt x="1508" y="723"/>
                  </a:cubicBezTo>
                  <a:cubicBezTo>
                    <a:pt x="947" y="723"/>
                    <a:pt x="387" y="482"/>
                    <a:pt x="1" y="1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68"/>
            <p:cNvSpPr/>
            <p:nvPr/>
          </p:nvSpPr>
          <p:spPr>
            <a:xfrm>
              <a:off x="5237663" y="1741441"/>
              <a:ext cx="315128" cy="250364"/>
            </a:xfrm>
            <a:custGeom>
              <a:avLst/>
              <a:gdLst/>
              <a:ahLst/>
              <a:cxnLst/>
              <a:rect l="l" t="t" r="r" b="b"/>
              <a:pathLst>
                <a:path w="9464" h="7519" extrusionOk="0">
                  <a:moveTo>
                    <a:pt x="3768" y="1"/>
                  </a:moveTo>
                  <a:cubicBezTo>
                    <a:pt x="1689" y="1"/>
                    <a:pt x="0" y="1680"/>
                    <a:pt x="0" y="3759"/>
                  </a:cubicBezTo>
                  <a:cubicBezTo>
                    <a:pt x="0" y="5839"/>
                    <a:pt x="1689" y="7518"/>
                    <a:pt x="3768" y="7518"/>
                  </a:cubicBezTo>
                  <a:lnTo>
                    <a:pt x="5695" y="7518"/>
                  </a:lnTo>
                  <a:cubicBezTo>
                    <a:pt x="7775" y="7518"/>
                    <a:pt x="9464" y="5839"/>
                    <a:pt x="9464" y="3759"/>
                  </a:cubicBezTo>
                  <a:cubicBezTo>
                    <a:pt x="9464" y="1680"/>
                    <a:pt x="7775" y="1"/>
                    <a:pt x="569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68"/>
            <p:cNvSpPr/>
            <p:nvPr/>
          </p:nvSpPr>
          <p:spPr>
            <a:xfrm>
              <a:off x="5279251" y="1827214"/>
              <a:ext cx="231284" cy="186166"/>
            </a:xfrm>
            <a:custGeom>
              <a:avLst/>
              <a:gdLst/>
              <a:ahLst/>
              <a:cxnLst/>
              <a:rect l="l" t="t" r="r" b="b"/>
              <a:pathLst>
                <a:path w="6946" h="5591" extrusionOk="0">
                  <a:moveTo>
                    <a:pt x="1546" y="0"/>
                  </a:moveTo>
                  <a:cubicBezTo>
                    <a:pt x="1308" y="0"/>
                    <a:pt x="1117" y="191"/>
                    <a:pt x="1117" y="430"/>
                  </a:cubicBezTo>
                  <a:lnTo>
                    <a:pt x="1117" y="1508"/>
                  </a:lnTo>
                  <a:cubicBezTo>
                    <a:pt x="1117" y="1737"/>
                    <a:pt x="917" y="1937"/>
                    <a:pt x="678" y="1937"/>
                  </a:cubicBezTo>
                  <a:lnTo>
                    <a:pt x="602" y="1937"/>
                  </a:lnTo>
                  <a:cubicBezTo>
                    <a:pt x="596" y="1937"/>
                    <a:pt x="589" y="1937"/>
                    <a:pt x="583" y="1937"/>
                  </a:cubicBezTo>
                  <a:cubicBezTo>
                    <a:pt x="314" y="1937"/>
                    <a:pt x="76" y="2134"/>
                    <a:pt x="39" y="2414"/>
                  </a:cubicBezTo>
                  <a:cubicBezTo>
                    <a:pt x="1" y="2729"/>
                    <a:pt x="258" y="3005"/>
                    <a:pt x="573" y="3005"/>
                  </a:cubicBezTo>
                  <a:lnTo>
                    <a:pt x="697" y="3005"/>
                  </a:lnTo>
                  <a:cubicBezTo>
                    <a:pt x="802" y="4465"/>
                    <a:pt x="2014" y="5591"/>
                    <a:pt x="3473" y="5591"/>
                  </a:cubicBezTo>
                  <a:cubicBezTo>
                    <a:pt x="4943" y="5591"/>
                    <a:pt x="6154" y="4465"/>
                    <a:pt x="6259" y="3005"/>
                  </a:cubicBezTo>
                  <a:lnTo>
                    <a:pt x="6383" y="3005"/>
                  </a:lnTo>
                  <a:cubicBezTo>
                    <a:pt x="6698" y="3005"/>
                    <a:pt x="6946" y="2729"/>
                    <a:pt x="6917" y="2414"/>
                  </a:cubicBezTo>
                  <a:cubicBezTo>
                    <a:pt x="6871" y="2134"/>
                    <a:pt x="6642" y="1937"/>
                    <a:pt x="6373" y="1937"/>
                  </a:cubicBezTo>
                  <a:cubicBezTo>
                    <a:pt x="6367" y="1937"/>
                    <a:pt x="6361" y="1937"/>
                    <a:pt x="6354" y="1937"/>
                  </a:cubicBezTo>
                  <a:lnTo>
                    <a:pt x="6278" y="1937"/>
                  </a:lnTo>
                  <a:cubicBezTo>
                    <a:pt x="6040" y="1937"/>
                    <a:pt x="5839" y="1737"/>
                    <a:pt x="5839" y="1508"/>
                  </a:cubicBezTo>
                  <a:lnTo>
                    <a:pt x="5839" y="430"/>
                  </a:lnTo>
                  <a:cubicBezTo>
                    <a:pt x="5839" y="191"/>
                    <a:pt x="5648" y="0"/>
                    <a:pt x="5410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68"/>
            <p:cNvSpPr/>
            <p:nvPr/>
          </p:nvSpPr>
          <p:spPr>
            <a:xfrm>
              <a:off x="5279583" y="1827214"/>
              <a:ext cx="180139" cy="186166"/>
            </a:xfrm>
            <a:custGeom>
              <a:avLst/>
              <a:gdLst/>
              <a:ahLst/>
              <a:cxnLst/>
              <a:rect l="l" t="t" r="r" b="b"/>
              <a:pathLst>
                <a:path w="5410" h="5591" extrusionOk="0">
                  <a:moveTo>
                    <a:pt x="1536" y="0"/>
                  </a:moveTo>
                  <a:cubicBezTo>
                    <a:pt x="1298" y="0"/>
                    <a:pt x="1107" y="191"/>
                    <a:pt x="1107" y="430"/>
                  </a:cubicBezTo>
                  <a:lnTo>
                    <a:pt x="1107" y="1498"/>
                  </a:lnTo>
                  <a:cubicBezTo>
                    <a:pt x="1107" y="1737"/>
                    <a:pt x="916" y="1937"/>
                    <a:pt x="678" y="1937"/>
                  </a:cubicBezTo>
                  <a:lnTo>
                    <a:pt x="601" y="1937"/>
                  </a:lnTo>
                  <a:cubicBezTo>
                    <a:pt x="595" y="1937"/>
                    <a:pt x="588" y="1937"/>
                    <a:pt x="582" y="1937"/>
                  </a:cubicBezTo>
                  <a:cubicBezTo>
                    <a:pt x="304" y="1937"/>
                    <a:pt x="76" y="2134"/>
                    <a:pt x="39" y="2414"/>
                  </a:cubicBezTo>
                  <a:cubicBezTo>
                    <a:pt x="0" y="2729"/>
                    <a:pt x="248" y="3005"/>
                    <a:pt x="573" y="3005"/>
                  </a:cubicBezTo>
                  <a:lnTo>
                    <a:pt x="687" y="3005"/>
                  </a:lnTo>
                  <a:cubicBezTo>
                    <a:pt x="791" y="4481"/>
                    <a:pt x="2027" y="5590"/>
                    <a:pt x="3455" y="5590"/>
                  </a:cubicBezTo>
                  <a:cubicBezTo>
                    <a:pt x="3606" y="5590"/>
                    <a:pt x="3758" y="5578"/>
                    <a:pt x="3912" y="5553"/>
                  </a:cubicBezTo>
                  <a:cubicBezTo>
                    <a:pt x="2548" y="5343"/>
                    <a:pt x="1546" y="4169"/>
                    <a:pt x="1546" y="2796"/>
                  </a:cubicBezTo>
                  <a:lnTo>
                    <a:pt x="1546" y="1288"/>
                  </a:lnTo>
                  <a:cubicBezTo>
                    <a:pt x="1546" y="811"/>
                    <a:pt x="1927" y="430"/>
                    <a:pt x="2404" y="430"/>
                  </a:cubicBezTo>
                  <a:lnTo>
                    <a:pt x="4980" y="430"/>
                  </a:lnTo>
                  <a:cubicBezTo>
                    <a:pt x="5219" y="430"/>
                    <a:pt x="5410" y="229"/>
                    <a:pt x="5410" y="0"/>
                  </a:cubicBezTo>
                  <a:close/>
                </a:path>
              </a:pathLst>
            </a:custGeom>
            <a:solidFill>
              <a:srgbClr val="DBA18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7" name="Google Shape;2297;p68"/>
            <p:cNvSpPr/>
            <p:nvPr/>
          </p:nvSpPr>
          <p:spPr>
            <a:xfrm>
              <a:off x="5363691" y="1948614"/>
              <a:ext cx="63365" cy="21910"/>
            </a:xfrm>
            <a:custGeom>
              <a:avLst/>
              <a:gdLst/>
              <a:ahLst/>
              <a:cxnLst/>
              <a:rect l="l" t="t" r="r" b="b"/>
              <a:pathLst>
                <a:path w="1903" h="658" extrusionOk="0">
                  <a:moveTo>
                    <a:pt x="309" y="0"/>
                  </a:moveTo>
                  <a:cubicBezTo>
                    <a:pt x="141" y="0"/>
                    <a:pt x="1" y="219"/>
                    <a:pt x="155" y="380"/>
                  </a:cubicBezTo>
                  <a:cubicBezTo>
                    <a:pt x="365" y="554"/>
                    <a:pt x="637" y="657"/>
                    <a:pt x="919" y="657"/>
                  </a:cubicBezTo>
                  <a:cubicBezTo>
                    <a:pt x="932" y="657"/>
                    <a:pt x="944" y="657"/>
                    <a:pt x="956" y="657"/>
                  </a:cubicBezTo>
                  <a:cubicBezTo>
                    <a:pt x="968" y="657"/>
                    <a:pt x="980" y="657"/>
                    <a:pt x="992" y="657"/>
                  </a:cubicBezTo>
                  <a:cubicBezTo>
                    <a:pt x="1267" y="657"/>
                    <a:pt x="1538" y="554"/>
                    <a:pt x="1748" y="380"/>
                  </a:cubicBezTo>
                  <a:cubicBezTo>
                    <a:pt x="1903" y="219"/>
                    <a:pt x="1762" y="0"/>
                    <a:pt x="1594" y="0"/>
                  </a:cubicBezTo>
                  <a:cubicBezTo>
                    <a:pt x="1544" y="0"/>
                    <a:pt x="1491" y="19"/>
                    <a:pt x="1443" y="65"/>
                  </a:cubicBezTo>
                  <a:cubicBezTo>
                    <a:pt x="1295" y="170"/>
                    <a:pt x="1123" y="223"/>
                    <a:pt x="952" y="223"/>
                  </a:cubicBezTo>
                  <a:cubicBezTo>
                    <a:pt x="780" y="223"/>
                    <a:pt x="608" y="170"/>
                    <a:pt x="460" y="65"/>
                  </a:cubicBezTo>
                  <a:cubicBezTo>
                    <a:pt x="412" y="19"/>
                    <a:pt x="360" y="0"/>
                    <a:pt x="309" y="0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8" name="Google Shape;2298;p68"/>
            <p:cNvSpPr/>
            <p:nvPr/>
          </p:nvSpPr>
          <p:spPr>
            <a:xfrm>
              <a:off x="5312581" y="1884385"/>
              <a:ext cx="165588" cy="55407"/>
            </a:xfrm>
            <a:custGeom>
              <a:avLst/>
              <a:gdLst/>
              <a:ahLst/>
              <a:cxnLst/>
              <a:rect l="l" t="t" r="r" b="b"/>
              <a:pathLst>
                <a:path w="4973" h="1664" extrusionOk="0">
                  <a:moveTo>
                    <a:pt x="4001" y="0"/>
                  </a:moveTo>
                  <a:cubicBezTo>
                    <a:pt x="3994" y="0"/>
                    <a:pt x="3987" y="0"/>
                    <a:pt x="3980" y="1"/>
                  </a:cubicBezTo>
                  <a:lnTo>
                    <a:pt x="984" y="1"/>
                  </a:lnTo>
                  <a:cubicBezTo>
                    <a:pt x="603" y="1"/>
                    <a:pt x="269" y="239"/>
                    <a:pt x="154" y="611"/>
                  </a:cubicBezTo>
                  <a:cubicBezTo>
                    <a:pt x="0" y="1161"/>
                    <a:pt x="437" y="1664"/>
                    <a:pt x="957" y="1664"/>
                  </a:cubicBezTo>
                  <a:cubicBezTo>
                    <a:pt x="1050" y="1664"/>
                    <a:pt x="1146" y="1648"/>
                    <a:pt x="1242" y="1613"/>
                  </a:cubicBezTo>
                  <a:lnTo>
                    <a:pt x="1728" y="1432"/>
                  </a:lnTo>
                  <a:cubicBezTo>
                    <a:pt x="2053" y="1308"/>
                    <a:pt x="2272" y="993"/>
                    <a:pt x="2272" y="649"/>
                  </a:cubicBezTo>
                  <a:cubicBezTo>
                    <a:pt x="2272" y="535"/>
                    <a:pt x="2367" y="439"/>
                    <a:pt x="2482" y="439"/>
                  </a:cubicBezTo>
                  <a:cubicBezTo>
                    <a:pt x="2606" y="439"/>
                    <a:pt x="2701" y="535"/>
                    <a:pt x="2701" y="649"/>
                  </a:cubicBezTo>
                  <a:cubicBezTo>
                    <a:pt x="2701" y="993"/>
                    <a:pt x="2911" y="1308"/>
                    <a:pt x="3236" y="1432"/>
                  </a:cubicBezTo>
                  <a:lnTo>
                    <a:pt x="3732" y="1613"/>
                  </a:lnTo>
                  <a:cubicBezTo>
                    <a:pt x="3827" y="1648"/>
                    <a:pt x="3923" y="1664"/>
                    <a:pt x="4016" y="1664"/>
                  </a:cubicBezTo>
                  <a:cubicBezTo>
                    <a:pt x="4536" y="1664"/>
                    <a:pt x="4973" y="1161"/>
                    <a:pt x="4819" y="611"/>
                  </a:cubicBezTo>
                  <a:cubicBezTo>
                    <a:pt x="4707" y="246"/>
                    <a:pt x="4374" y="0"/>
                    <a:pt x="400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9" name="Google Shape;2299;p68"/>
            <p:cNvSpPr/>
            <p:nvPr/>
          </p:nvSpPr>
          <p:spPr>
            <a:xfrm>
              <a:off x="5330727" y="1898669"/>
              <a:ext cx="42920" cy="26705"/>
            </a:xfrm>
            <a:custGeom>
              <a:avLst/>
              <a:gdLst/>
              <a:ahLst/>
              <a:cxnLst/>
              <a:rect l="l" t="t" r="r" b="b"/>
              <a:pathLst>
                <a:path w="1289" h="802" extrusionOk="0">
                  <a:moveTo>
                    <a:pt x="401" y="1"/>
                  </a:moveTo>
                  <a:cubicBezTo>
                    <a:pt x="182" y="1"/>
                    <a:pt x="0" y="182"/>
                    <a:pt x="0" y="402"/>
                  </a:cubicBezTo>
                  <a:cubicBezTo>
                    <a:pt x="0" y="627"/>
                    <a:pt x="191" y="802"/>
                    <a:pt x="400" y="802"/>
                  </a:cubicBezTo>
                  <a:cubicBezTo>
                    <a:pt x="448" y="802"/>
                    <a:pt x="497" y="793"/>
                    <a:pt x="544" y="774"/>
                  </a:cubicBezTo>
                  <a:lnTo>
                    <a:pt x="1031" y="592"/>
                  </a:lnTo>
                  <a:cubicBezTo>
                    <a:pt x="1183" y="535"/>
                    <a:pt x="1288" y="392"/>
                    <a:pt x="1288" y="220"/>
                  </a:cubicBezTo>
                  <a:lnTo>
                    <a:pt x="1288" y="1"/>
                  </a:ln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0" name="Google Shape;2300;p68"/>
            <p:cNvSpPr/>
            <p:nvPr/>
          </p:nvSpPr>
          <p:spPr>
            <a:xfrm>
              <a:off x="5416800" y="1898669"/>
              <a:ext cx="42920" cy="26804"/>
            </a:xfrm>
            <a:custGeom>
              <a:avLst/>
              <a:gdLst/>
              <a:ahLst/>
              <a:cxnLst/>
              <a:rect l="l" t="t" r="r" b="b"/>
              <a:pathLst>
                <a:path w="1289" h="805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92"/>
                    <a:pt x="106" y="535"/>
                    <a:pt x="258" y="592"/>
                  </a:cubicBezTo>
                  <a:lnTo>
                    <a:pt x="745" y="783"/>
                  </a:lnTo>
                  <a:cubicBezTo>
                    <a:pt x="791" y="797"/>
                    <a:pt x="838" y="805"/>
                    <a:pt x="886" y="805"/>
                  </a:cubicBezTo>
                  <a:cubicBezTo>
                    <a:pt x="966" y="805"/>
                    <a:pt x="1045" y="783"/>
                    <a:pt x="1117" y="735"/>
                  </a:cubicBezTo>
                  <a:cubicBezTo>
                    <a:pt x="1222" y="659"/>
                    <a:pt x="1289" y="535"/>
                    <a:pt x="1289" y="402"/>
                  </a:cubicBezTo>
                  <a:cubicBezTo>
                    <a:pt x="1289" y="182"/>
                    <a:pt x="1107" y="1"/>
                    <a:pt x="888" y="1"/>
                  </a:cubicBezTo>
                  <a:close/>
                </a:path>
              </a:pathLst>
            </a:custGeom>
            <a:solidFill>
              <a:srgbClr val="6F809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1" name="Google Shape;2301;p68"/>
            <p:cNvSpPr/>
            <p:nvPr/>
          </p:nvSpPr>
          <p:spPr>
            <a:xfrm>
              <a:off x="5345012" y="1898669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20" y="430"/>
                  </a:cubicBezTo>
                  <a:cubicBezTo>
                    <a:pt x="334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2" name="Google Shape;2302;p68"/>
            <p:cNvSpPr/>
            <p:nvPr/>
          </p:nvSpPr>
          <p:spPr>
            <a:xfrm>
              <a:off x="5431084" y="1898669"/>
              <a:ext cx="14351" cy="14351"/>
            </a:xfrm>
            <a:custGeom>
              <a:avLst/>
              <a:gdLst/>
              <a:ahLst/>
              <a:cxnLst/>
              <a:rect l="l" t="t" r="r" b="b"/>
              <a:pathLst>
                <a:path w="431" h="431" extrusionOk="0">
                  <a:moveTo>
                    <a:pt x="1" y="1"/>
                  </a:moveTo>
                  <a:lnTo>
                    <a:pt x="1" y="220"/>
                  </a:lnTo>
                  <a:cubicBezTo>
                    <a:pt x="1" y="335"/>
                    <a:pt x="96" y="430"/>
                    <a:pt x="211" y="430"/>
                  </a:cubicBezTo>
                  <a:cubicBezTo>
                    <a:pt x="335" y="430"/>
                    <a:pt x="430" y="335"/>
                    <a:pt x="430" y="220"/>
                  </a:cubicBezTo>
                  <a:lnTo>
                    <a:pt x="430" y="1"/>
                  </a:lnTo>
                  <a:close/>
                </a:path>
              </a:pathLst>
            </a:custGeom>
            <a:solidFill>
              <a:srgbClr val="52667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03" name="Google Shape;2303;p68"/>
          <p:cNvGrpSpPr/>
          <p:nvPr/>
        </p:nvGrpSpPr>
        <p:grpSpPr>
          <a:xfrm>
            <a:off x="4626710" y="4130958"/>
            <a:ext cx="349124" cy="451075"/>
            <a:chOff x="3219878" y="1741141"/>
            <a:chExt cx="349124" cy="451075"/>
          </a:xfrm>
        </p:grpSpPr>
        <p:sp>
          <p:nvSpPr>
            <p:cNvPr id="2304" name="Google Shape;2304;p68"/>
            <p:cNvSpPr/>
            <p:nvPr/>
          </p:nvSpPr>
          <p:spPr>
            <a:xfrm>
              <a:off x="3259235" y="1741141"/>
              <a:ext cx="271008" cy="262085"/>
            </a:xfrm>
            <a:custGeom>
              <a:avLst/>
              <a:gdLst/>
              <a:ahLst/>
              <a:cxnLst/>
              <a:rect l="l" t="t" r="r" b="b"/>
              <a:pathLst>
                <a:path w="8139" h="7871" extrusionOk="0">
                  <a:moveTo>
                    <a:pt x="4065" y="0"/>
                  </a:moveTo>
                  <a:cubicBezTo>
                    <a:pt x="2014" y="0"/>
                    <a:pt x="354" y="1670"/>
                    <a:pt x="354" y="3721"/>
                  </a:cubicBezTo>
                  <a:lnTo>
                    <a:pt x="354" y="4808"/>
                  </a:lnTo>
                  <a:cubicBezTo>
                    <a:pt x="354" y="5543"/>
                    <a:pt x="211" y="6010"/>
                    <a:pt x="87" y="6277"/>
                  </a:cubicBezTo>
                  <a:cubicBezTo>
                    <a:pt x="1" y="6468"/>
                    <a:pt x="49" y="6688"/>
                    <a:pt x="220" y="6812"/>
                  </a:cubicBezTo>
                  <a:cubicBezTo>
                    <a:pt x="640" y="7136"/>
                    <a:pt x="2100" y="7871"/>
                    <a:pt x="4065" y="7871"/>
                  </a:cubicBezTo>
                  <a:cubicBezTo>
                    <a:pt x="6040" y="7871"/>
                    <a:pt x="7490" y="7136"/>
                    <a:pt x="7919" y="6812"/>
                  </a:cubicBezTo>
                  <a:cubicBezTo>
                    <a:pt x="8081" y="6688"/>
                    <a:pt x="8139" y="6468"/>
                    <a:pt x="8053" y="6277"/>
                  </a:cubicBezTo>
                  <a:cubicBezTo>
                    <a:pt x="7938" y="6010"/>
                    <a:pt x="7786" y="5543"/>
                    <a:pt x="7786" y="4808"/>
                  </a:cubicBezTo>
                  <a:lnTo>
                    <a:pt x="7786" y="3721"/>
                  </a:lnTo>
                  <a:cubicBezTo>
                    <a:pt x="7786" y="1670"/>
                    <a:pt x="6116" y="0"/>
                    <a:pt x="406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5" name="Google Shape;2305;p68"/>
            <p:cNvSpPr/>
            <p:nvPr/>
          </p:nvSpPr>
          <p:spPr>
            <a:xfrm>
              <a:off x="3343742" y="1973953"/>
              <a:ext cx="101990" cy="87406"/>
            </a:xfrm>
            <a:custGeom>
              <a:avLst/>
              <a:gdLst/>
              <a:ahLst/>
              <a:cxnLst/>
              <a:rect l="l" t="t" r="r" b="b"/>
              <a:pathLst>
                <a:path w="3063" h="2625" extrusionOk="0">
                  <a:moveTo>
                    <a:pt x="1" y="1"/>
                  </a:moveTo>
                  <a:lnTo>
                    <a:pt x="1" y="2624"/>
                  </a:lnTo>
                  <a:lnTo>
                    <a:pt x="3063" y="2624"/>
                  </a:lnTo>
                  <a:lnTo>
                    <a:pt x="3063" y="1"/>
                  </a:ln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6" name="Google Shape;2306;p68"/>
            <p:cNvSpPr/>
            <p:nvPr/>
          </p:nvSpPr>
          <p:spPr>
            <a:xfrm>
              <a:off x="3343742" y="1973953"/>
              <a:ext cx="101990" cy="43720"/>
            </a:xfrm>
            <a:custGeom>
              <a:avLst/>
              <a:gdLst/>
              <a:ahLst/>
              <a:cxnLst/>
              <a:rect l="l" t="t" r="r" b="b"/>
              <a:pathLst>
                <a:path w="3063" h="1313" extrusionOk="0">
                  <a:moveTo>
                    <a:pt x="1" y="1"/>
                  </a:moveTo>
                  <a:lnTo>
                    <a:pt x="1" y="926"/>
                  </a:lnTo>
                  <a:cubicBezTo>
                    <a:pt x="478" y="1184"/>
                    <a:pt x="1005" y="1313"/>
                    <a:pt x="1532" y="1313"/>
                  </a:cubicBezTo>
                  <a:cubicBezTo>
                    <a:pt x="2059" y="1313"/>
                    <a:pt x="2586" y="1184"/>
                    <a:pt x="3063" y="926"/>
                  </a:cubicBezTo>
                  <a:lnTo>
                    <a:pt x="3063" y="1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7" name="Google Shape;2307;p68"/>
            <p:cNvSpPr/>
            <p:nvPr/>
          </p:nvSpPr>
          <p:spPr>
            <a:xfrm>
              <a:off x="3272587" y="1791220"/>
              <a:ext cx="244637" cy="211672"/>
            </a:xfrm>
            <a:custGeom>
              <a:avLst/>
              <a:gdLst/>
              <a:ahLst/>
              <a:cxnLst/>
              <a:rect l="l" t="t" r="r" b="b"/>
              <a:pathLst>
                <a:path w="7347" h="6357" extrusionOk="0">
                  <a:moveTo>
                    <a:pt x="2397" y="0"/>
                  </a:moveTo>
                  <a:cubicBezTo>
                    <a:pt x="2313" y="0"/>
                    <a:pt x="2229" y="26"/>
                    <a:pt x="2157" y="80"/>
                  </a:cubicBezTo>
                  <a:cubicBezTo>
                    <a:pt x="1432" y="585"/>
                    <a:pt x="1021" y="1425"/>
                    <a:pt x="1050" y="2303"/>
                  </a:cubicBezTo>
                  <a:cubicBezTo>
                    <a:pt x="1060" y="2493"/>
                    <a:pt x="917" y="2646"/>
                    <a:pt x="726" y="2646"/>
                  </a:cubicBezTo>
                  <a:cubicBezTo>
                    <a:pt x="1" y="2646"/>
                    <a:pt x="1" y="3743"/>
                    <a:pt x="726" y="3743"/>
                  </a:cubicBezTo>
                  <a:lnTo>
                    <a:pt x="850" y="3743"/>
                  </a:lnTo>
                  <a:cubicBezTo>
                    <a:pt x="955" y="5222"/>
                    <a:pt x="2195" y="6357"/>
                    <a:pt x="3674" y="6357"/>
                  </a:cubicBezTo>
                  <a:cubicBezTo>
                    <a:pt x="5152" y="6357"/>
                    <a:pt x="6392" y="5222"/>
                    <a:pt x="6507" y="3743"/>
                  </a:cubicBezTo>
                  <a:lnTo>
                    <a:pt x="6621" y="3743"/>
                  </a:lnTo>
                  <a:cubicBezTo>
                    <a:pt x="7346" y="3743"/>
                    <a:pt x="7346" y="2646"/>
                    <a:pt x="6621" y="2646"/>
                  </a:cubicBezTo>
                  <a:cubicBezTo>
                    <a:pt x="6431" y="2646"/>
                    <a:pt x="6278" y="2493"/>
                    <a:pt x="6287" y="2303"/>
                  </a:cubicBezTo>
                  <a:cubicBezTo>
                    <a:pt x="6316" y="1425"/>
                    <a:pt x="5906" y="585"/>
                    <a:pt x="5190" y="80"/>
                  </a:cubicBezTo>
                  <a:cubicBezTo>
                    <a:pt x="5115" y="26"/>
                    <a:pt x="5028" y="0"/>
                    <a:pt x="4943" y="0"/>
                  </a:cubicBezTo>
                  <a:cubicBezTo>
                    <a:pt x="4802" y="0"/>
                    <a:pt x="4663" y="69"/>
                    <a:pt x="4580" y="194"/>
                  </a:cubicBezTo>
                  <a:cubicBezTo>
                    <a:pt x="4365" y="519"/>
                    <a:pt x="4017" y="681"/>
                    <a:pt x="3669" y="681"/>
                  </a:cubicBezTo>
                  <a:cubicBezTo>
                    <a:pt x="3321" y="681"/>
                    <a:pt x="2972" y="519"/>
                    <a:pt x="2758" y="194"/>
                  </a:cubicBezTo>
                  <a:cubicBezTo>
                    <a:pt x="2675" y="69"/>
                    <a:pt x="2536" y="0"/>
                    <a:pt x="2397" y="0"/>
                  </a:cubicBezTo>
                  <a:close/>
                </a:path>
              </a:pathLst>
            </a:custGeom>
            <a:solidFill>
              <a:srgbClr val="B47A6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8" name="Google Shape;2308;p68"/>
            <p:cNvSpPr/>
            <p:nvPr/>
          </p:nvSpPr>
          <p:spPr>
            <a:xfrm>
              <a:off x="3272287" y="1807202"/>
              <a:ext cx="137252" cy="195989"/>
            </a:xfrm>
            <a:custGeom>
              <a:avLst/>
              <a:gdLst/>
              <a:ahLst/>
              <a:cxnLst/>
              <a:rect l="l" t="t" r="r" b="b"/>
              <a:pathLst>
                <a:path w="4122" h="5886" extrusionOk="0">
                  <a:moveTo>
                    <a:pt x="1708" y="0"/>
                  </a:moveTo>
                  <a:cubicBezTo>
                    <a:pt x="1269" y="506"/>
                    <a:pt x="1030" y="1155"/>
                    <a:pt x="1059" y="1823"/>
                  </a:cubicBezTo>
                  <a:cubicBezTo>
                    <a:pt x="1069" y="2013"/>
                    <a:pt x="916" y="2166"/>
                    <a:pt x="735" y="2175"/>
                  </a:cubicBezTo>
                  <a:cubicBezTo>
                    <a:pt x="0" y="2175"/>
                    <a:pt x="0" y="3263"/>
                    <a:pt x="735" y="3263"/>
                  </a:cubicBezTo>
                  <a:lnTo>
                    <a:pt x="849" y="3263"/>
                  </a:lnTo>
                  <a:cubicBezTo>
                    <a:pt x="953" y="4758"/>
                    <a:pt x="2208" y="5886"/>
                    <a:pt x="3663" y="5886"/>
                  </a:cubicBezTo>
                  <a:cubicBezTo>
                    <a:pt x="3814" y="5886"/>
                    <a:pt x="3967" y="5873"/>
                    <a:pt x="4121" y="5848"/>
                  </a:cubicBezTo>
                  <a:cubicBezTo>
                    <a:pt x="2729" y="5638"/>
                    <a:pt x="1708" y="4446"/>
                    <a:pt x="1708" y="3044"/>
                  </a:cubicBezTo>
                  <a:lnTo>
                    <a:pt x="1708" y="0"/>
                  </a:lnTo>
                  <a:close/>
                </a:path>
              </a:pathLst>
            </a:custGeom>
            <a:solidFill>
              <a:srgbClr val="88564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9" name="Google Shape;2309;p68"/>
            <p:cNvSpPr/>
            <p:nvPr/>
          </p:nvSpPr>
          <p:spPr>
            <a:xfrm>
              <a:off x="3343742" y="1879457"/>
              <a:ext cx="14651" cy="21810"/>
            </a:xfrm>
            <a:custGeom>
              <a:avLst/>
              <a:gdLst/>
              <a:ahLst/>
              <a:cxnLst/>
              <a:rect l="l" t="t" r="r" b="b"/>
              <a:pathLst>
                <a:path w="440" h="655" extrusionOk="0">
                  <a:moveTo>
                    <a:pt x="220" y="1"/>
                  </a:moveTo>
                  <a:cubicBezTo>
                    <a:pt x="110" y="1"/>
                    <a:pt x="1" y="72"/>
                    <a:pt x="1" y="215"/>
                  </a:cubicBezTo>
                  <a:lnTo>
                    <a:pt x="1" y="435"/>
                  </a:lnTo>
                  <a:cubicBezTo>
                    <a:pt x="1" y="559"/>
                    <a:pt x="96" y="654"/>
                    <a:pt x="220" y="654"/>
                  </a:cubicBezTo>
                  <a:cubicBezTo>
                    <a:pt x="34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30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0" name="Google Shape;2310;p68"/>
            <p:cNvSpPr/>
            <p:nvPr/>
          </p:nvSpPr>
          <p:spPr>
            <a:xfrm>
              <a:off x="3431113" y="1879457"/>
              <a:ext cx="14618" cy="21810"/>
            </a:xfrm>
            <a:custGeom>
              <a:avLst/>
              <a:gdLst/>
              <a:ahLst/>
              <a:cxnLst/>
              <a:rect l="l" t="t" r="r" b="b"/>
              <a:pathLst>
                <a:path w="439" h="655" extrusionOk="0">
                  <a:moveTo>
                    <a:pt x="220" y="1"/>
                  </a:moveTo>
                  <a:cubicBezTo>
                    <a:pt x="110" y="1"/>
                    <a:pt x="0" y="72"/>
                    <a:pt x="0" y="215"/>
                  </a:cubicBezTo>
                  <a:lnTo>
                    <a:pt x="0" y="435"/>
                  </a:lnTo>
                  <a:cubicBezTo>
                    <a:pt x="0" y="559"/>
                    <a:pt x="96" y="654"/>
                    <a:pt x="220" y="654"/>
                  </a:cubicBezTo>
                  <a:cubicBezTo>
                    <a:pt x="334" y="654"/>
                    <a:pt x="439" y="559"/>
                    <a:pt x="439" y="435"/>
                  </a:cubicBezTo>
                  <a:lnTo>
                    <a:pt x="439" y="215"/>
                  </a:lnTo>
                  <a:cubicBezTo>
                    <a:pt x="439" y="72"/>
                    <a:pt x="329" y="1"/>
                    <a:pt x="220" y="1"/>
                  </a:cubicBezTo>
                  <a:close/>
                </a:path>
              </a:pathLst>
            </a:custGeom>
            <a:solidFill>
              <a:srgbClr val="213B5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1" name="Google Shape;2311;p68"/>
            <p:cNvSpPr/>
            <p:nvPr/>
          </p:nvSpPr>
          <p:spPr>
            <a:xfrm>
              <a:off x="3334219" y="1857714"/>
              <a:ext cx="33697" cy="14651"/>
            </a:xfrm>
            <a:custGeom>
              <a:avLst/>
              <a:gdLst/>
              <a:ahLst/>
              <a:cxnLst/>
              <a:rect l="l" t="t" r="r" b="b"/>
              <a:pathLst>
                <a:path w="1012" h="440" extrusionOk="0">
                  <a:moveTo>
                    <a:pt x="287" y="0"/>
                  </a:moveTo>
                  <a:cubicBezTo>
                    <a:pt x="0" y="0"/>
                    <a:pt x="0" y="439"/>
                    <a:pt x="287" y="439"/>
                  </a:cubicBezTo>
                  <a:lnTo>
                    <a:pt x="725" y="439"/>
                  </a:lnTo>
                  <a:cubicBezTo>
                    <a:pt x="1012" y="430"/>
                    <a:pt x="1012" y="0"/>
                    <a:pt x="72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2" name="Google Shape;2312;p68"/>
            <p:cNvSpPr/>
            <p:nvPr/>
          </p:nvSpPr>
          <p:spPr>
            <a:xfrm>
              <a:off x="3421257" y="1857714"/>
              <a:ext cx="34030" cy="14651"/>
            </a:xfrm>
            <a:custGeom>
              <a:avLst/>
              <a:gdLst/>
              <a:ahLst/>
              <a:cxnLst/>
              <a:rect l="l" t="t" r="r" b="b"/>
              <a:pathLst>
                <a:path w="1022" h="440" extrusionOk="0">
                  <a:moveTo>
                    <a:pt x="296" y="0"/>
                  </a:moveTo>
                  <a:cubicBezTo>
                    <a:pt x="0" y="0"/>
                    <a:pt x="0" y="439"/>
                    <a:pt x="296" y="439"/>
                  </a:cubicBezTo>
                  <a:lnTo>
                    <a:pt x="735" y="439"/>
                  </a:lnTo>
                  <a:cubicBezTo>
                    <a:pt x="1021" y="430"/>
                    <a:pt x="1021" y="0"/>
                    <a:pt x="735" y="0"/>
                  </a:cubicBezTo>
                  <a:close/>
                </a:path>
              </a:pathLst>
            </a:custGeom>
            <a:solidFill>
              <a:srgbClr val="CFD9E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3" name="Google Shape;2313;p68"/>
            <p:cNvSpPr/>
            <p:nvPr/>
          </p:nvSpPr>
          <p:spPr>
            <a:xfrm>
              <a:off x="3219878" y="2046707"/>
              <a:ext cx="349124" cy="145510"/>
            </a:xfrm>
            <a:custGeom>
              <a:avLst/>
              <a:gdLst/>
              <a:ahLst/>
              <a:cxnLst/>
              <a:rect l="l" t="t" r="r" b="b"/>
              <a:pathLst>
                <a:path w="10485" h="4370" extrusionOk="0">
                  <a:moveTo>
                    <a:pt x="2843" y="0"/>
                  </a:moveTo>
                  <a:lnTo>
                    <a:pt x="1231" y="497"/>
                  </a:lnTo>
                  <a:cubicBezTo>
                    <a:pt x="506" y="726"/>
                    <a:pt x="0" y="1393"/>
                    <a:pt x="0" y="2166"/>
                  </a:cubicBezTo>
                  <a:lnTo>
                    <a:pt x="0" y="3711"/>
                  </a:lnTo>
                  <a:cubicBezTo>
                    <a:pt x="0" y="4074"/>
                    <a:pt x="296" y="4370"/>
                    <a:pt x="658" y="4370"/>
                  </a:cubicBezTo>
                  <a:lnTo>
                    <a:pt x="9836" y="4370"/>
                  </a:lnTo>
                  <a:cubicBezTo>
                    <a:pt x="10198" y="4370"/>
                    <a:pt x="10484" y="4074"/>
                    <a:pt x="10484" y="3711"/>
                  </a:cubicBezTo>
                  <a:lnTo>
                    <a:pt x="10484" y="2166"/>
                  </a:lnTo>
                  <a:cubicBezTo>
                    <a:pt x="10484" y="1393"/>
                    <a:pt x="9988" y="716"/>
                    <a:pt x="9254" y="497"/>
                  </a:cubicBezTo>
                  <a:lnTo>
                    <a:pt x="7651" y="0"/>
                  </a:lnTo>
                  <a:lnTo>
                    <a:pt x="5247" y="220"/>
                  </a:lnTo>
                  <a:lnTo>
                    <a:pt x="2843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4" name="Google Shape;2314;p68"/>
            <p:cNvSpPr/>
            <p:nvPr/>
          </p:nvSpPr>
          <p:spPr>
            <a:xfrm>
              <a:off x="3374242" y="1980945"/>
              <a:ext cx="41023" cy="36561"/>
            </a:xfrm>
            <a:custGeom>
              <a:avLst/>
              <a:gdLst/>
              <a:ahLst/>
              <a:cxnLst/>
              <a:rect l="l" t="t" r="r" b="b"/>
              <a:pathLst>
                <a:path w="1232" h="1098" extrusionOk="0">
                  <a:moveTo>
                    <a:pt x="182" y="1"/>
                  </a:moveTo>
                  <a:cubicBezTo>
                    <a:pt x="77" y="1"/>
                    <a:pt x="0" y="115"/>
                    <a:pt x="48" y="211"/>
                  </a:cubicBezTo>
                  <a:lnTo>
                    <a:pt x="315" y="897"/>
                  </a:lnTo>
                  <a:cubicBezTo>
                    <a:pt x="363" y="1021"/>
                    <a:pt x="487" y="1098"/>
                    <a:pt x="611" y="1098"/>
                  </a:cubicBezTo>
                  <a:cubicBezTo>
                    <a:pt x="745" y="1098"/>
                    <a:pt x="869" y="1021"/>
                    <a:pt x="916" y="897"/>
                  </a:cubicBezTo>
                  <a:lnTo>
                    <a:pt x="1183" y="211"/>
                  </a:lnTo>
                  <a:cubicBezTo>
                    <a:pt x="1231" y="115"/>
                    <a:pt x="1155" y="1"/>
                    <a:pt x="1040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5" name="Google Shape;2315;p68"/>
            <p:cNvSpPr/>
            <p:nvPr/>
          </p:nvSpPr>
          <p:spPr>
            <a:xfrm>
              <a:off x="3365652" y="1937759"/>
              <a:ext cx="58171" cy="21610"/>
            </a:xfrm>
            <a:custGeom>
              <a:avLst/>
              <a:gdLst/>
              <a:ahLst/>
              <a:cxnLst/>
              <a:rect l="l" t="t" r="r" b="b"/>
              <a:pathLst>
                <a:path w="1747" h="649" extrusionOk="0">
                  <a:moveTo>
                    <a:pt x="1" y="0"/>
                  </a:moveTo>
                  <a:lnTo>
                    <a:pt x="1" y="220"/>
                  </a:lnTo>
                  <a:cubicBezTo>
                    <a:pt x="1" y="458"/>
                    <a:pt x="192" y="649"/>
                    <a:pt x="440" y="649"/>
                  </a:cubicBezTo>
                  <a:lnTo>
                    <a:pt x="1308" y="649"/>
                  </a:lnTo>
                  <a:cubicBezTo>
                    <a:pt x="1546" y="649"/>
                    <a:pt x="1747" y="458"/>
                    <a:pt x="1747" y="220"/>
                  </a:cubicBezTo>
                  <a:lnTo>
                    <a:pt x="1747" y="0"/>
                  </a:lnTo>
                  <a:close/>
                </a:path>
              </a:pathLst>
            </a:custGeom>
            <a:solidFill>
              <a:srgbClr val="EEF1F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6" name="Google Shape;2316;p68"/>
            <p:cNvSpPr/>
            <p:nvPr/>
          </p:nvSpPr>
          <p:spPr>
            <a:xfrm>
              <a:off x="3343742" y="1930434"/>
              <a:ext cx="101691" cy="36328"/>
            </a:xfrm>
            <a:custGeom>
              <a:avLst/>
              <a:gdLst/>
              <a:ahLst/>
              <a:cxnLst/>
              <a:rect l="l" t="t" r="r" b="b"/>
              <a:pathLst>
                <a:path w="3054" h="1091" extrusionOk="0">
                  <a:moveTo>
                    <a:pt x="659" y="1"/>
                  </a:moveTo>
                  <a:cubicBezTo>
                    <a:pt x="296" y="1"/>
                    <a:pt x="1" y="297"/>
                    <a:pt x="1" y="659"/>
                  </a:cubicBezTo>
                  <a:lnTo>
                    <a:pt x="1" y="869"/>
                  </a:lnTo>
                  <a:cubicBezTo>
                    <a:pt x="1" y="1017"/>
                    <a:pt x="110" y="1091"/>
                    <a:pt x="220" y="1091"/>
                  </a:cubicBezTo>
                  <a:cubicBezTo>
                    <a:pt x="330" y="1091"/>
                    <a:pt x="439" y="1017"/>
                    <a:pt x="439" y="869"/>
                  </a:cubicBezTo>
                  <a:cubicBezTo>
                    <a:pt x="439" y="755"/>
                    <a:pt x="535" y="659"/>
                    <a:pt x="659" y="659"/>
                  </a:cubicBezTo>
                  <a:lnTo>
                    <a:pt x="869" y="659"/>
                  </a:lnTo>
                  <a:cubicBezTo>
                    <a:pt x="1012" y="659"/>
                    <a:pt x="1145" y="611"/>
                    <a:pt x="1260" y="526"/>
                  </a:cubicBezTo>
                  <a:cubicBezTo>
                    <a:pt x="1336" y="468"/>
                    <a:pt x="1432" y="440"/>
                    <a:pt x="1527" y="440"/>
                  </a:cubicBezTo>
                  <a:cubicBezTo>
                    <a:pt x="1622" y="440"/>
                    <a:pt x="1718" y="468"/>
                    <a:pt x="1794" y="526"/>
                  </a:cubicBezTo>
                  <a:cubicBezTo>
                    <a:pt x="1909" y="611"/>
                    <a:pt x="2042" y="659"/>
                    <a:pt x="2185" y="659"/>
                  </a:cubicBezTo>
                  <a:lnTo>
                    <a:pt x="2405" y="659"/>
                  </a:lnTo>
                  <a:cubicBezTo>
                    <a:pt x="2519" y="659"/>
                    <a:pt x="2615" y="755"/>
                    <a:pt x="2615" y="869"/>
                  </a:cubicBezTo>
                  <a:cubicBezTo>
                    <a:pt x="2615" y="1017"/>
                    <a:pt x="2724" y="1091"/>
                    <a:pt x="2834" y="1091"/>
                  </a:cubicBezTo>
                  <a:cubicBezTo>
                    <a:pt x="2944" y="1091"/>
                    <a:pt x="3053" y="1017"/>
                    <a:pt x="3053" y="869"/>
                  </a:cubicBezTo>
                  <a:lnTo>
                    <a:pt x="3053" y="659"/>
                  </a:lnTo>
                  <a:cubicBezTo>
                    <a:pt x="3053" y="297"/>
                    <a:pt x="2767" y="1"/>
                    <a:pt x="2405" y="1"/>
                  </a:cubicBezTo>
                  <a:close/>
                </a:path>
              </a:pathLst>
            </a:custGeom>
            <a:solidFill>
              <a:srgbClr val="5F7D9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7" name="Google Shape;2317;p68"/>
            <p:cNvSpPr/>
            <p:nvPr/>
          </p:nvSpPr>
          <p:spPr>
            <a:xfrm>
              <a:off x="3229068" y="2076874"/>
              <a:ext cx="63898" cy="115343"/>
            </a:xfrm>
            <a:custGeom>
              <a:avLst/>
              <a:gdLst/>
              <a:ahLst/>
              <a:cxnLst/>
              <a:rect l="l" t="t" r="r" b="b"/>
              <a:pathLst>
                <a:path w="1919" h="3464" extrusionOk="0">
                  <a:moveTo>
                    <a:pt x="277" y="1"/>
                  </a:moveTo>
                  <a:cubicBezTo>
                    <a:pt x="172" y="96"/>
                    <a:pt x="77" y="211"/>
                    <a:pt x="1" y="335"/>
                  </a:cubicBezTo>
                  <a:lnTo>
                    <a:pt x="1250" y="1413"/>
                  </a:lnTo>
                  <a:cubicBezTo>
                    <a:pt x="1394" y="1537"/>
                    <a:pt x="1479" y="1718"/>
                    <a:pt x="1479" y="1909"/>
                  </a:cubicBezTo>
                  <a:lnTo>
                    <a:pt x="1479" y="3464"/>
                  </a:lnTo>
                  <a:lnTo>
                    <a:pt x="1918" y="3464"/>
                  </a:lnTo>
                  <a:lnTo>
                    <a:pt x="1918" y="1899"/>
                  </a:lnTo>
                  <a:cubicBezTo>
                    <a:pt x="1918" y="1584"/>
                    <a:pt x="1775" y="1279"/>
                    <a:pt x="1537" y="1069"/>
                  </a:cubicBezTo>
                  <a:lnTo>
                    <a:pt x="277" y="1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8" name="Google Shape;2318;p68"/>
            <p:cNvSpPr/>
            <p:nvPr/>
          </p:nvSpPr>
          <p:spPr>
            <a:xfrm>
              <a:off x="3496542" y="2076874"/>
              <a:ext cx="63565" cy="115343"/>
            </a:xfrm>
            <a:custGeom>
              <a:avLst/>
              <a:gdLst/>
              <a:ahLst/>
              <a:cxnLst/>
              <a:rect l="l" t="t" r="r" b="b"/>
              <a:pathLst>
                <a:path w="1909" h="3464" extrusionOk="0">
                  <a:moveTo>
                    <a:pt x="1641" y="1"/>
                  </a:moveTo>
                  <a:lnTo>
                    <a:pt x="382" y="1069"/>
                  </a:lnTo>
                  <a:cubicBezTo>
                    <a:pt x="134" y="1279"/>
                    <a:pt x="0" y="1584"/>
                    <a:pt x="0" y="1899"/>
                  </a:cubicBezTo>
                  <a:lnTo>
                    <a:pt x="0" y="3464"/>
                  </a:lnTo>
                  <a:lnTo>
                    <a:pt x="439" y="3464"/>
                  </a:lnTo>
                  <a:lnTo>
                    <a:pt x="439" y="1909"/>
                  </a:lnTo>
                  <a:cubicBezTo>
                    <a:pt x="439" y="1718"/>
                    <a:pt x="515" y="1537"/>
                    <a:pt x="668" y="1413"/>
                  </a:cubicBezTo>
                  <a:lnTo>
                    <a:pt x="1908" y="335"/>
                  </a:lnTo>
                  <a:cubicBezTo>
                    <a:pt x="1832" y="211"/>
                    <a:pt x="1746" y="96"/>
                    <a:pt x="1641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9" name="Google Shape;2319;p68"/>
            <p:cNvSpPr/>
            <p:nvPr/>
          </p:nvSpPr>
          <p:spPr>
            <a:xfrm>
              <a:off x="3387594" y="2097518"/>
              <a:ext cx="14318" cy="14651"/>
            </a:xfrm>
            <a:custGeom>
              <a:avLst/>
              <a:gdLst/>
              <a:ahLst/>
              <a:cxnLst/>
              <a:rect l="l" t="t" r="r" b="b"/>
              <a:pathLst>
                <a:path w="430" h="440" extrusionOk="0">
                  <a:moveTo>
                    <a:pt x="210" y="1"/>
                  </a:moveTo>
                  <a:cubicBezTo>
                    <a:pt x="96" y="1"/>
                    <a:pt x="0" y="106"/>
                    <a:pt x="0" y="220"/>
                  </a:cubicBezTo>
                  <a:cubicBezTo>
                    <a:pt x="0" y="344"/>
                    <a:pt x="96" y="440"/>
                    <a:pt x="210" y="440"/>
                  </a:cubicBezTo>
                  <a:cubicBezTo>
                    <a:pt x="334" y="440"/>
                    <a:pt x="429" y="344"/>
                    <a:pt x="429" y="220"/>
                  </a:cubicBezTo>
                  <a:cubicBezTo>
                    <a:pt x="429" y="10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0" name="Google Shape;2320;p68"/>
            <p:cNvSpPr/>
            <p:nvPr/>
          </p:nvSpPr>
          <p:spPr>
            <a:xfrm>
              <a:off x="3387594" y="2148662"/>
              <a:ext cx="14318" cy="14351"/>
            </a:xfrm>
            <a:custGeom>
              <a:avLst/>
              <a:gdLst/>
              <a:ahLst/>
              <a:cxnLst/>
              <a:rect l="l" t="t" r="r" b="b"/>
              <a:pathLst>
                <a:path w="430" h="431" extrusionOk="0">
                  <a:moveTo>
                    <a:pt x="210" y="1"/>
                  </a:moveTo>
                  <a:cubicBezTo>
                    <a:pt x="96" y="1"/>
                    <a:pt x="0" y="96"/>
                    <a:pt x="0" y="220"/>
                  </a:cubicBezTo>
                  <a:cubicBezTo>
                    <a:pt x="0" y="335"/>
                    <a:pt x="96" y="430"/>
                    <a:pt x="210" y="430"/>
                  </a:cubicBezTo>
                  <a:cubicBezTo>
                    <a:pt x="334" y="430"/>
                    <a:pt x="429" y="335"/>
                    <a:pt x="429" y="220"/>
                  </a:cubicBezTo>
                  <a:cubicBezTo>
                    <a:pt x="429" y="96"/>
                    <a:pt x="334" y="1"/>
                    <a:pt x="21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1" name="Google Shape;2321;p68"/>
            <p:cNvSpPr/>
            <p:nvPr/>
          </p:nvSpPr>
          <p:spPr>
            <a:xfrm>
              <a:off x="3300556" y="2046707"/>
              <a:ext cx="188397" cy="61667"/>
            </a:xfrm>
            <a:custGeom>
              <a:avLst/>
              <a:gdLst/>
              <a:ahLst/>
              <a:cxnLst/>
              <a:rect l="l" t="t" r="r" b="b"/>
              <a:pathLst>
                <a:path w="5658" h="1852" extrusionOk="0">
                  <a:moveTo>
                    <a:pt x="429" y="0"/>
                  </a:moveTo>
                  <a:lnTo>
                    <a:pt x="0" y="134"/>
                  </a:lnTo>
                  <a:lnTo>
                    <a:pt x="48" y="220"/>
                  </a:lnTo>
                  <a:lnTo>
                    <a:pt x="792" y="1517"/>
                  </a:lnTo>
                  <a:cubicBezTo>
                    <a:pt x="906" y="1718"/>
                    <a:pt x="1126" y="1851"/>
                    <a:pt x="1355" y="1851"/>
                  </a:cubicBezTo>
                  <a:cubicBezTo>
                    <a:pt x="1517" y="1851"/>
                    <a:pt x="1660" y="1794"/>
                    <a:pt x="1784" y="1689"/>
                  </a:cubicBezTo>
                  <a:lnTo>
                    <a:pt x="2824" y="792"/>
                  </a:lnTo>
                  <a:lnTo>
                    <a:pt x="3873" y="1689"/>
                  </a:lnTo>
                  <a:cubicBezTo>
                    <a:pt x="3999" y="1795"/>
                    <a:pt x="4149" y="1846"/>
                    <a:pt x="4298" y="1846"/>
                  </a:cubicBezTo>
                  <a:cubicBezTo>
                    <a:pt x="4524" y="1846"/>
                    <a:pt x="4745" y="1730"/>
                    <a:pt x="4866" y="1517"/>
                  </a:cubicBezTo>
                  <a:lnTo>
                    <a:pt x="5610" y="220"/>
                  </a:lnTo>
                  <a:lnTo>
                    <a:pt x="5657" y="134"/>
                  </a:lnTo>
                  <a:lnTo>
                    <a:pt x="5228" y="0"/>
                  </a:lnTo>
                  <a:lnTo>
                    <a:pt x="2824" y="220"/>
                  </a:lnTo>
                  <a:lnTo>
                    <a:pt x="429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2" name="Google Shape;2322;p68"/>
            <p:cNvSpPr/>
            <p:nvPr/>
          </p:nvSpPr>
          <p:spPr>
            <a:xfrm>
              <a:off x="3314508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533" y="0"/>
                  </a:moveTo>
                  <a:cubicBezTo>
                    <a:pt x="454" y="0"/>
                    <a:pt x="377" y="45"/>
                    <a:pt x="344" y="117"/>
                  </a:cubicBezTo>
                  <a:lnTo>
                    <a:pt x="1" y="794"/>
                  </a:lnTo>
                  <a:lnTo>
                    <a:pt x="745" y="2091"/>
                  </a:lnTo>
                  <a:cubicBezTo>
                    <a:pt x="785" y="2161"/>
                    <a:pt x="861" y="2199"/>
                    <a:pt x="937" y="2199"/>
                  </a:cubicBezTo>
                  <a:cubicBezTo>
                    <a:pt x="987" y="2199"/>
                    <a:pt x="1038" y="2183"/>
                    <a:pt x="1079" y="2149"/>
                  </a:cubicBezTo>
                  <a:lnTo>
                    <a:pt x="2405" y="1004"/>
                  </a:lnTo>
                  <a:lnTo>
                    <a:pt x="640" y="31"/>
                  </a:lnTo>
                  <a:cubicBezTo>
                    <a:pt x="607" y="10"/>
                    <a:pt x="570" y="0"/>
                    <a:pt x="53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3" name="Google Shape;2323;p68"/>
            <p:cNvSpPr/>
            <p:nvPr/>
          </p:nvSpPr>
          <p:spPr>
            <a:xfrm>
              <a:off x="3394587" y="2020602"/>
              <a:ext cx="80080" cy="73221"/>
            </a:xfrm>
            <a:custGeom>
              <a:avLst/>
              <a:gdLst/>
              <a:ahLst/>
              <a:cxnLst/>
              <a:rect l="l" t="t" r="r" b="b"/>
              <a:pathLst>
                <a:path w="2405" h="2199" extrusionOk="0">
                  <a:moveTo>
                    <a:pt x="1879" y="0"/>
                  </a:moveTo>
                  <a:cubicBezTo>
                    <a:pt x="1844" y="0"/>
                    <a:pt x="1808" y="10"/>
                    <a:pt x="1774" y="31"/>
                  </a:cubicBezTo>
                  <a:lnTo>
                    <a:pt x="0" y="1004"/>
                  </a:lnTo>
                  <a:lnTo>
                    <a:pt x="1336" y="2149"/>
                  </a:lnTo>
                  <a:cubicBezTo>
                    <a:pt x="1377" y="2183"/>
                    <a:pt x="1426" y="2199"/>
                    <a:pt x="1474" y="2199"/>
                  </a:cubicBezTo>
                  <a:cubicBezTo>
                    <a:pt x="1548" y="2199"/>
                    <a:pt x="1620" y="2161"/>
                    <a:pt x="1660" y="2091"/>
                  </a:cubicBezTo>
                  <a:lnTo>
                    <a:pt x="2404" y="794"/>
                  </a:lnTo>
                  <a:lnTo>
                    <a:pt x="2070" y="117"/>
                  </a:lnTo>
                  <a:cubicBezTo>
                    <a:pt x="2031" y="45"/>
                    <a:pt x="1956" y="0"/>
                    <a:pt x="1879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24" name="Google Shape;2324;p68"/>
          <p:cNvSpPr/>
          <p:nvPr/>
        </p:nvSpPr>
        <p:spPr>
          <a:xfrm>
            <a:off x="5479457" y="2258742"/>
            <a:ext cx="1565400" cy="50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Communication</a:t>
            </a:r>
            <a:endParaRPr/>
          </a:p>
        </p:txBody>
      </p:sp>
      <p:sp>
        <p:nvSpPr>
          <p:cNvPr id="2325" name="Google Shape;2325;p68"/>
          <p:cNvSpPr/>
          <p:nvPr/>
        </p:nvSpPr>
        <p:spPr>
          <a:xfrm>
            <a:off x="5479457" y="4112975"/>
            <a:ext cx="1565400" cy="50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Logistics</a:t>
            </a:r>
            <a:endParaRPr/>
          </a:p>
        </p:txBody>
      </p:sp>
      <p:sp>
        <p:nvSpPr>
          <p:cNvPr id="2326" name="Google Shape;2326;p68"/>
          <p:cNvSpPr/>
          <p:nvPr/>
        </p:nvSpPr>
        <p:spPr>
          <a:xfrm>
            <a:off x="5479457" y="1331625"/>
            <a:ext cx="1565400" cy="50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Training</a:t>
            </a:r>
            <a:endParaRPr/>
          </a:p>
        </p:txBody>
      </p:sp>
      <p:sp>
        <p:nvSpPr>
          <p:cNvPr id="2327" name="Google Shape;2327;p68"/>
          <p:cNvSpPr/>
          <p:nvPr/>
        </p:nvSpPr>
        <p:spPr>
          <a:xfrm>
            <a:off x="5479457" y="3185858"/>
            <a:ext cx="1565400" cy="500700"/>
          </a:xfrm>
          <a:prstGeom prst="rect">
            <a:avLst/>
          </a:prstGeom>
          <a:solidFill>
            <a:schemeClr val="dk2"/>
          </a:solidFill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>
                <a:solidFill>
                  <a:schemeClr val="accent6"/>
                </a:solidFill>
                <a:latin typeface="Quicksand"/>
                <a:ea typeface="Quicksand"/>
                <a:cs typeface="Quicksand"/>
                <a:sym typeface="Quicksand"/>
              </a:rPr>
              <a:t>Recruitment</a:t>
            </a:r>
            <a:endParaRPr/>
          </a:p>
        </p:txBody>
      </p:sp>
      <p:cxnSp>
        <p:nvCxnSpPr>
          <p:cNvPr id="2328" name="Google Shape;2328;p68"/>
          <p:cNvCxnSpPr>
            <a:stCxn id="2326" idx="3"/>
            <a:endCxn id="2325" idx="3"/>
          </p:cNvCxnSpPr>
          <p:nvPr/>
        </p:nvCxnSpPr>
        <p:spPr>
          <a:xfrm>
            <a:off x="7044857" y="1581975"/>
            <a:ext cx="600" cy="2781300"/>
          </a:xfrm>
          <a:prstGeom prst="curvedConnector3">
            <a:avLst>
              <a:gd name="adj1" fmla="val 171248891"/>
            </a:avLst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29" name="Google Shape;2329;p68"/>
          <p:cNvGrpSpPr/>
          <p:nvPr/>
        </p:nvGrpSpPr>
        <p:grpSpPr>
          <a:xfrm>
            <a:off x="7916876" y="1055321"/>
            <a:ext cx="893712" cy="1396603"/>
            <a:chOff x="7935239" y="336509"/>
            <a:chExt cx="893712" cy="1396603"/>
          </a:xfrm>
        </p:grpSpPr>
        <p:sp>
          <p:nvSpPr>
            <p:cNvPr id="2330" name="Google Shape;2330;p68"/>
            <p:cNvSpPr/>
            <p:nvPr/>
          </p:nvSpPr>
          <p:spPr>
            <a:xfrm>
              <a:off x="7935239" y="667686"/>
              <a:ext cx="764105" cy="757290"/>
            </a:xfrm>
            <a:custGeom>
              <a:avLst/>
              <a:gdLst/>
              <a:ahLst/>
              <a:cxnLst/>
              <a:rect l="l" t="t" r="r" b="b"/>
              <a:pathLst>
                <a:path w="14535" h="14404" extrusionOk="0">
                  <a:moveTo>
                    <a:pt x="7278" y="457"/>
                  </a:moveTo>
                  <a:cubicBezTo>
                    <a:pt x="7463" y="783"/>
                    <a:pt x="7833" y="1632"/>
                    <a:pt x="8116" y="2394"/>
                  </a:cubicBezTo>
                  <a:cubicBezTo>
                    <a:pt x="8138" y="2437"/>
                    <a:pt x="8170" y="2470"/>
                    <a:pt x="8225" y="2491"/>
                  </a:cubicBezTo>
                  <a:cubicBezTo>
                    <a:pt x="8241" y="2500"/>
                    <a:pt x="8259" y="2503"/>
                    <a:pt x="8278" y="2503"/>
                  </a:cubicBezTo>
                  <a:cubicBezTo>
                    <a:pt x="8308" y="2503"/>
                    <a:pt x="8339" y="2494"/>
                    <a:pt x="8366" y="2481"/>
                  </a:cubicBezTo>
                  <a:cubicBezTo>
                    <a:pt x="9073" y="2089"/>
                    <a:pt x="10161" y="1545"/>
                    <a:pt x="10433" y="1491"/>
                  </a:cubicBezTo>
                  <a:lnTo>
                    <a:pt x="10433" y="1491"/>
                  </a:lnTo>
                  <a:cubicBezTo>
                    <a:pt x="10466" y="1741"/>
                    <a:pt x="10313" y="2600"/>
                    <a:pt x="10139" y="3318"/>
                  </a:cubicBezTo>
                  <a:cubicBezTo>
                    <a:pt x="10128" y="3373"/>
                    <a:pt x="10139" y="3438"/>
                    <a:pt x="10183" y="3481"/>
                  </a:cubicBezTo>
                  <a:cubicBezTo>
                    <a:pt x="10210" y="3517"/>
                    <a:pt x="10259" y="3539"/>
                    <a:pt x="10306" y="3539"/>
                  </a:cubicBezTo>
                  <a:cubicBezTo>
                    <a:pt x="10316" y="3539"/>
                    <a:pt x="10326" y="3538"/>
                    <a:pt x="10335" y="3536"/>
                  </a:cubicBezTo>
                  <a:cubicBezTo>
                    <a:pt x="10346" y="3536"/>
                    <a:pt x="11793" y="3318"/>
                    <a:pt x="12533" y="3318"/>
                  </a:cubicBezTo>
                  <a:cubicBezTo>
                    <a:pt x="12652" y="3318"/>
                    <a:pt x="12728" y="3318"/>
                    <a:pt x="12772" y="3329"/>
                  </a:cubicBezTo>
                  <a:cubicBezTo>
                    <a:pt x="12685" y="3634"/>
                    <a:pt x="12282" y="4460"/>
                    <a:pt x="11902" y="5189"/>
                  </a:cubicBezTo>
                  <a:cubicBezTo>
                    <a:pt x="11880" y="5233"/>
                    <a:pt x="11880" y="5287"/>
                    <a:pt x="11902" y="5342"/>
                  </a:cubicBezTo>
                  <a:cubicBezTo>
                    <a:pt x="11923" y="5385"/>
                    <a:pt x="11956" y="5429"/>
                    <a:pt x="12010" y="5440"/>
                  </a:cubicBezTo>
                  <a:cubicBezTo>
                    <a:pt x="12859" y="5668"/>
                    <a:pt x="13827" y="6005"/>
                    <a:pt x="14023" y="6147"/>
                  </a:cubicBezTo>
                  <a:cubicBezTo>
                    <a:pt x="13882" y="6397"/>
                    <a:pt x="13011" y="7104"/>
                    <a:pt x="12239" y="7670"/>
                  </a:cubicBezTo>
                  <a:cubicBezTo>
                    <a:pt x="12184" y="7702"/>
                    <a:pt x="12163" y="7757"/>
                    <a:pt x="12163" y="7811"/>
                  </a:cubicBezTo>
                  <a:cubicBezTo>
                    <a:pt x="12163" y="7876"/>
                    <a:pt x="12195" y="7931"/>
                    <a:pt x="12239" y="7963"/>
                  </a:cubicBezTo>
                  <a:cubicBezTo>
                    <a:pt x="13120" y="8551"/>
                    <a:pt x="13892" y="9247"/>
                    <a:pt x="13882" y="9432"/>
                  </a:cubicBezTo>
                  <a:cubicBezTo>
                    <a:pt x="13784" y="9617"/>
                    <a:pt x="12685" y="9943"/>
                    <a:pt x="11477" y="10139"/>
                  </a:cubicBezTo>
                  <a:cubicBezTo>
                    <a:pt x="11412" y="10150"/>
                    <a:pt x="11369" y="10193"/>
                    <a:pt x="11347" y="10237"/>
                  </a:cubicBezTo>
                  <a:cubicBezTo>
                    <a:pt x="11314" y="10291"/>
                    <a:pt x="11325" y="10357"/>
                    <a:pt x="11347" y="10400"/>
                  </a:cubicBezTo>
                  <a:cubicBezTo>
                    <a:pt x="11749" y="11129"/>
                    <a:pt x="12152" y="12021"/>
                    <a:pt x="12141" y="12250"/>
                  </a:cubicBezTo>
                  <a:cubicBezTo>
                    <a:pt x="12108" y="12260"/>
                    <a:pt x="12032" y="12282"/>
                    <a:pt x="11858" y="12282"/>
                  </a:cubicBezTo>
                  <a:cubicBezTo>
                    <a:pt x="11195" y="12282"/>
                    <a:pt x="9965" y="12021"/>
                    <a:pt x="9954" y="12010"/>
                  </a:cubicBezTo>
                  <a:cubicBezTo>
                    <a:pt x="9944" y="12009"/>
                    <a:pt x="9935" y="12009"/>
                    <a:pt x="9925" y="12009"/>
                  </a:cubicBezTo>
                  <a:cubicBezTo>
                    <a:pt x="9840" y="12009"/>
                    <a:pt x="9767" y="12052"/>
                    <a:pt x="9748" y="12130"/>
                  </a:cubicBezTo>
                  <a:cubicBezTo>
                    <a:pt x="9497" y="12881"/>
                    <a:pt x="9182" y="13751"/>
                    <a:pt x="9041" y="14012"/>
                  </a:cubicBezTo>
                  <a:cubicBezTo>
                    <a:pt x="8779" y="13827"/>
                    <a:pt x="8116" y="13011"/>
                    <a:pt x="7594" y="12282"/>
                  </a:cubicBezTo>
                  <a:cubicBezTo>
                    <a:pt x="7561" y="12239"/>
                    <a:pt x="7507" y="12217"/>
                    <a:pt x="7463" y="12206"/>
                  </a:cubicBezTo>
                  <a:lnTo>
                    <a:pt x="7452" y="12206"/>
                  </a:lnTo>
                  <a:cubicBezTo>
                    <a:pt x="7398" y="12206"/>
                    <a:pt x="7354" y="12228"/>
                    <a:pt x="7322" y="12260"/>
                  </a:cubicBezTo>
                  <a:cubicBezTo>
                    <a:pt x="6658" y="12935"/>
                    <a:pt x="5875" y="13642"/>
                    <a:pt x="5603" y="13838"/>
                  </a:cubicBezTo>
                  <a:cubicBezTo>
                    <a:pt x="5516" y="13544"/>
                    <a:pt x="5364" y="12772"/>
                    <a:pt x="5233" y="12075"/>
                  </a:cubicBezTo>
                  <a:cubicBezTo>
                    <a:pt x="5222" y="12021"/>
                    <a:pt x="5189" y="11978"/>
                    <a:pt x="5146" y="11956"/>
                  </a:cubicBezTo>
                  <a:cubicBezTo>
                    <a:pt x="5122" y="11938"/>
                    <a:pt x="5095" y="11930"/>
                    <a:pt x="5066" y="11930"/>
                  </a:cubicBezTo>
                  <a:cubicBezTo>
                    <a:pt x="5043" y="11930"/>
                    <a:pt x="5018" y="11935"/>
                    <a:pt x="4994" y="11945"/>
                  </a:cubicBezTo>
                  <a:cubicBezTo>
                    <a:pt x="4232" y="12250"/>
                    <a:pt x="2970" y="12706"/>
                    <a:pt x="2502" y="12783"/>
                  </a:cubicBezTo>
                  <a:cubicBezTo>
                    <a:pt x="2568" y="12424"/>
                    <a:pt x="2829" y="11445"/>
                    <a:pt x="3079" y="10563"/>
                  </a:cubicBezTo>
                  <a:cubicBezTo>
                    <a:pt x="3101" y="10520"/>
                    <a:pt x="3090" y="10465"/>
                    <a:pt x="3068" y="10433"/>
                  </a:cubicBezTo>
                  <a:cubicBezTo>
                    <a:pt x="3046" y="10389"/>
                    <a:pt x="3003" y="10357"/>
                    <a:pt x="2959" y="10346"/>
                  </a:cubicBezTo>
                  <a:cubicBezTo>
                    <a:pt x="2024" y="10117"/>
                    <a:pt x="958" y="9802"/>
                    <a:pt x="664" y="9639"/>
                  </a:cubicBezTo>
                  <a:cubicBezTo>
                    <a:pt x="860" y="9388"/>
                    <a:pt x="1643" y="8747"/>
                    <a:pt x="2339" y="8235"/>
                  </a:cubicBezTo>
                  <a:cubicBezTo>
                    <a:pt x="2394" y="8203"/>
                    <a:pt x="2415" y="8137"/>
                    <a:pt x="2415" y="8083"/>
                  </a:cubicBezTo>
                  <a:cubicBezTo>
                    <a:pt x="2415" y="8018"/>
                    <a:pt x="2383" y="7963"/>
                    <a:pt x="2328" y="7942"/>
                  </a:cubicBezTo>
                  <a:cubicBezTo>
                    <a:pt x="1306" y="7354"/>
                    <a:pt x="414" y="6658"/>
                    <a:pt x="425" y="6451"/>
                  </a:cubicBezTo>
                  <a:cubicBezTo>
                    <a:pt x="457" y="6266"/>
                    <a:pt x="1436" y="5875"/>
                    <a:pt x="2481" y="5635"/>
                  </a:cubicBezTo>
                  <a:cubicBezTo>
                    <a:pt x="2535" y="5624"/>
                    <a:pt x="2579" y="5592"/>
                    <a:pt x="2600" y="5537"/>
                  </a:cubicBezTo>
                  <a:cubicBezTo>
                    <a:pt x="2622" y="5494"/>
                    <a:pt x="2622" y="5429"/>
                    <a:pt x="2589" y="5385"/>
                  </a:cubicBezTo>
                  <a:cubicBezTo>
                    <a:pt x="2133" y="4537"/>
                    <a:pt x="1665" y="3568"/>
                    <a:pt x="1556" y="3209"/>
                  </a:cubicBezTo>
                  <a:lnTo>
                    <a:pt x="1556" y="3209"/>
                  </a:lnTo>
                  <a:cubicBezTo>
                    <a:pt x="2013" y="3242"/>
                    <a:pt x="3242" y="3536"/>
                    <a:pt x="3710" y="3655"/>
                  </a:cubicBezTo>
                  <a:cubicBezTo>
                    <a:pt x="3721" y="3658"/>
                    <a:pt x="3732" y="3660"/>
                    <a:pt x="3744" y="3660"/>
                  </a:cubicBezTo>
                  <a:cubicBezTo>
                    <a:pt x="3780" y="3660"/>
                    <a:pt x="3819" y="3647"/>
                    <a:pt x="3851" y="3623"/>
                  </a:cubicBezTo>
                  <a:cubicBezTo>
                    <a:pt x="3895" y="3590"/>
                    <a:pt x="3928" y="3536"/>
                    <a:pt x="3928" y="3481"/>
                  </a:cubicBezTo>
                  <a:cubicBezTo>
                    <a:pt x="3960" y="2557"/>
                    <a:pt x="4025" y="1523"/>
                    <a:pt x="4091" y="1153"/>
                  </a:cubicBezTo>
                  <a:cubicBezTo>
                    <a:pt x="4439" y="1338"/>
                    <a:pt x="5429" y="1969"/>
                    <a:pt x="6321" y="2557"/>
                  </a:cubicBezTo>
                  <a:cubicBezTo>
                    <a:pt x="6348" y="2570"/>
                    <a:pt x="6379" y="2579"/>
                    <a:pt x="6411" y="2579"/>
                  </a:cubicBezTo>
                  <a:cubicBezTo>
                    <a:pt x="6432" y="2579"/>
                    <a:pt x="6452" y="2576"/>
                    <a:pt x="6473" y="2568"/>
                  </a:cubicBezTo>
                  <a:cubicBezTo>
                    <a:pt x="6528" y="2557"/>
                    <a:pt x="6571" y="2513"/>
                    <a:pt x="6582" y="2459"/>
                  </a:cubicBezTo>
                  <a:cubicBezTo>
                    <a:pt x="6810" y="1676"/>
                    <a:pt x="7115" y="794"/>
                    <a:pt x="7278" y="457"/>
                  </a:cubicBezTo>
                  <a:close/>
                  <a:moveTo>
                    <a:pt x="7278" y="0"/>
                  </a:moveTo>
                  <a:cubicBezTo>
                    <a:pt x="7148" y="0"/>
                    <a:pt x="6952" y="0"/>
                    <a:pt x="6310" y="2132"/>
                  </a:cubicBezTo>
                  <a:cubicBezTo>
                    <a:pt x="4939" y="1219"/>
                    <a:pt x="4167" y="762"/>
                    <a:pt x="3993" y="762"/>
                  </a:cubicBezTo>
                  <a:lnTo>
                    <a:pt x="3949" y="762"/>
                  </a:lnTo>
                  <a:cubicBezTo>
                    <a:pt x="3808" y="794"/>
                    <a:pt x="3666" y="838"/>
                    <a:pt x="3579" y="3253"/>
                  </a:cubicBezTo>
                  <a:cubicBezTo>
                    <a:pt x="3079" y="3133"/>
                    <a:pt x="1861" y="2850"/>
                    <a:pt x="1469" y="2850"/>
                  </a:cubicBezTo>
                  <a:cubicBezTo>
                    <a:pt x="1393" y="2850"/>
                    <a:pt x="1317" y="2850"/>
                    <a:pt x="1262" y="2905"/>
                  </a:cubicBezTo>
                  <a:cubicBezTo>
                    <a:pt x="1132" y="2992"/>
                    <a:pt x="990" y="3101"/>
                    <a:pt x="2176" y="5353"/>
                  </a:cubicBezTo>
                  <a:cubicBezTo>
                    <a:pt x="1436" y="5527"/>
                    <a:pt x="153" y="5907"/>
                    <a:pt x="77" y="6397"/>
                  </a:cubicBezTo>
                  <a:cubicBezTo>
                    <a:pt x="0" y="6876"/>
                    <a:pt x="1197" y="7681"/>
                    <a:pt x="1915" y="8105"/>
                  </a:cubicBezTo>
                  <a:cubicBezTo>
                    <a:pt x="218" y="9388"/>
                    <a:pt x="261" y="9606"/>
                    <a:pt x="272" y="9715"/>
                  </a:cubicBezTo>
                  <a:cubicBezTo>
                    <a:pt x="294" y="9824"/>
                    <a:pt x="338" y="10052"/>
                    <a:pt x="2698" y="10640"/>
                  </a:cubicBezTo>
                  <a:cubicBezTo>
                    <a:pt x="2481" y="11379"/>
                    <a:pt x="2111" y="12739"/>
                    <a:pt x="2143" y="12968"/>
                  </a:cubicBezTo>
                  <a:cubicBezTo>
                    <a:pt x="2154" y="13011"/>
                    <a:pt x="2187" y="13152"/>
                    <a:pt x="2405" y="13152"/>
                  </a:cubicBezTo>
                  <a:cubicBezTo>
                    <a:pt x="2818" y="13152"/>
                    <a:pt x="4352" y="12576"/>
                    <a:pt x="4928" y="12347"/>
                  </a:cubicBezTo>
                  <a:cubicBezTo>
                    <a:pt x="5048" y="13044"/>
                    <a:pt x="5244" y="14012"/>
                    <a:pt x="5353" y="14164"/>
                  </a:cubicBezTo>
                  <a:cubicBezTo>
                    <a:pt x="5396" y="14208"/>
                    <a:pt x="5461" y="14240"/>
                    <a:pt x="5527" y="14240"/>
                  </a:cubicBezTo>
                  <a:cubicBezTo>
                    <a:pt x="5723" y="14240"/>
                    <a:pt x="6364" y="13707"/>
                    <a:pt x="7430" y="12652"/>
                  </a:cubicBezTo>
                  <a:cubicBezTo>
                    <a:pt x="8279" y="13816"/>
                    <a:pt x="8834" y="14404"/>
                    <a:pt x="9084" y="14404"/>
                  </a:cubicBezTo>
                  <a:cubicBezTo>
                    <a:pt x="9138" y="14404"/>
                    <a:pt x="9204" y="14382"/>
                    <a:pt x="9236" y="14338"/>
                  </a:cubicBezTo>
                  <a:cubicBezTo>
                    <a:pt x="9432" y="14142"/>
                    <a:pt x="9846" y="12946"/>
                    <a:pt x="10030" y="12391"/>
                  </a:cubicBezTo>
                  <a:cubicBezTo>
                    <a:pt x="10389" y="12467"/>
                    <a:pt x="11292" y="12630"/>
                    <a:pt x="11858" y="12630"/>
                  </a:cubicBezTo>
                  <a:cubicBezTo>
                    <a:pt x="12097" y="12630"/>
                    <a:pt x="12359" y="12609"/>
                    <a:pt x="12456" y="12424"/>
                  </a:cubicBezTo>
                  <a:cubicBezTo>
                    <a:pt x="12609" y="12108"/>
                    <a:pt x="12141" y="11129"/>
                    <a:pt x="11771" y="10455"/>
                  </a:cubicBezTo>
                  <a:cubicBezTo>
                    <a:pt x="12728" y="10281"/>
                    <a:pt x="14099" y="9965"/>
                    <a:pt x="14219" y="9530"/>
                  </a:cubicBezTo>
                  <a:cubicBezTo>
                    <a:pt x="14338" y="9084"/>
                    <a:pt x="13359" y="8311"/>
                    <a:pt x="12641" y="7811"/>
                  </a:cubicBezTo>
                  <a:cubicBezTo>
                    <a:pt x="14534" y="6419"/>
                    <a:pt x="14415" y="6158"/>
                    <a:pt x="14371" y="6038"/>
                  </a:cubicBezTo>
                  <a:cubicBezTo>
                    <a:pt x="14251" y="5766"/>
                    <a:pt x="13229" y="5418"/>
                    <a:pt x="12315" y="5157"/>
                  </a:cubicBezTo>
                  <a:cubicBezTo>
                    <a:pt x="12630" y="4558"/>
                    <a:pt x="13153" y="3503"/>
                    <a:pt x="13153" y="3242"/>
                  </a:cubicBezTo>
                  <a:cubicBezTo>
                    <a:pt x="13153" y="2970"/>
                    <a:pt x="12761" y="2970"/>
                    <a:pt x="12533" y="2970"/>
                  </a:cubicBezTo>
                  <a:cubicBezTo>
                    <a:pt x="11956" y="2970"/>
                    <a:pt x="10999" y="3090"/>
                    <a:pt x="10542" y="3144"/>
                  </a:cubicBezTo>
                  <a:cubicBezTo>
                    <a:pt x="10966" y="1349"/>
                    <a:pt x="10727" y="1230"/>
                    <a:pt x="10629" y="1175"/>
                  </a:cubicBezTo>
                  <a:cubicBezTo>
                    <a:pt x="10585" y="1153"/>
                    <a:pt x="10553" y="1142"/>
                    <a:pt x="10498" y="1142"/>
                  </a:cubicBezTo>
                  <a:cubicBezTo>
                    <a:pt x="10139" y="1142"/>
                    <a:pt x="8888" y="1795"/>
                    <a:pt x="8377" y="2078"/>
                  </a:cubicBezTo>
                  <a:cubicBezTo>
                    <a:pt x="7615" y="120"/>
                    <a:pt x="7420" y="44"/>
                    <a:pt x="7354" y="11"/>
                  </a:cubicBezTo>
                  <a:cubicBezTo>
                    <a:pt x="7333" y="11"/>
                    <a:pt x="7300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1" name="Google Shape;2331;p68"/>
            <p:cNvSpPr/>
            <p:nvPr/>
          </p:nvSpPr>
          <p:spPr>
            <a:xfrm>
              <a:off x="8075348" y="826093"/>
              <a:ext cx="475285" cy="475331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26" y="1"/>
                  </a:moveTo>
                  <a:cubicBezTo>
                    <a:pt x="2024" y="1"/>
                    <a:pt x="1" y="2024"/>
                    <a:pt x="1" y="4515"/>
                  </a:cubicBezTo>
                  <a:cubicBezTo>
                    <a:pt x="1" y="7017"/>
                    <a:pt x="2024" y="9041"/>
                    <a:pt x="4526" y="9041"/>
                  </a:cubicBezTo>
                  <a:cubicBezTo>
                    <a:pt x="7017" y="9041"/>
                    <a:pt x="9041" y="7017"/>
                    <a:pt x="9041" y="4515"/>
                  </a:cubicBezTo>
                  <a:cubicBezTo>
                    <a:pt x="9041" y="2024"/>
                    <a:pt x="7017" y="1"/>
                    <a:pt x="4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2" name="Google Shape;2332;p68"/>
            <p:cNvSpPr/>
            <p:nvPr/>
          </p:nvSpPr>
          <p:spPr>
            <a:xfrm>
              <a:off x="8331594" y="899856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1"/>
                  </a:moveTo>
                  <a:lnTo>
                    <a:pt x="751" y="458"/>
                  </a:lnTo>
                  <a:cubicBezTo>
                    <a:pt x="653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3" name="Google Shape;2333;p68"/>
            <p:cNvSpPr/>
            <p:nvPr/>
          </p:nvSpPr>
          <p:spPr>
            <a:xfrm>
              <a:off x="8321290" y="890497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1"/>
                  </a:moveTo>
                  <a:cubicBezTo>
                    <a:pt x="107" y="1"/>
                    <a:pt x="32" y="61"/>
                    <a:pt x="22" y="146"/>
                  </a:cubicBezTo>
                  <a:cubicBezTo>
                    <a:pt x="0" y="244"/>
                    <a:pt x="66" y="331"/>
                    <a:pt x="153" y="353"/>
                  </a:cubicBezTo>
                  <a:cubicBezTo>
                    <a:pt x="381" y="397"/>
                    <a:pt x="729" y="538"/>
                    <a:pt x="773" y="679"/>
                  </a:cubicBezTo>
                  <a:cubicBezTo>
                    <a:pt x="795" y="766"/>
                    <a:pt x="871" y="810"/>
                    <a:pt x="947" y="810"/>
                  </a:cubicBezTo>
                  <a:cubicBezTo>
                    <a:pt x="958" y="810"/>
                    <a:pt x="980" y="810"/>
                    <a:pt x="990" y="799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9"/>
                    <a:pt x="349" y="38"/>
                    <a:pt x="229" y="5"/>
                  </a:cubicBezTo>
                  <a:cubicBezTo>
                    <a:pt x="216" y="2"/>
                    <a:pt x="20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4" name="Google Shape;2334;p68"/>
            <p:cNvSpPr/>
            <p:nvPr/>
          </p:nvSpPr>
          <p:spPr>
            <a:xfrm>
              <a:off x="8359616" y="973092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0"/>
                  </a:moveTo>
                  <a:lnTo>
                    <a:pt x="751" y="457"/>
                  </a:lnTo>
                  <a:cubicBezTo>
                    <a:pt x="653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5" name="Google Shape;2335;p68"/>
            <p:cNvSpPr/>
            <p:nvPr/>
          </p:nvSpPr>
          <p:spPr>
            <a:xfrm>
              <a:off x="8349312" y="963734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0"/>
                  </a:moveTo>
                  <a:cubicBezTo>
                    <a:pt x="109" y="0"/>
                    <a:pt x="41" y="61"/>
                    <a:pt x="22" y="146"/>
                  </a:cubicBezTo>
                  <a:cubicBezTo>
                    <a:pt x="1" y="233"/>
                    <a:pt x="66" y="331"/>
                    <a:pt x="153" y="352"/>
                  </a:cubicBezTo>
                  <a:cubicBezTo>
                    <a:pt x="381" y="396"/>
                    <a:pt x="729" y="537"/>
                    <a:pt x="773" y="679"/>
                  </a:cubicBezTo>
                  <a:cubicBezTo>
                    <a:pt x="795" y="755"/>
                    <a:pt x="871" y="809"/>
                    <a:pt x="947" y="809"/>
                  </a:cubicBezTo>
                  <a:cubicBezTo>
                    <a:pt x="958" y="809"/>
                    <a:pt x="980" y="809"/>
                    <a:pt x="990" y="798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8"/>
                    <a:pt x="349" y="26"/>
                    <a:pt x="229" y="4"/>
                  </a:cubicBezTo>
                  <a:cubicBezTo>
                    <a:pt x="216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6" name="Google Shape;2336;p68"/>
            <p:cNvSpPr/>
            <p:nvPr/>
          </p:nvSpPr>
          <p:spPr>
            <a:xfrm>
              <a:off x="8437951" y="972514"/>
              <a:ext cx="34381" cy="30388"/>
            </a:xfrm>
            <a:custGeom>
              <a:avLst/>
              <a:gdLst/>
              <a:ahLst/>
              <a:cxnLst/>
              <a:rect l="l" t="t" r="r" b="b"/>
              <a:pathLst>
                <a:path w="654" h="578" extrusionOk="0">
                  <a:moveTo>
                    <a:pt x="1" y="1"/>
                  </a:moveTo>
                  <a:lnTo>
                    <a:pt x="653" y="577"/>
                  </a:lnTo>
                  <a:cubicBezTo>
                    <a:pt x="621" y="2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7" name="Google Shape;2337;p68"/>
            <p:cNvSpPr/>
            <p:nvPr/>
          </p:nvSpPr>
          <p:spPr>
            <a:xfrm>
              <a:off x="8427121" y="963050"/>
              <a:ext cx="54936" cy="49000"/>
            </a:xfrm>
            <a:custGeom>
              <a:avLst/>
              <a:gdLst/>
              <a:ahLst/>
              <a:cxnLst/>
              <a:rect l="l" t="t" r="r" b="b"/>
              <a:pathLst>
                <a:path w="1045" h="932" extrusionOk="0">
                  <a:moveTo>
                    <a:pt x="196" y="0"/>
                  </a:moveTo>
                  <a:cubicBezTo>
                    <a:pt x="127" y="0"/>
                    <a:pt x="68" y="43"/>
                    <a:pt x="44" y="115"/>
                  </a:cubicBezTo>
                  <a:cubicBezTo>
                    <a:pt x="0" y="202"/>
                    <a:pt x="44" y="300"/>
                    <a:pt x="141" y="344"/>
                  </a:cubicBezTo>
                  <a:cubicBezTo>
                    <a:pt x="359" y="431"/>
                    <a:pt x="674" y="627"/>
                    <a:pt x="685" y="779"/>
                  </a:cubicBezTo>
                  <a:cubicBezTo>
                    <a:pt x="696" y="866"/>
                    <a:pt x="772" y="931"/>
                    <a:pt x="859" y="931"/>
                  </a:cubicBezTo>
                  <a:lnTo>
                    <a:pt x="881" y="931"/>
                  </a:lnTo>
                  <a:cubicBezTo>
                    <a:pt x="979" y="920"/>
                    <a:pt x="1044" y="833"/>
                    <a:pt x="1033" y="735"/>
                  </a:cubicBezTo>
                  <a:cubicBezTo>
                    <a:pt x="990" y="322"/>
                    <a:pt x="392" y="61"/>
                    <a:pt x="272" y="17"/>
                  </a:cubicBezTo>
                  <a:cubicBezTo>
                    <a:pt x="246" y="6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8" name="Google Shape;2338;p68"/>
            <p:cNvSpPr/>
            <p:nvPr/>
          </p:nvSpPr>
          <p:spPr>
            <a:xfrm>
              <a:off x="8269820" y="954218"/>
              <a:ext cx="39480" cy="23501"/>
            </a:xfrm>
            <a:custGeom>
              <a:avLst/>
              <a:gdLst/>
              <a:ahLst/>
              <a:cxnLst/>
              <a:rect l="l" t="t" r="r" b="b"/>
              <a:pathLst>
                <a:path w="751" h="447" extrusionOk="0">
                  <a:moveTo>
                    <a:pt x="0" y="0"/>
                  </a:moveTo>
                  <a:lnTo>
                    <a:pt x="751" y="446"/>
                  </a:lnTo>
                  <a:cubicBezTo>
                    <a:pt x="653" y="1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9" name="Google Shape;2339;p68"/>
            <p:cNvSpPr/>
            <p:nvPr/>
          </p:nvSpPr>
          <p:spPr>
            <a:xfrm>
              <a:off x="8259515" y="944859"/>
              <a:ext cx="60088" cy="42007"/>
            </a:xfrm>
            <a:custGeom>
              <a:avLst/>
              <a:gdLst/>
              <a:ahLst/>
              <a:cxnLst/>
              <a:rect l="l" t="t" r="r" b="b"/>
              <a:pathLst>
                <a:path w="1143" h="799" extrusionOk="0">
                  <a:moveTo>
                    <a:pt x="191" y="0"/>
                  </a:moveTo>
                  <a:cubicBezTo>
                    <a:pt x="109" y="0"/>
                    <a:pt x="41" y="59"/>
                    <a:pt x="22" y="135"/>
                  </a:cubicBezTo>
                  <a:cubicBezTo>
                    <a:pt x="1" y="233"/>
                    <a:pt x="66" y="331"/>
                    <a:pt x="153" y="342"/>
                  </a:cubicBezTo>
                  <a:cubicBezTo>
                    <a:pt x="381" y="396"/>
                    <a:pt x="729" y="527"/>
                    <a:pt x="773" y="679"/>
                  </a:cubicBezTo>
                  <a:cubicBezTo>
                    <a:pt x="795" y="755"/>
                    <a:pt x="871" y="798"/>
                    <a:pt x="947" y="798"/>
                  </a:cubicBezTo>
                  <a:lnTo>
                    <a:pt x="991" y="798"/>
                  </a:lnTo>
                  <a:cubicBezTo>
                    <a:pt x="1088" y="766"/>
                    <a:pt x="1143" y="668"/>
                    <a:pt x="1110" y="581"/>
                  </a:cubicBezTo>
                  <a:cubicBezTo>
                    <a:pt x="991" y="178"/>
                    <a:pt x="360" y="26"/>
                    <a:pt x="229" y="4"/>
                  </a:cubicBezTo>
                  <a:cubicBezTo>
                    <a:pt x="216" y="1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0" name="Google Shape;2340;p68"/>
            <p:cNvSpPr/>
            <p:nvPr/>
          </p:nvSpPr>
          <p:spPr>
            <a:xfrm>
              <a:off x="8229180" y="895282"/>
              <a:ext cx="43528" cy="14931"/>
            </a:xfrm>
            <a:custGeom>
              <a:avLst/>
              <a:gdLst/>
              <a:ahLst/>
              <a:cxnLst/>
              <a:rect l="l" t="t" r="r" b="b"/>
              <a:pathLst>
                <a:path w="828" h="284" extrusionOk="0">
                  <a:moveTo>
                    <a:pt x="10" y="1"/>
                  </a:moveTo>
                  <a:cubicBezTo>
                    <a:pt x="4" y="1"/>
                    <a:pt x="1" y="1"/>
                    <a:pt x="1" y="1"/>
                  </a:cubicBezTo>
                  <a:lnTo>
                    <a:pt x="828" y="284"/>
                  </a:lnTo>
                  <a:cubicBezTo>
                    <a:pt x="676" y="10"/>
                    <a:pt x="90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1" name="Google Shape;2341;p68"/>
            <p:cNvSpPr/>
            <p:nvPr/>
          </p:nvSpPr>
          <p:spPr>
            <a:xfrm>
              <a:off x="8219506" y="886134"/>
              <a:ext cx="64083" cy="33227"/>
            </a:xfrm>
            <a:custGeom>
              <a:avLst/>
              <a:gdLst/>
              <a:ahLst/>
              <a:cxnLst/>
              <a:rect l="l" t="t" r="r" b="b"/>
              <a:pathLst>
                <a:path w="1219" h="632" extrusionOk="0">
                  <a:moveTo>
                    <a:pt x="174" y="1"/>
                  </a:moveTo>
                  <a:cubicBezTo>
                    <a:pt x="76" y="1"/>
                    <a:pt x="0" y="88"/>
                    <a:pt x="0" y="186"/>
                  </a:cubicBezTo>
                  <a:cubicBezTo>
                    <a:pt x="11" y="284"/>
                    <a:pt x="87" y="349"/>
                    <a:pt x="185" y="360"/>
                  </a:cubicBezTo>
                  <a:cubicBezTo>
                    <a:pt x="202" y="359"/>
                    <a:pt x="220" y="359"/>
                    <a:pt x="238" y="359"/>
                  </a:cubicBezTo>
                  <a:cubicBezTo>
                    <a:pt x="474" y="359"/>
                    <a:pt x="789" y="424"/>
                    <a:pt x="859" y="545"/>
                  </a:cubicBezTo>
                  <a:cubicBezTo>
                    <a:pt x="892" y="599"/>
                    <a:pt x="957" y="632"/>
                    <a:pt x="1012" y="632"/>
                  </a:cubicBezTo>
                  <a:cubicBezTo>
                    <a:pt x="1044" y="632"/>
                    <a:pt x="1077" y="621"/>
                    <a:pt x="1099" y="610"/>
                  </a:cubicBezTo>
                  <a:cubicBezTo>
                    <a:pt x="1186" y="556"/>
                    <a:pt x="1218" y="447"/>
                    <a:pt x="1164" y="371"/>
                  </a:cubicBezTo>
                  <a:cubicBezTo>
                    <a:pt x="957" y="1"/>
                    <a:pt x="30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2" name="Google Shape;2342;p68"/>
            <p:cNvSpPr/>
            <p:nvPr/>
          </p:nvSpPr>
          <p:spPr>
            <a:xfrm>
              <a:off x="8020773" y="3365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3" name="Google Shape;2343;p68"/>
            <p:cNvSpPr/>
            <p:nvPr/>
          </p:nvSpPr>
          <p:spPr>
            <a:xfrm>
              <a:off x="8640551" y="13009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4" name="Google Shape;2344;p68"/>
            <p:cNvSpPr/>
            <p:nvPr/>
          </p:nvSpPr>
          <p:spPr>
            <a:xfrm>
              <a:off x="8372576" y="154377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45" name="Google Shape;2345;p68"/>
          <p:cNvSpPr txBox="1">
            <a:spLocks noGrp="1"/>
          </p:cNvSpPr>
          <p:nvPr>
            <p:ph type="title"/>
          </p:nvPr>
        </p:nvSpPr>
        <p:spPr>
          <a:xfrm>
            <a:off x="713250" y="349775"/>
            <a:ext cx="77175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Roles</a:t>
            </a:r>
            <a:r>
              <a:rPr lang="en"/>
              <a:t> of the volunteer team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50" name="Google Shape;2350;p69"/>
          <p:cNvGraphicFramePr/>
          <p:nvPr/>
        </p:nvGraphicFramePr>
        <p:xfrm>
          <a:off x="968065" y="1461825"/>
          <a:ext cx="4410350" cy="3142200"/>
        </p:xfrm>
        <a:graphic>
          <a:graphicData uri="http://schemas.openxmlformats.org/drawingml/2006/table">
            <a:tbl>
              <a:tblPr>
                <a:noFill/>
                <a:tableStyleId>{1E285204-A662-4A0C-A239-FA374E48B245}</a:tableStyleId>
              </a:tblPr>
              <a:tblGrid>
                <a:gridCol w="630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3005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M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W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T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F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S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01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02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03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04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05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06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07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08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09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10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11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12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13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14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15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16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17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18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19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20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21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22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23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24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25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b="1">
                          <a:solidFill>
                            <a:schemeClr val="accent6"/>
                          </a:solidFill>
                          <a:latin typeface="Quicksand"/>
                          <a:ea typeface="Quicksand"/>
                          <a:cs typeface="Quicksand"/>
                          <a:sym typeface="Quicksand"/>
                        </a:rPr>
                        <a:t>26</a:t>
                      </a:r>
                      <a:endParaRPr b="1">
                        <a:solidFill>
                          <a:schemeClr val="accent6"/>
                        </a:solidFill>
                        <a:latin typeface="Quicksand"/>
                        <a:ea typeface="Quicksand"/>
                        <a:cs typeface="Quicksand"/>
                        <a:sym typeface="Quicksand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27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28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2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29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30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Quicksand Medium"/>
                          <a:ea typeface="Quicksand Medium"/>
                          <a:cs typeface="Quicksand Medium"/>
                          <a:sym typeface="Quicksand Medium"/>
                        </a:rPr>
                        <a:t>31</a:t>
                      </a: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accent6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solidFill>
                          <a:schemeClr val="dk1"/>
                        </a:solidFill>
                        <a:latin typeface="Quicksand Medium"/>
                        <a:ea typeface="Quicksand Medium"/>
                        <a:cs typeface="Quicksand Medium"/>
                        <a:sym typeface="Quicksand Medium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2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2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2351" name="Google Shape;2351;p69"/>
          <p:cNvSpPr txBox="1"/>
          <p:nvPr/>
        </p:nvSpPr>
        <p:spPr>
          <a:xfrm>
            <a:off x="6650275" y="2155571"/>
            <a:ext cx="1780500" cy="100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Despite being red, Mars is a very  cold place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52" name="Google Shape;2352;p69"/>
          <p:cNvSpPr txBox="1">
            <a:spLocks noGrp="1"/>
          </p:cNvSpPr>
          <p:nvPr>
            <p:ph type="title" idx="4294967295"/>
          </p:nvPr>
        </p:nvSpPr>
        <p:spPr>
          <a:xfrm>
            <a:off x="6650275" y="1644200"/>
            <a:ext cx="178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Event 1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353" name="Google Shape;2353;p69"/>
          <p:cNvSpPr/>
          <p:nvPr/>
        </p:nvSpPr>
        <p:spPr>
          <a:xfrm rot="619509">
            <a:off x="5501399" y="1519683"/>
            <a:ext cx="1283576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4" name="Google Shape;2354;p69"/>
          <p:cNvSpPr txBox="1"/>
          <p:nvPr/>
        </p:nvSpPr>
        <p:spPr>
          <a:xfrm>
            <a:off x="5626070" y="1651511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16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2355" name="Google Shape;2355;p69"/>
          <p:cNvSpPr txBox="1"/>
          <p:nvPr/>
        </p:nvSpPr>
        <p:spPr>
          <a:xfrm>
            <a:off x="6650275" y="3778096"/>
            <a:ext cx="1780500" cy="77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Saturn is a gas giant and has several rings</a:t>
            </a:r>
            <a:endParaRPr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56" name="Google Shape;2356;p69"/>
          <p:cNvSpPr txBox="1">
            <a:spLocks noGrp="1"/>
          </p:cNvSpPr>
          <p:nvPr>
            <p:ph type="title" idx="4294967295"/>
          </p:nvPr>
        </p:nvSpPr>
        <p:spPr>
          <a:xfrm>
            <a:off x="6650275" y="3266725"/>
            <a:ext cx="1780500" cy="52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dk2"/>
                </a:solidFill>
              </a:rPr>
              <a:t>Event 2</a:t>
            </a:r>
            <a:endParaRPr sz="2800">
              <a:solidFill>
                <a:schemeClr val="dk2"/>
              </a:solidFill>
            </a:endParaRPr>
          </a:p>
        </p:txBody>
      </p:sp>
      <p:sp>
        <p:nvSpPr>
          <p:cNvPr id="2357" name="Google Shape;2357;p69"/>
          <p:cNvSpPr/>
          <p:nvPr/>
        </p:nvSpPr>
        <p:spPr>
          <a:xfrm rot="619509">
            <a:off x="5501399" y="3142208"/>
            <a:ext cx="1283576" cy="71123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8" name="Google Shape;2358;p69"/>
          <p:cNvSpPr txBox="1"/>
          <p:nvPr/>
        </p:nvSpPr>
        <p:spPr>
          <a:xfrm>
            <a:off x="5626070" y="3274036"/>
            <a:ext cx="10242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8FBB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26</a:t>
            </a:r>
            <a:endParaRPr sz="2400">
              <a:solidFill>
                <a:srgbClr val="FF8FBB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grpSp>
        <p:nvGrpSpPr>
          <p:cNvPr id="2359" name="Google Shape;2359;p69"/>
          <p:cNvGrpSpPr/>
          <p:nvPr/>
        </p:nvGrpSpPr>
        <p:grpSpPr>
          <a:xfrm rot="-2271534">
            <a:off x="5542351" y="4424318"/>
            <a:ext cx="188378" cy="195250"/>
            <a:chOff x="8487708" y="4150383"/>
            <a:chExt cx="188384" cy="195256"/>
          </a:xfrm>
        </p:grpSpPr>
        <p:sp>
          <p:nvSpPr>
            <p:cNvPr id="2360" name="Google Shape;2360;p69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1" name="Google Shape;2361;p69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2" name="Google Shape;2362;p69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3" name="Google Shape;2363;p69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64" name="Google Shape;2364;p69"/>
          <p:cNvSpPr/>
          <p:nvPr/>
        </p:nvSpPr>
        <p:spPr>
          <a:xfrm rot="8371743">
            <a:off x="873155" y="1114023"/>
            <a:ext cx="232797" cy="25085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5" name="Google Shape;2365;p69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Event </a:t>
            </a:r>
            <a:r>
              <a:rPr lang="en"/>
              <a:t>calendar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0" name="Google Shape;2370;p70"/>
          <p:cNvSpPr txBox="1">
            <a:spLocks noGrp="1"/>
          </p:cNvSpPr>
          <p:nvPr>
            <p:ph type="title"/>
          </p:nvPr>
        </p:nvSpPr>
        <p:spPr>
          <a:xfrm>
            <a:off x="747800" y="357125"/>
            <a:ext cx="7683000" cy="128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Thanks!</a:t>
            </a:r>
            <a:endParaRPr/>
          </a:p>
        </p:txBody>
      </p:sp>
      <p:sp>
        <p:nvSpPr>
          <p:cNvPr id="2371" name="Google Shape;2371;p70"/>
          <p:cNvSpPr txBox="1">
            <a:spLocks noGrp="1"/>
          </p:cNvSpPr>
          <p:nvPr>
            <p:ph type="subTitle" idx="1"/>
          </p:nvPr>
        </p:nvSpPr>
        <p:spPr>
          <a:xfrm>
            <a:off x="2347900" y="1841450"/>
            <a:ext cx="4448100" cy="105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Do you have any questions?</a:t>
            </a:r>
            <a:endParaRPr sz="2000">
              <a:solidFill>
                <a:schemeClr val="dk2"/>
              </a:solidFill>
              <a:latin typeface="Bebas Neue"/>
              <a:ea typeface="Bebas Neue"/>
              <a:cs typeface="Bebas Neue"/>
              <a:sym typeface="Bebas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youremail@freepik.com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+34 654 321 432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yourwebsite.com</a:t>
            </a:r>
            <a:endParaRPr/>
          </a:p>
        </p:txBody>
      </p:sp>
      <p:sp>
        <p:nvSpPr>
          <p:cNvPr id="2372" name="Google Shape;2372;p70"/>
          <p:cNvSpPr txBox="1"/>
          <p:nvPr/>
        </p:nvSpPr>
        <p:spPr>
          <a:xfrm>
            <a:off x="2496150" y="4343600"/>
            <a:ext cx="4151700" cy="2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rPr>
              <a:t>Please keep this slide for attribution</a:t>
            </a:r>
            <a:endParaRPr sz="1200">
              <a:solidFill>
                <a:schemeClr val="dk1"/>
              </a:solidFill>
              <a:latin typeface="Quicksand Medium"/>
              <a:ea typeface="Quicksand Medium"/>
              <a:cs typeface="Quicksand Medium"/>
              <a:sym typeface="Quicksand Medium"/>
            </a:endParaRPr>
          </a:p>
        </p:txBody>
      </p:sp>
      <p:sp>
        <p:nvSpPr>
          <p:cNvPr id="2373" name="Google Shape;2373;p70"/>
          <p:cNvSpPr/>
          <p:nvPr/>
        </p:nvSpPr>
        <p:spPr>
          <a:xfrm>
            <a:off x="3485375" y="3100787"/>
            <a:ext cx="437400" cy="437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4" name="Google Shape;2374;p70"/>
          <p:cNvSpPr/>
          <p:nvPr/>
        </p:nvSpPr>
        <p:spPr>
          <a:xfrm>
            <a:off x="4353250" y="3100787"/>
            <a:ext cx="437400" cy="43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75" name="Google Shape;2375;p70"/>
          <p:cNvSpPr/>
          <p:nvPr/>
        </p:nvSpPr>
        <p:spPr>
          <a:xfrm>
            <a:off x="5221125" y="3100787"/>
            <a:ext cx="437400" cy="4374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76" name="Google Shape;2376;p70"/>
          <p:cNvGrpSpPr/>
          <p:nvPr/>
        </p:nvGrpSpPr>
        <p:grpSpPr>
          <a:xfrm>
            <a:off x="3572524" y="3180285"/>
            <a:ext cx="276012" cy="275991"/>
            <a:chOff x="3368074" y="3882537"/>
            <a:chExt cx="215298" cy="215298"/>
          </a:xfrm>
        </p:grpSpPr>
        <p:sp>
          <p:nvSpPr>
            <p:cNvPr id="2377" name="Google Shape;2377;p7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8" name="Google Shape;2378;p7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9" name="Google Shape;2379;p7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80" name="Google Shape;2380;p70"/>
          <p:cNvGrpSpPr/>
          <p:nvPr/>
        </p:nvGrpSpPr>
        <p:grpSpPr>
          <a:xfrm>
            <a:off x="4438556" y="3198993"/>
            <a:ext cx="266790" cy="238574"/>
            <a:chOff x="3824739" y="3890112"/>
            <a:chExt cx="208105" cy="186110"/>
          </a:xfrm>
        </p:grpSpPr>
        <p:sp>
          <p:nvSpPr>
            <p:cNvPr id="2381" name="Google Shape;2381;p70"/>
            <p:cNvSpPr/>
            <p:nvPr/>
          </p:nvSpPr>
          <p:spPr>
            <a:xfrm>
              <a:off x="3831933" y="3955682"/>
              <a:ext cx="47809" cy="120540"/>
            </a:xfrm>
            <a:custGeom>
              <a:avLst/>
              <a:gdLst/>
              <a:ahLst/>
              <a:cxnLst/>
              <a:rect l="l" t="t" r="r" b="b"/>
              <a:pathLst>
                <a:path w="1502" h="3787" extrusionOk="0">
                  <a:moveTo>
                    <a:pt x="1168" y="346"/>
                  </a:moveTo>
                  <a:lnTo>
                    <a:pt x="1168" y="3430"/>
                  </a:lnTo>
                  <a:lnTo>
                    <a:pt x="358" y="3430"/>
                  </a:lnTo>
                  <a:lnTo>
                    <a:pt x="358" y="346"/>
                  </a:lnTo>
                  <a:close/>
                  <a:moveTo>
                    <a:pt x="180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72" y="3787"/>
                    <a:pt x="180" y="3787"/>
                  </a:cubicBezTo>
                  <a:lnTo>
                    <a:pt x="1323" y="3787"/>
                  </a:lnTo>
                  <a:cubicBezTo>
                    <a:pt x="1418" y="3787"/>
                    <a:pt x="1501" y="3715"/>
                    <a:pt x="1501" y="3608"/>
                  </a:cubicBezTo>
                  <a:lnTo>
                    <a:pt x="1501" y="179"/>
                  </a:lnTo>
                  <a:cubicBezTo>
                    <a:pt x="1501" y="72"/>
                    <a:pt x="1430" y="1"/>
                    <a:pt x="1323" y="1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2" name="Google Shape;2382;p70"/>
            <p:cNvSpPr/>
            <p:nvPr/>
          </p:nvSpPr>
          <p:spPr>
            <a:xfrm>
              <a:off x="3824739" y="3890112"/>
              <a:ext cx="55002" cy="55002"/>
            </a:xfrm>
            <a:custGeom>
              <a:avLst/>
              <a:gdLst/>
              <a:ahLst/>
              <a:cxnLst/>
              <a:rect l="l" t="t" r="r" b="b"/>
              <a:pathLst>
                <a:path w="1728" h="1728" extrusionOk="0">
                  <a:moveTo>
                    <a:pt x="870" y="334"/>
                  </a:moveTo>
                  <a:cubicBezTo>
                    <a:pt x="1156" y="334"/>
                    <a:pt x="1394" y="572"/>
                    <a:pt x="1394" y="846"/>
                  </a:cubicBezTo>
                  <a:cubicBezTo>
                    <a:pt x="1394" y="1132"/>
                    <a:pt x="1156" y="1370"/>
                    <a:pt x="870" y="1370"/>
                  </a:cubicBezTo>
                  <a:cubicBezTo>
                    <a:pt x="584" y="1370"/>
                    <a:pt x="346" y="1132"/>
                    <a:pt x="346" y="846"/>
                  </a:cubicBezTo>
                  <a:cubicBezTo>
                    <a:pt x="346" y="572"/>
                    <a:pt x="584" y="334"/>
                    <a:pt x="870" y="334"/>
                  </a:cubicBezTo>
                  <a:close/>
                  <a:moveTo>
                    <a:pt x="870" y="1"/>
                  </a:moveTo>
                  <a:cubicBezTo>
                    <a:pt x="394" y="1"/>
                    <a:pt x="1" y="394"/>
                    <a:pt x="1" y="870"/>
                  </a:cubicBezTo>
                  <a:cubicBezTo>
                    <a:pt x="1" y="1346"/>
                    <a:pt x="394" y="1727"/>
                    <a:pt x="870" y="1727"/>
                  </a:cubicBezTo>
                  <a:cubicBezTo>
                    <a:pt x="1346" y="1727"/>
                    <a:pt x="1727" y="1334"/>
                    <a:pt x="1727" y="870"/>
                  </a:cubicBezTo>
                  <a:cubicBezTo>
                    <a:pt x="1727" y="394"/>
                    <a:pt x="1346" y="1"/>
                    <a:pt x="870" y="1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3" name="Google Shape;2383;p70"/>
            <p:cNvSpPr/>
            <p:nvPr/>
          </p:nvSpPr>
          <p:spPr>
            <a:xfrm>
              <a:off x="3904696" y="3955682"/>
              <a:ext cx="128148" cy="120540"/>
            </a:xfrm>
            <a:custGeom>
              <a:avLst/>
              <a:gdLst/>
              <a:ahLst/>
              <a:cxnLst/>
              <a:rect l="l" t="t" r="r" b="b"/>
              <a:pathLst>
                <a:path w="4026" h="3787" extrusionOk="0">
                  <a:moveTo>
                    <a:pt x="191" y="1"/>
                  </a:moveTo>
                  <a:cubicBezTo>
                    <a:pt x="96" y="1"/>
                    <a:pt x="1" y="72"/>
                    <a:pt x="1" y="179"/>
                  </a:cubicBezTo>
                  <a:lnTo>
                    <a:pt x="1" y="3608"/>
                  </a:lnTo>
                  <a:cubicBezTo>
                    <a:pt x="1" y="3703"/>
                    <a:pt x="84" y="3787"/>
                    <a:pt x="191" y="3787"/>
                  </a:cubicBezTo>
                  <a:lnTo>
                    <a:pt x="1334" y="3787"/>
                  </a:lnTo>
                  <a:cubicBezTo>
                    <a:pt x="1418" y="3787"/>
                    <a:pt x="1513" y="3715"/>
                    <a:pt x="1513" y="3608"/>
                  </a:cubicBezTo>
                  <a:lnTo>
                    <a:pt x="1513" y="2382"/>
                  </a:lnTo>
                  <a:cubicBezTo>
                    <a:pt x="1513" y="1977"/>
                    <a:pt x="1596" y="1501"/>
                    <a:pt x="2037" y="1501"/>
                  </a:cubicBezTo>
                  <a:cubicBezTo>
                    <a:pt x="2347" y="1501"/>
                    <a:pt x="2477" y="1763"/>
                    <a:pt x="2525" y="2060"/>
                  </a:cubicBezTo>
                  <a:cubicBezTo>
                    <a:pt x="2537" y="2156"/>
                    <a:pt x="2608" y="2215"/>
                    <a:pt x="2692" y="2215"/>
                  </a:cubicBezTo>
                  <a:cubicBezTo>
                    <a:pt x="2787" y="2215"/>
                    <a:pt x="2870" y="2120"/>
                    <a:pt x="2847" y="2025"/>
                  </a:cubicBezTo>
                  <a:cubicBezTo>
                    <a:pt x="2763" y="1465"/>
                    <a:pt x="2477" y="1155"/>
                    <a:pt x="2013" y="1155"/>
                  </a:cubicBezTo>
                  <a:cubicBezTo>
                    <a:pt x="1465" y="1155"/>
                    <a:pt x="1156" y="1608"/>
                    <a:pt x="1156" y="2382"/>
                  </a:cubicBezTo>
                  <a:lnTo>
                    <a:pt x="1156" y="3430"/>
                  </a:lnTo>
                  <a:lnTo>
                    <a:pt x="346" y="3430"/>
                  </a:lnTo>
                  <a:lnTo>
                    <a:pt x="346" y="358"/>
                  </a:lnTo>
                  <a:lnTo>
                    <a:pt x="918" y="358"/>
                  </a:lnTo>
                  <a:lnTo>
                    <a:pt x="918" y="572"/>
                  </a:lnTo>
                  <a:cubicBezTo>
                    <a:pt x="918" y="632"/>
                    <a:pt x="930" y="679"/>
                    <a:pt x="977" y="715"/>
                  </a:cubicBezTo>
                  <a:cubicBezTo>
                    <a:pt x="1007" y="733"/>
                    <a:pt x="1043" y="742"/>
                    <a:pt x="1078" y="742"/>
                  </a:cubicBezTo>
                  <a:cubicBezTo>
                    <a:pt x="1114" y="742"/>
                    <a:pt x="1150" y="733"/>
                    <a:pt x="1180" y="715"/>
                  </a:cubicBezTo>
                  <a:cubicBezTo>
                    <a:pt x="1477" y="477"/>
                    <a:pt x="1835" y="358"/>
                    <a:pt x="2227" y="358"/>
                  </a:cubicBezTo>
                  <a:cubicBezTo>
                    <a:pt x="3204" y="358"/>
                    <a:pt x="3656" y="1191"/>
                    <a:pt x="3656" y="2001"/>
                  </a:cubicBezTo>
                  <a:lnTo>
                    <a:pt x="3656" y="3430"/>
                  </a:lnTo>
                  <a:lnTo>
                    <a:pt x="2847" y="3430"/>
                  </a:lnTo>
                  <a:lnTo>
                    <a:pt x="2847" y="2870"/>
                  </a:lnTo>
                  <a:cubicBezTo>
                    <a:pt x="2847" y="2775"/>
                    <a:pt x="2775" y="2703"/>
                    <a:pt x="2692" y="2703"/>
                  </a:cubicBezTo>
                  <a:cubicBezTo>
                    <a:pt x="2597" y="2703"/>
                    <a:pt x="2525" y="2775"/>
                    <a:pt x="2525" y="2870"/>
                  </a:cubicBezTo>
                  <a:lnTo>
                    <a:pt x="2525" y="3596"/>
                  </a:lnTo>
                  <a:cubicBezTo>
                    <a:pt x="2525" y="3691"/>
                    <a:pt x="2597" y="3775"/>
                    <a:pt x="2704" y="3775"/>
                  </a:cubicBezTo>
                  <a:lnTo>
                    <a:pt x="3847" y="3775"/>
                  </a:lnTo>
                  <a:cubicBezTo>
                    <a:pt x="3942" y="3775"/>
                    <a:pt x="4025" y="3703"/>
                    <a:pt x="4025" y="3596"/>
                  </a:cubicBezTo>
                  <a:lnTo>
                    <a:pt x="4025" y="1989"/>
                  </a:lnTo>
                  <a:cubicBezTo>
                    <a:pt x="4025" y="810"/>
                    <a:pt x="3299" y="1"/>
                    <a:pt x="2239" y="1"/>
                  </a:cubicBezTo>
                  <a:cubicBezTo>
                    <a:pt x="1894" y="1"/>
                    <a:pt x="1573" y="84"/>
                    <a:pt x="1275" y="251"/>
                  </a:cubicBezTo>
                  <a:lnTo>
                    <a:pt x="1275" y="179"/>
                  </a:lnTo>
                  <a:cubicBezTo>
                    <a:pt x="1275" y="84"/>
                    <a:pt x="1204" y="1"/>
                    <a:pt x="1096" y="1"/>
                  </a:cubicBezTo>
                  <a:close/>
                </a:path>
              </a:pathLst>
            </a:custGeom>
            <a:solidFill>
              <a:srgbClr val="EAFFD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384" name="Google Shape;2384;p70"/>
          <p:cNvSpPr/>
          <p:nvPr/>
        </p:nvSpPr>
        <p:spPr>
          <a:xfrm>
            <a:off x="5302440" y="3199232"/>
            <a:ext cx="291511" cy="238097"/>
          </a:xfrm>
          <a:custGeom>
            <a:avLst/>
            <a:gdLst/>
            <a:ahLst/>
            <a:cxnLst/>
            <a:rect l="l" t="t" r="r" b="b"/>
            <a:pathLst>
              <a:path w="7144" h="5835" extrusionOk="0">
                <a:moveTo>
                  <a:pt x="4620" y="0"/>
                </a:moveTo>
                <a:cubicBezTo>
                  <a:pt x="3727" y="0"/>
                  <a:pt x="2977" y="691"/>
                  <a:pt x="2905" y="1572"/>
                </a:cubicBezTo>
                <a:cubicBezTo>
                  <a:pt x="2727" y="1548"/>
                  <a:pt x="2358" y="1441"/>
                  <a:pt x="2262" y="1405"/>
                </a:cubicBezTo>
                <a:cubicBezTo>
                  <a:pt x="1643" y="1203"/>
                  <a:pt x="1072" y="810"/>
                  <a:pt x="631" y="322"/>
                </a:cubicBezTo>
                <a:cubicBezTo>
                  <a:pt x="596" y="298"/>
                  <a:pt x="572" y="274"/>
                  <a:pt x="524" y="262"/>
                </a:cubicBezTo>
                <a:cubicBezTo>
                  <a:pt x="517" y="261"/>
                  <a:pt x="509" y="260"/>
                  <a:pt x="501" y="260"/>
                </a:cubicBezTo>
                <a:cubicBezTo>
                  <a:pt x="436" y="260"/>
                  <a:pt x="367" y="304"/>
                  <a:pt x="346" y="357"/>
                </a:cubicBezTo>
                <a:cubicBezTo>
                  <a:pt x="238" y="572"/>
                  <a:pt x="179" y="810"/>
                  <a:pt x="179" y="1048"/>
                </a:cubicBezTo>
                <a:cubicBezTo>
                  <a:pt x="179" y="1393"/>
                  <a:pt x="286" y="1727"/>
                  <a:pt x="476" y="1977"/>
                </a:cubicBezTo>
                <a:cubicBezTo>
                  <a:pt x="466" y="1975"/>
                  <a:pt x="456" y="1974"/>
                  <a:pt x="446" y="1974"/>
                </a:cubicBezTo>
                <a:cubicBezTo>
                  <a:pt x="397" y="1974"/>
                  <a:pt x="349" y="1997"/>
                  <a:pt x="310" y="2036"/>
                </a:cubicBezTo>
                <a:cubicBezTo>
                  <a:pt x="286" y="2060"/>
                  <a:pt x="286" y="2108"/>
                  <a:pt x="274" y="2143"/>
                </a:cubicBezTo>
                <a:lnTo>
                  <a:pt x="274" y="2203"/>
                </a:lnTo>
                <a:cubicBezTo>
                  <a:pt x="274" y="2655"/>
                  <a:pt x="476" y="3072"/>
                  <a:pt x="822" y="3358"/>
                </a:cubicBezTo>
                <a:cubicBezTo>
                  <a:pt x="786" y="3370"/>
                  <a:pt x="774" y="3405"/>
                  <a:pt x="762" y="3417"/>
                </a:cubicBezTo>
                <a:cubicBezTo>
                  <a:pt x="750" y="3465"/>
                  <a:pt x="727" y="3513"/>
                  <a:pt x="750" y="3548"/>
                </a:cubicBezTo>
                <a:cubicBezTo>
                  <a:pt x="893" y="4024"/>
                  <a:pt x="1262" y="4405"/>
                  <a:pt x="1727" y="4548"/>
                </a:cubicBezTo>
                <a:cubicBezTo>
                  <a:pt x="1310" y="4798"/>
                  <a:pt x="834" y="4941"/>
                  <a:pt x="334" y="4941"/>
                </a:cubicBezTo>
                <a:lnTo>
                  <a:pt x="191" y="4941"/>
                </a:lnTo>
                <a:cubicBezTo>
                  <a:pt x="107" y="4941"/>
                  <a:pt x="36" y="5001"/>
                  <a:pt x="12" y="5084"/>
                </a:cubicBezTo>
                <a:cubicBezTo>
                  <a:pt x="0" y="5156"/>
                  <a:pt x="48" y="5239"/>
                  <a:pt x="107" y="5263"/>
                </a:cubicBezTo>
                <a:cubicBezTo>
                  <a:pt x="727" y="5632"/>
                  <a:pt x="1465" y="5834"/>
                  <a:pt x="2191" y="5834"/>
                </a:cubicBezTo>
                <a:cubicBezTo>
                  <a:pt x="3072" y="5834"/>
                  <a:pt x="3905" y="5560"/>
                  <a:pt x="4596" y="5060"/>
                </a:cubicBezTo>
                <a:cubicBezTo>
                  <a:pt x="4691" y="5001"/>
                  <a:pt x="4691" y="4858"/>
                  <a:pt x="4620" y="4786"/>
                </a:cubicBezTo>
                <a:cubicBezTo>
                  <a:pt x="4587" y="4754"/>
                  <a:pt x="4544" y="4735"/>
                  <a:pt x="4499" y="4735"/>
                </a:cubicBezTo>
                <a:cubicBezTo>
                  <a:pt x="4463" y="4735"/>
                  <a:pt x="4426" y="4748"/>
                  <a:pt x="4394" y="4775"/>
                </a:cubicBezTo>
                <a:cubicBezTo>
                  <a:pt x="3763" y="5215"/>
                  <a:pt x="3013" y="5489"/>
                  <a:pt x="2191" y="5489"/>
                </a:cubicBezTo>
                <a:cubicBezTo>
                  <a:pt x="1727" y="5489"/>
                  <a:pt x="1262" y="5394"/>
                  <a:pt x="846" y="5239"/>
                </a:cubicBezTo>
                <a:cubicBezTo>
                  <a:pt x="1369" y="5144"/>
                  <a:pt x="1846" y="4917"/>
                  <a:pt x="2262" y="4584"/>
                </a:cubicBezTo>
                <a:cubicBezTo>
                  <a:pt x="2310" y="4536"/>
                  <a:pt x="2334" y="4477"/>
                  <a:pt x="2322" y="4417"/>
                </a:cubicBezTo>
                <a:cubicBezTo>
                  <a:pt x="2310" y="4346"/>
                  <a:pt x="2239" y="4286"/>
                  <a:pt x="2155" y="4286"/>
                </a:cubicBezTo>
                <a:cubicBezTo>
                  <a:pt x="1739" y="4263"/>
                  <a:pt x="1369" y="4048"/>
                  <a:pt x="1167" y="3691"/>
                </a:cubicBezTo>
                <a:cubicBezTo>
                  <a:pt x="1250" y="3691"/>
                  <a:pt x="1358" y="3667"/>
                  <a:pt x="1441" y="3643"/>
                </a:cubicBezTo>
                <a:cubicBezTo>
                  <a:pt x="1524" y="3632"/>
                  <a:pt x="1584" y="3572"/>
                  <a:pt x="1584" y="3489"/>
                </a:cubicBezTo>
                <a:cubicBezTo>
                  <a:pt x="1596" y="3405"/>
                  <a:pt x="1536" y="3334"/>
                  <a:pt x="1441" y="3298"/>
                </a:cubicBezTo>
                <a:cubicBezTo>
                  <a:pt x="1000" y="3191"/>
                  <a:pt x="667" y="2822"/>
                  <a:pt x="596" y="2381"/>
                </a:cubicBezTo>
                <a:lnTo>
                  <a:pt x="596" y="2381"/>
                </a:lnTo>
                <a:cubicBezTo>
                  <a:pt x="727" y="2405"/>
                  <a:pt x="869" y="2417"/>
                  <a:pt x="1000" y="2417"/>
                </a:cubicBezTo>
                <a:cubicBezTo>
                  <a:pt x="1084" y="2417"/>
                  <a:pt x="1143" y="2358"/>
                  <a:pt x="1167" y="2274"/>
                </a:cubicBezTo>
                <a:cubicBezTo>
                  <a:pt x="1179" y="2203"/>
                  <a:pt x="1131" y="2143"/>
                  <a:pt x="1072" y="2108"/>
                </a:cubicBezTo>
                <a:cubicBezTo>
                  <a:pt x="703" y="1881"/>
                  <a:pt x="476" y="1488"/>
                  <a:pt x="476" y="1048"/>
                </a:cubicBezTo>
                <a:cubicBezTo>
                  <a:pt x="476" y="953"/>
                  <a:pt x="488" y="846"/>
                  <a:pt x="524" y="738"/>
                </a:cubicBezTo>
                <a:cubicBezTo>
                  <a:pt x="965" y="1191"/>
                  <a:pt x="1524" y="1524"/>
                  <a:pt x="2120" y="1727"/>
                </a:cubicBezTo>
                <a:cubicBezTo>
                  <a:pt x="2120" y="1727"/>
                  <a:pt x="2715" y="1905"/>
                  <a:pt x="2929" y="1917"/>
                </a:cubicBezTo>
                <a:lnTo>
                  <a:pt x="3024" y="1917"/>
                </a:lnTo>
                <a:cubicBezTo>
                  <a:pt x="3096" y="1917"/>
                  <a:pt x="3167" y="1869"/>
                  <a:pt x="3191" y="1798"/>
                </a:cubicBezTo>
                <a:cubicBezTo>
                  <a:pt x="3203" y="1786"/>
                  <a:pt x="3203" y="1750"/>
                  <a:pt x="3203" y="1738"/>
                </a:cubicBezTo>
                <a:lnTo>
                  <a:pt x="3203" y="1703"/>
                </a:lnTo>
                <a:cubicBezTo>
                  <a:pt x="3203" y="953"/>
                  <a:pt x="3810" y="334"/>
                  <a:pt x="4572" y="334"/>
                </a:cubicBezTo>
                <a:cubicBezTo>
                  <a:pt x="4941" y="334"/>
                  <a:pt x="5287" y="488"/>
                  <a:pt x="5549" y="750"/>
                </a:cubicBezTo>
                <a:cubicBezTo>
                  <a:pt x="5585" y="787"/>
                  <a:pt x="5621" y="802"/>
                  <a:pt x="5663" y="802"/>
                </a:cubicBezTo>
                <a:cubicBezTo>
                  <a:pt x="5676" y="802"/>
                  <a:pt x="5689" y="801"/>
                  <a:pt x="5703" y="798"/>
                </a:cubicBezTo>
                <a:cubicBezTo>
                  <a:pt x="5882" y="762"/>
                  <a:pt x="6049" y="738"/>
                  <a:pt x="6203" y="679"/>
                </a:cubicBezTo>
                <a:lnTo>
                  <a:pt x="6203" y="679"/>
                </a:lnTo>
                <a:cubicBezTo>
                  <a:pt x="6120" y="762"/>
                  <a:pt x="6013" y="857"/>
                  <a:pt x="5894" y="917"/>
                </a:cubicBezTo>
                <a:cubicBezTo>
                  <a:pt x="5822" y="965"/>
                  <a:pt x="5787" y="1048"/>
                  <a:pt x="5822" y="1143"/>
                </a:cubicBezTo>
                <a:cubicBezTo>
                  <a:pt x="5846" y="1203"/>
                  <a:pt x="5930" y="1250"/>
                  <a:pt x="6001" y="1250"/>
                </a:cubicBezTo>
                <a:cubicBezTo>
                  <a:pt x="6144" y="1227"/>
                  <a:pt x="6287" y="1215"/>
                  <a:pt x="6418" y="1167"/>
                </a:cubicBezTo>
                <a:lnTo>
                  <a:pt x="6418" y="1167"/>
                </a:lnTo>
                <a:cubicBezTo>
                  <a:pt x="6299" y="1286"/>
                  <a:pt x="6168" y="1405"/>
                  <a:pt x="6013" y="1512"/>
                </a:cubicBezTo>
                <a:cubicBezTo>
                  <a:pt x="5965" y="1548"/>
                  <a:pt x="5941" y="1608"/>
                  <a:pt x="5941" y="1655"/>
                </a:cubicBezTo>
                <a:lnTo>
                  <a:pt x="5941" y="1679"/>
                </a:lnTo>
                <a:lnTo>
                  <a:pt x="5941" y="1703"/>
                </a:lnTo>
                <a:lnTo>
                  <a:pt x="5941" y="1727"/>
                </a:lnTo>
                <a:cubicBezTo>
                  <a:pt x="5941" y="2691"/>
                  <a:pt x="5572" y="3572"/>
                  <a:pt x="4977" y="4227"/>
                </a:cubicBezTo>
                <a:cubicBezTo>
                  <a:pt x="4918" y="4298"/>
                  <a:pt x="4918" y="4405"/>
                  <a:pt x="4977" y="4465"/>
                </a:cubicBezTo>
                <a:cubicBezTo>
                  <a:pt x="5011" y="4499"/>
                  <a:pt x="5053" y="4514"/>
                  <a:pt x="5096" y="4514"/>
                </a:cubicBezTo>
                <a:cubicBezTo>
                  <a:pt x="5143" y="4514"/>
                  <a:pt x="5190" y="4496"/>
                  <a:pt x="5227" y="4465"/>
                </a:cubicBezTo>
                <a:cubicBezTo>
                  <a:pt x="5894" y="3715"/>
                  <a:pt x="6263" y="2762"/>
                  <a:pt x="6287" y="1750"/>
                </a:cubicBezTo>
                <a:cubicBezTo>
                  <a:pt x="6596" y="1524"/>
                  <a:pt x="6846" y="1250"/>
                  <a:pt x="7061" y="917"/>
                </a:cubicBezTo>
                <a:cubicBezTo>
                  <a:pt x="7144" y="857"/>
                  <a:pt x="7132" y="750"/>
                  <a:pt x="7061" y="715"/>
                </a:cubicBezTo>
                <a:cubicBezTo>
                  <a:pt x="7029" y="683"/>
                  <a:pt x="6987" y="667"/>
                  <a:pt x="6937" y="667"/>
                </a:cubicBezTo>
                <a:cubicBezTo>
                  <a:pt x="6912" y="667"/>
                  <a:pt x="6886" y="671"/>
                  <a:pt x="6858" y="679"/>
                </a:cubicBezTo>
                <a:cubicBezTo>
                  <a:pt x="6775" y="726"/>
                  <a:pt x="6680" y="750"/>
                  <a:pt x="6596" y="786"/>
                </a:cubicBezTo>
                <a:cubicBezTo>
                  <a:pt x="6680" y="667"/>
                  <a:pt x="6763" y="512"/>
                  <a:pt x="6823" y="369"/>
                </a:cubicBezTo>
                <a:cubicBezTo>
                  <a:pt x="6834" y="310"/>
                  <a:pt x="6834" y="238"/>
                  <a:pt x="6787" y="191"/>
                </a:cubicBezTo>
                <a:cubicBezTo>
                  <a:pt x="6750" y="153"/>
                  <a:pt x="6703" y="135"/>
                  <a:pt x="6659" y="135"/>
                </a:cubicBezTo>
                <a:cubicBezTo>
                  <a:pt x="6632" y="135"/>
                  <a:pt x="6607" y="142"/>
                  <a:pt x="6584" y="155"/>
                </a:cubicBezTo>
                <a:cubicBezTo>
                  <a:pt x="6322" y="310"/>
                  <a:pt x="6061" y="393"/>
                  <a:pt x="5775" y="441"/>
                </a:cubicBezTo>
                <a:cubicBezTo>
                  <a:pt x="5465" y="143"/>
                  <a:pt x="5048" y="0"/>
                  <a:pt x="4620" y="0"/>
                </a:cubicBezTo>
                <a:close/>
              </a:path>
            </a:pathLst>
          </a:custGeom>
          <a:solidFill>
            <a:srgbClr val="EAFFD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5" name="Google Shape;2385;p70"/>
          <p:cNvSpPr/>
          <p:nvPr/>
        </p:nvSpPr>
        <p:spPr>
          <a:xfrm rot="2564877">
            <a:off x="8116219" y="4015159"/>
            <a:ext cx="152704" cy="164540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6" name="Google Shape;2386;p70"/>
          <p:cNvSpPr/>
          <p:nvPr/>
        </p:nvSpPr>
        <p:spPr>
          <a:xfrm rot="-2177116">
            <a:off x="727682" y="3483222"/>
            <a:ext cx="492757" cy="1548036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387" name="Google Shape;2387;p70"/>
          <p:cNvGrpSpPr/>
          <p:nvPr/>
        </p:nvGrpSpPr>
        <p:grpSpPr>
          <a:xfrm>
            <a:off x="7093751" y="1432502"/>
            <a:ext cx="1896621" cy="2166511"/>
            <a:chOff x="7093751" y="1432502"/>
            <a:chExt cx="1896621" cy="2166511"/>
          </a:xfrm>
        </p:grpSpPr>
        <p:sp>
          <p:nvSpPr>
            <p:cNvPr id="2388" name="Google Shape;2388;p70"/>
            <p:cNvSpPr/>
            <p:nvPr/>
          </p:nvSpPr>
          <p:spPr>
            <a:xfrm rot="-7669711" flipH="1">
              <a:off x="6935959" y="2173999"/>
              <a:ext cx="2212205" cy="683516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389" name="Google Shape;2389;p70"/>
            <p:cNvGrpSpPr/>
            <p:nvPr/>
          </p:nvGrpSpPr>
          <p:grpSpPr>
            <a:xfrm rot="280823">
              <a:off x="7943719" y="3222792"/>
              <a:ext cx="188390" cy="195263"/>
              <a:chOff x="8487708" y="4150383"/>
              <a:chExt cx="188384" cy="195256"/>
            </a:xfrm>
          </p:grpSpPr>
          <p:sp>
            <p:nvSpPr>
              <p:cNvPr id="2390" name="Google Shape;2390;p70"/>
              <p:cNvSpPr/>
              <p:nvPr/>
            </p:nvSpPr>
            <p:spPr>
              <a:xfrm>
                <a:off x="8577883" y="4150383"/>
                <a:ext cx="21771" cy="1952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22" extrusionOk="0">
                    <a:moveTo>
                      <a:pt x="218" y="1"/>
                    </a:moveTo>
                    <a:cubicBezTo>
                      <a:pt x="110" y="1"/>
                      <a:pt x="23" y="88"/>
                      <a:pt x="23" y="196"/>
                    </a:cubicBezTo>
                    <a:lnTo>
                      <a:pt x="1" y="3525"/>
                    </a:lnTo>
                    <a:cubicBezTo>
                      <a:pt x="1" y="3634"/>
                      <a:pt x="88" y="3721"/>
                      <a:pt x="197" y="3721"/>
                    </a:cubicBezTo>
                    <a:cubicBezTo>
                      <a:pt x="305" y="3721"/>
                      <a:pt x="392" y="3634"/>
                      <a:pt x="392" y="3525"/>
                    </a:cubicBezTo>
                    <a:lnTo>
                      <a:pt x="414" y="207"/>
                    </a:lnTo>
                    <a:cubicBezTo>
                      <a:pt x="414" y="98"/>
                      <a:pt x="327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1" name="Google Shape;2391;p70"/>
              <p:cNvSpPr/>
              <p:nvPr/>
            </p:nvSpPr>
            <p:spPr>
              <a:xfrm>
                <a:off x="8506540" y="4186475"/>
                <a:ext cx="167295" cy="12092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305" extrusionOk="0">
                    <a:moveTo>
                      <a:pt x="2956" y="1"/>
                    </a:moveTo>
                    <a:cubicBezTo>
                      <a:pt x="2919" y="1"/>
                      <a:pt x="2883" y="11"/>
                      <a:pt x="2851" y="31"/>
                    </a:cubicBezTo>
                    <a:lnTo>
                      <a:pt x="110" y="1945"/>
                    </a:lnTo>
                    <a:cubicBezTo>
                      <a:pt x="23" y="2010"/>
                      <a:pt x="1" y="2130"/>
                      <a:pt x="55" y="2217"/>
                    </a:cubicBezTo>
                    <a:cubicBezTo>
                      <a:pt x="99" y="2272"/>
                      <a:pt x="153" y="2304"/>
                      <a:pt x="219" y="2304"/>
                    </a:cubicBezTo>
                    <a:cubicBezTo>
                      <a:pt x="262" y="2304"/>
                      <a:pt x="295" y="2293"/>
                      <a:pt x="338" y="2272"/>
                    </a:cubicBezTo>
                    <a:lnTo>
                      <a:pt x="3080" y="357"/>
                    </a:lnTo>
                    <a:cubicBezTo>
                      <a:pt x="3167" y="292"/>
                      <a:pt x="3188" y="172"/>
                      <a:pt x="3123" y="85"/>
                    </a:cubicBezTo>
                    <a:cubicBezTo>
                      <a:pt x="3082" y="30"/>
                      <a:pt x="3019" y="1"/>
                      <a:pt x="2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2" name="Google Shape;2392;p70"/>
              <p:cNvSpPr/>
              <p:nvPr/>
            </p:nvSpPr>
            <p:spPr>
              <a:xfrm>
                <a:off x="8524271" y="4179026"/>
                <a:ext cx="131307" cy="13576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88" extrusionOk="0">
                    <a:moveTo>
                      <a:pt x="211" y="1"/>
                    </a:moveTo>
                    <a:cubicBezTo>
                      <a:pt x="164" y="1"/>
                      <a:pt x="117" y="17"/>
                      <a:pt x="76" y="53"/>
                    </a:cubicBezTo>
                    <a:cubicBezTo>
                      <a:pt x="0" y="129"/>
                      <a:pt x="0" y="260"/>
                      <a:pt x="76" y="336"/>
                    </a:cubicBezTo>
                    <a:lnTo>
                      <a:pt x="2143" y="2522"/>
                    </a:lnTo>
                    <a:cubicBezTo>
                      <a:pt x="2187" y="2566"/>
                      <a:pt x="2241" y="2588"/>
                      <a:pt x="2285" y="2588"/>
                    </a:cubicBezTo>
                    <a:cubicBezTo>
                      <a:pt x="2339" y="2588"/>
                      <a:pt x="2383" y="2566"/>
                      <a:pt x="2426" y="2533"/>
                    </a:cubicBezTo>
                    <a:cubicBezTo>
                      <a:pt x="2502" y="2457"/>
                      <a:pt x="2502" y="2337"/>
                      <a:pt x="2437" y="2250"/>
                    </a:cubicBezTo>
                    <a:lnTo>
                      <a:pt x="359" y="64"/>
                    </a:lnTo>
                    <a:cubicBezTo>
                      <a:pt x="318" y="23"/>
                      <a:pt x="265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3" name="Google Shape;2393;p70"/>
              <p:cNvSpPr/>
              <p:nvPr/>
            </p:nvSpPr>
            <p:spPr>
              <a:xfrm>
                <a:off x="8487707" y="4234266"/>
                <a:ext cx="188384" cy="2229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25" extrusionOk="0">
                    <a:moveTo>
                      <a:pt x="3395" y="1"/>
                    </a:moveTo>
                    <a:lnTo>
                      <a:pt x="208" y="33"/>
                    </a:lnTo>
                    <a:cubicBezTo>
                      <a:pt x="88" y="33"/>
                      <a:pt x="1" y="120"/>
                      <a:pt x="12" y="229"/>
                    </a:cubicBezTo>
                    <a:cubicBezTo>
                      <a:pt x="12" y="338"/>
                      <a:pt x="99" y="425"/>
                      <a:pt x="208" y="425"/>
                    </a:cubicBezTo>
                    <a:lnTo>
                      <a:pt x="3395" y="392"/>
                    </a:lnTo>
                    <a:cubicBezTo>
                      <a:pt x="3504" y="392"/>
                      <a:pt x="3591" y="305"/>
                      <a:pt x="3591" y="196"/>
                    </a:cubicBezTo>
                    <a:cubicBezTo>
                      <a:pt x="3591" y="88"/>
                      <a:pt x="3504" y="1"/>
                      <a:pt x="3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394" name="Google Shape;2394;p70"/>
            <p:cNvSpPr/>
            <p:nvPr/>
          </p:nvSpPr>
          <p:spPr>
            <a:xfrm rot="-1660787">
              <a:off x="8050525" y="1582987"/>
              <a:ext cx="284099" cy="306118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395" name="Google Shape;2395;p70"/>
          <p:cNvGrpSpPr/>
          <p:nvPr/>
        </p:nvGrpSpPr>
        <p:grpSpPr>
          <a:xfrm rot="-438459">
            <a:off x="391103" y="2286280"/>
            <a:ext cx="1892048" cy="1279970"/>
            <a:chOff x="432275" y="332275"/>
            <a:chExt cx="1892005" cy="1279941"/>
          </a:xfrm>
        </p:grpSpPr>
        <p:grpSp>
          <p:nvGrpSpPr>
            <p:cNvPr id="2396" name="Google Shape;2396;p70"/>
            <p:cNvGrpSpPr/>
            <p:nvPr/>
          </p:nvGrpSpPr>
          <p:grpSpPr>
            <a:xfrm>
              <a:off x="433982" y="334051"/>
              <a:ext cx="1890298" cy="1278165"/>
              <a:chOff x="6404450" y="5191162"/>
              <a:chExt cx="1890298" cy="1278165"/>
            </a:xfrm>
          </p:grpSpPr>
          <p:sp>
            <p:nvSpPr>
              <p:cNvPr id="2397" name="Google Shape;2397;p70"/>
              <p:cNvSpPr/>
              <p:nvPr/>
            </p:nvSpPr>
            <p:spPr>
              <a:xfrm>
                <a:off x="6404450" y="5191162"/>
                <a:ext cx="966795" cy="1183494"/>
              </a:xfrm>
              <a:custGeom>
                <a:avLst/>
                <a:gdLst/>
                <a:ahLst/>
                <a:cxnLst/>
                <a:rect l="l" t="t" r="r" b="b"/>
                <a:pathLst>
                  <a:path w="26336" h="32239" extrusionOk="0">
                    <a:moveTo>
                      <a:pt x="11316" y="1"/>
                    </a:moveTo>
                    <a:cubicBezTo>
                      <a:pt x="7676" y="1"/>
                      <a:pt x="2474" y="923"/>
                      <a:pt x="2584" y="3406"/>
                    </a:cubicBezTo>
                    <a:cubicBezTo>
                      <a:pt x="2732" y="7035"/>
                      <a:pt x="1186" y="13419"/>
                      <a:pt x="608" y="20355"/>
                    </a:cubicBezTo>
                    <a:cubicBezTo>
                      <a:pt x="1" y="27679"/>
                      <a:pt x="5936" y="32239"/>
                      <a:pt x="8456" y="32239"/>
                    </a:cubicBezTo>
                    <a:cubicBezTo>
                      <a:pt x="8780" y="32239"/>
                      <a:pt x="9048" y="32163"/>
                      <a:pt x="9238" y="32009"/>
                    </a:cubicBezTo>
                    <a:cubicBezTo>
                      <a:pt x="9708" y="31619"/>
                      <a:pt x="9775" y="31242"/>
                      <a:pt x="9627" y="30906"/>
                    </a:cubicBezTo>
                    <a:cubicBezTo>
                      <a:pt x="9641" y="30893"/>
                      <a:pt x="9654" y="30893"/>
                      <a:pt x="9668" y="30893"/>
                    </a:cubicBezTo>
                    <a:cubicBezTo>
                      <a:pt x="10292" y="31228"/>
                      <a:pt x="10973" y="31490"/>
                      <a:pt x="11568" y="31490"/>
                    </a:cubicBezTo>
                    <a:cubicBezTo>
                      <a:pt x="12023" y="31490"/>
                      <a:pt x="12428" y="31337"/>
                      <a:pt x="12719" y="30947"/>
                    </a:cubicBezTo>
                    <a:cubicBezTo>
                      <a:pt x="13042" y="30503"/>
                      <a:pt x="13082" y="30127"/>
                      <a:pt x="12947" y="29791"/>
                    </a:cubicBezTo>
                    <a:lnTo>
                      <a:pt x="12947" y="29791"/>
                    </a:lnTo>
                    <a:cubicBezTo>
                      <a:pt x="13082" y="29831"/>
                      <a:pt x="13216" y="29871"/>
                      <a:pt x="13351" y="29885"/>
                    </a:cubicBezTo>
                    <a:lnTo>
                      <a:pt x="13364" y="29885"/>
                    </a:lnTo>
                    <a:cubicBezTo>
                      <a:pt x="13418" y="29885"/>
                      <a:pt x="13458" y="29844"/>
                      <a:pt x="13472" y="29791"/>
                    </a:cubicBezTo>
                    <a:cubicBezTo>
                      <a:pt x="13472" y="29791"/>
                      <a:pt x="13472" y="29777"/>
                      <a:pt x="13472" y="29777"/>
                    </a:cubicBezTo>
                    <a:cubicBezTo>
                      <a:pt x="13840" y="29892"/>
                      <a:pt x="14205" y="29963"/>
                      <a:pt x="14541" y="29963"/>
                    </a:cubicBezTo>
                    <a:cubicBezTo>
                      <a:pt x="14953" y="29963"/>
                      <a:pt x="15321" y="29856"/>
                      <a:pt x="15595" y="29589"/>
                    </a:cubicBezTo>
                    <a:cubicBezTo>
                      <a:pt x="15784" y="29387"/>
                      <a:pt x="15891" y="29159"/>
                      <a:pt x="15918" y="28917"/>
                    </a:cubicBezTo>
                    <a:cubicBezTo>
                      <a:pt x="16469" y="29441"/>
                      <a:pt x="17020" y="29818"/>
                      <a:pt x="17518" y="29952"/>
                    </a:cubicBezTo>
                    <a:cubicBezTo>
                      <a:pt x="18818" y="30621"/>
                      <a:pt x="20228" y="30988"/>
                      <a:pt x="21397" y="30988"/>
                    </a:cubicBezTo>
                    <a:cubicBezTo>
                      <a:pt x="22318" y="30988"/>
                      <a:pt x="23089" y="30760"/>
                      <a:pt x="23539" y="30275"/>
                    </a:cubicBezTo>
                    <a:cubicBezTo>
                      <a:pt x="23539" y="30275"/>
                      <a:pt x="23553" y="30288"/>
                      <a:pt x="23553" y="30288"/>
                    </a:cubicBezTo>
                    <a:cubicBezTo>
                      <a:pt x="23566" y="30288"/>
                      <a:pt x="23593" y="30301"/>
                      <a:pt x="23607" y="30301"/>
                    </a:cubicBezTo>
                    <a:cubicBezTo>
                      <a:pt x="23647" y="30301"/>
                      <a:pt x="23687" y="30275"/>
                      <a:pt x="23701" y="30248"/>
                    </a:cubicBezTo>
                    <a:cubicBezTo>
                      <a:pt x="23741" y="30194"/>
                      <a:pt x="23714" y="30127"/>
                      <a:pt x="23674" y="30100"/>
                    </a:cubicBezTo>
                    <a:cubicBezTo>
                      <a:pt x="25125" y="28070"/>
                      <a:pt x="20528" y="27976"/>
                      <a:pt x="16953" y="21565"/>
                    </a:cubicBezTo>
                    <a:cubicBezTo>
                      <a:pt x="13324" y="15059"/>
                      <a:pt x="13982" y="13648"/>
                      <a:pt x="16805" y="12331"/>
                    </a:cubicBezTo>
                    <a:cubicBezTo>
                      <a:pt x="17514" y="12002"/>
                      <a:pt x="18142" y="11868"/>
                      <a:pt x="18706" y="11868"/>
                    </a:cubicBezTo>
                    <a:cubicBezTo>
                      <a:pt x="21184" y="11868"/>
                      <a:pt x="22421" y="14453"/>
                      <a:pt x="23802" y="14453"/>
                    </a:cubicBezTo>
                    <a:cubicBezTo>
                      <a:pt x="23984" y="14453"/>
                      <a:pt x="24169" y="14408"/>
                      <a:pt x="24359" y="14306"/>
                    </a:cubicBezTo>
                    <a:cubicBezTo>
                      <a:pt x="26335" y="13245"/>
                      <a:pt x="25569" y="10220"/>
                      <a:pt x="22397" y="8406"/>
                    </a:cubicBezTo>
                    <a:cubicBezTo>
                      <a:pt x="19225" y="6591"/>
                      <a:pt x="17410" y="6591"/>
                      <a:pt x="17410" y="6591"/>
                    </a:cubicBezTo>
                    <a:cubicBezTo>
                      <a:pt x="16348" y="6134"/>
                      <a:pt x="15743" y="1591"/>
                      <a:pt x="14681" y="529"/>
                    </a:cubicBezTo>
                    <a:cubicBezTo>
                      <a:pt x="14346" y="198"/>
                      <a:pt x="12998" y="1"/>
                      <a:pt x="11316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8" name="Google Shape;2398;p70"/>
              <p:cNvSpPr/>
              <p:nvPr/>
            </p:nvSpPr>
            <p:spPr>
              <a:xfrm>
                <a:off x="7316390" y="5275444"/>
                <a:ext cx="978358" cy="1193883"/>
              </a:xfrm>
              <a:custGeom>
                <a:avLst/>
                <a:gdLst/>
                <a:ahLst/>
                <a:cxnLst/>
                <a:rect l="l" t="t" r="r" b="b"/>
                <a:pathLst>
                  <a:path w="26651" h="32522" extrusionOk="0">
                    <a:moveTo>
                      <a:pt x="15761" y="1"/>
                    </a:moveTo>
                    <a:cubicBezTo>
                      <a:pt x="15161" y="1"/>
                      <a:pt x="14722" y="68"/>
                      <a:pt x="14530" y="209"/>
                    </a:cubicBezTo>
                    <a:cubicBezTo>
                      <a:pt x="13321" y="1096"/>
                      <a:pt x="12030" y="5491"/>
                      <a:pt x="10914" y="5774"/>
                    </a:cubicBezTo>
                    <a:cubicBezTo>
                      <a:pt x="10914" y="5774"/>
                      <a:pt x="10754" y="5748"/>
                      <a:pt x="10436" y="5748"/>
                    </a:cubicBezTo>
                    <a:cubicBezTo>
                      <a:pt x="9696" y="5748"/>
                      <a:pt x="8103" y="5887"/>
                      <a:pt x="5713" y="6809"/>
                    </a:cubicBezTo>
                    <a:cubicBezTo>
                      <a:pt x="2285" y="8112"/>
                      <a:pt x="1075" y="10989"/>
                      <a:pt x="2863" y="12333"/>
                    </a:cubicBezTo>
                    <a:cubicBezTo>
                      <a:pt x="3093" y="12507"/>
                      <a:pt x="3328" y="12579"/>
                      <a:pt x="3571" y="12579"/>
                    </a:cubicBezTo>
                    <a:cubicBezTo>
                      <a:pt x="4794" y="12579"/>
                      <a:pt x="6238" y="10754"/>
                      <a:pt x="8293" y="10754"/>
                    </a:cubicBezTo>
                    <a:cubicBezTo>
                      <a:pt x="8996" y="10754"/>
                      <a:pt x="9770" y="10967"/>
                      <a:pt x="10632" y="11540"/>
                    </a:cubicBezTo>
                    <a:cubicBezTo>
                      <a:pt x="13226" y="13274"/>
                      <a:pt x="13657" y="14766"/>
                      <a:pt x="9073" y="20640"/>
                    </a:cubicBezTo>
                    <a:cubicBezTo>
                      <a:pt x="4557" y="26433"/>
                      <a:pt x="0" y="25828"/>
                      <a:pt x="1129" y="28046"/>
                    </a:cubicBezTo>
                    <a:cubicBezTo>
                      <a:pt x="1075" y="28073"/>
                      <a:pt x="1049" y="28140"/>
                      <a:pt x="1075" y="28194"/>
                    </a:cubicBezTo>
                    <a:cubicBezTo>
                      <a:pt x="1095" y="28233"/>
                      <a:pt x="1136" y="28258"/>
                      <a:pt x="1178" y="28258"/>
                    </a:cubicBezTo>
                    <a:cubicBezTo>
                      <a:pt x="1193" y="28258"/>
                      <a:pt x="1209" y="28255"/>
                      <a:pt x="1223" y="28247"/>
                    </a:cubicBezTo>
                    <a:lnTo>
                      <a:pt x="1237" y="28247"/>
                    </a:lnTo>
                    <a:cubicBezTo>
                      <a:pt x="1730" y="28988"/>
                      <a:pt x="2879" y="29351"/>
                      <a:pt x="4248" y="29351"/>
                    </a:cubicBezTo>
                    <a:cubicBezTo>
                      <a:pt x="5190" y="29351"/>
                      <a:pt x="6236" y="29179"/>
                      <a:pt x="7245" y="28839"/>
                    </a:cubicBezTo>
                    <a:cubicBezTo>
                      <a:pt x="7756" y="28785"/>
                      <a:pt x="8347" y="28503"/>
                      <a:pt x="8979" y="28073"/>
                    </a:cubicBezTo>
                    <a:lnTo>
                      <a:pt x="8979" y="28073"/>
                    </a:lnTo>
                    <a:cubicBezTo>
                      <a:pt x="8966" y="28315"/>
                      <a:pt x="9033" y="28543"/>
                      <a:pt x="9194" y="28772"/>
                    </a:cubicBezTo>
                    <a:cubicBezTo>
                      <a:pt x="9505" y="29192"/>
                      <a:pt x="10024" y="29344"/>
                      <a:pt x="10625" y="29344"/>
                    </a:cubicBezTo>
                    <a:cubicBezTo>
                      <a:pt x="10830" y="29344"/>
                      <a:pt x="11045" y="29327"/>
                      <a:pt x="11264" y="29296"/>
                    </a:cubicBezTo>
                    <a:cubicBezTo>
                      <a:pt x="11264" y="29363"/>
                      <a:pt x="11304" y="29417"/>
                      <a:pt x="11372" y="29417"/>
                    </a:cubicBezTo>
                    <a:lnTo>
                      <a:pt x="11439" y="29417"/>
                    </a:lnTo>
                    <a:cubicBezTo>
                      <a:pt x="11546" y="29417"/>
                      <a:pt x="11667" y="29403"/>
                      <a:pt x="11775" y="29390"/>
                    </a:cubicBezTo>
                    <a:lnTo>
                      <a:pt x="11775" y="29390"/>
                    </a:lnTo>
                    <a:cubicBezTo>
                      <a:pt x="11600" y="29699"/>
                      <a:pt x="11573" y="30075"/>
                      <a:pt x="11829" y="30559"/>
                    </a:cubicBezTo>
                    <a:cubicBezTo>
                      <a:pt x="12115" y="31103"/>
                      <a:pt x="12635" y="31301"/>
                      <a:pt x="13242" y="31301"/>
                    </a:cubicBezTo>
                    <a:cubicBezTo>
                      <a:pt x="13746" y="31301"/>
                      <a:pt x="14310" y="31165"/>
                      <a:pt x="14853" y="30976"/>
                    </a:cubicBezTo>
                    <a:cubicBezTo>
                      <a:pt x="14853" y="30976"/>
                      <a:pt x="14866" y="30989"/>
                      <a:pt x="14880" y="30989"/>
                    </a:cubicBezTo>
                    <a:cubicBezTo>
                      <a:pt x="14692" y="31299"/>
                      <a:pt x="14705" y="31688"/>
                      <a:pt x="15108" y="32145"/>
                    </a:cubicBezTo>
                    <a:cubicBezTo>
                      <a:pt x="15334" y="32397"/>
                      <a:pt x="15729" y="32521"/>
                      <a:pt x="16236" y="32521"/>
                    </a:cubicBezTo>
                    <a:cubicBezTo>
                      <a:pt x="18957" y="32521"/>
                      <a:pt x="24917" y="28923"/>
                      <a:pt x="25404" y="21943"/>
                    </a:cubicBezTo>
                    <a:cubicBezTo>
                      <a:pt x="25902" y="15008"/>
                      <a:pt x="25351" y="8462"/>
                      <a:pt x="26063" y="4900"/>
                    </a:cubicBezTo>
                    <a:cubicBezTo>
                      <a:pt x="26651" y="1903"/>
                      <a:pt x="18942" y="1"/>
                      <a:pt x="1576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399" name="Google Shape;2399;p70"/>
              <p:cNvSpPr/>
              <p:nvPr/>
            </p:nvSpPr>
            <p:spPr>
              <a:xfrm>
                <a:off x="6994166" y="5728973"/>
                <a:ext cx="692828" cy="465006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2667" extrusionOk="0">
                    <a:moveTo>
                      <a:pt x="5027" y="0"/>
                    </a:moveTo>
                    <a:cubicBezTo>
                      <a:pt x="4215" y="0"/>
                      <a:pt x="3381" y="476"/>
                      <a:pt x="2635" y="1806"/>
                    </a:cubicBezTo>
                    <a:cubicBezTo>
                      <a:pt x="1" y="6470"/>
                      <a:pt x="8603" y="12667"/>
                      <a:pt x="8603" y="12667"/>
                    </a:cubicBezTo>
                    <a:cubicBezTo>
                      <a:pt x="8603" y="12667"/>
                      <a:pt x="18873" y="5220"/>
                      <a:pt x="15929" y="1887"/>
                    </a:cubicBezTo>
                    <a:cubicBezTo>
                      <a:pt x="15046" y="889"/>
                      <a:pt x="14122" y="528"/>
                      <a:pt x="13246" y="528"/>
                    </a:cubicBezTo>
                    <a:cubicBezTo>
                      <a:pt x="10946" y="528"/>
                      <a:pt x="8980" y="3016"/>
                      <a:pt x="8980" y="3016"/>
                    </a:cubicBezTo>
                    <a:cubicBezTo>
                      <a:pt x="8980" y="3016"/>
                      <a:pt x="7073" y="0"/>
                      <a:pt x="502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400" name="Google Shape;2400;p70"/>
            <p:cNvGrpSpPr/>
            <p:nvPr/>
          </p:nvGrpSpPr>
          <p:grpSpPr>
            <a:xfrm>
              <a:off x="432275" y="332275"/>
              <a:ext cx="1890298" cy="1278018"/>
              <a:chOff x="6404450" y="3179225"/>
              <a:chExt cx="1890298" cy="1278018"/>
            </a:xfrm>
          </p:grpSpPr>
          <p:sp>
            <p:nvSpPr>
              <p:cNvPr id="2401" name="Google Shape;2401;p70"/>
              <p:cNvSpPr/>
              <p:nvPr/>
            </p:nvSpPr>
            <p:spPr>
              <a:xfrm>
                <a:off x="6404450" y="3179225"/>
                <a:ext cx="966795" cy="1183347"/>
              </a:xfrm>
              <a:custGeom>
                <a:avLst/>
                <a:gdLst/>
                <a:ahLst/>
                <a:cxnLst/>
                <a:rect l="l" t="t" r="r" b="b"/>
                <a:pathLst>
                  <a:path w="26336" h="32235" extrusionOk="0">
                    <a:moveTo>
                      <a:pt x="11290" y="0"/>
                    </a:moveTo>
                    <a:cubicBezTo>
                      <a:pt x="7652" y="0"/>
                      <a:pt x="2474" y="925"/>
                      <a:pt x="2584" y="3401"/>
                    </a:cubicBezTo>
                    <a:cubicBezTo>
                      <a:pt x="2732" y="7044"/>
                      <a:pt x="1186" y="13415"/>
                      <a:pt x="608" y="20351"/>
                    </a:cubicBezTo>
                    <a:cubicBezTo>
                      <a:pt x="1" y="27675"/>
                      <a:pt x="5936" y="32234"/>
                      <a:pt x="8456" y="32234"/>
                    </a:cubicBezTo>
                    <a:cubicBezTo>
                      <a:pt x="8780" y="32234"/>
                      <a:pt x="9048" y="32159"/>
                      <a:pt x="9238" y="32004"/>
                    </a:cubicBezTo>
                    <a:cubicBezTo>
                      <a:pt x="9735" y="31601"/>
                      <a:pt x="9775" y="31211"/>
                      <a:pt x="9614" y="30862"/>
                    </a:cubicBezTo>
                    <a:lnTo>
                      <a:pt x="9614" y="30862"/>
                    </a:lnTo>
                    <a:cubicBezTo>
                      <a:pt x="10254" y="31209"/>
                      <a:pt x="10956" y="31485"/>
                      <a:pt x="11567" y="31485"/>
                    </a:cubicBezTo>
                    <a:cubicBezTo>
                      <a:pt x="12022" y="31485"/>
                      <a:pt x="12427" y="31332"/>
                      <a:pt x="12719" y="30942"/>
                    </a:cubicBezTo>
                    <a:cubicBezTo>
                      <a:pt x="13122" y="30391"/>
                      <a:pt x="13082" y="29934"/>
                      <a:pt x="12813" y="29544"/>
                    </a:cubicBezTo>
                    <a:lnTo>
                      <a:pt x="12813" y="29544"/>
                    </a:lnTo>
                    <a:cubicBezTo>
                      <a:pt x="13394" y="29786"/>
                      <a:pt x="14006" y="29964"/>
                      <a:pt x="14539" y="29964"/>
                    </a:cubicBezTo>
                    <a:cubicBezTo>
                      <a:pt x="14955" y="29964"/>
                      <a:pt x="15324" y="29856"/>
                      <a:pt x="15595" y="29585"/>
                    </a:cubicBezTo>
                    <a:cubicBezTo>
                      <a:pt x="15797" y="29383"/>
                      <a:pt x="15891" y="29155"/>
                      <a:pt x="15918" y="28913"/>
                    </a:cubicBezTo>
                    <a:cubicBezTo>
                      <a:pt x="17539" y="30226"/>
                      <a:pt x="19727" y="30987"/>
                      <a:pt x="21409" y="30987"/>
                    </a:cubicBezTo>
                    <a:cubicBezTo>
                      <a:pt x="22378" y="30987"/>
                      <a:pt x="23179" y="30735"/>
                      <a:pt x="23607" y="30190"/>
                    </a:cubicBezTo>
                    <a:cubicBezTo>
                      <a:pt x="25273" y="28066"/>
                      <a:pt x="20582" y="28066"/>
                      <a:pt x="16953" y="21560"/>
                    </a:cubicBezTo>
                    <a:cubicBezTo>
                      <a:pt x="13324" y="15055"/>
                      <a:pt x="13982" y="13643"/>
                      <a:pt x="16805" y="12340"/>
                    </a:cubicBezTo>
                    <a:cubicBezTo>
                      <a:pt x="17516" y="12008"/>
                      <a:pt x="18147" y="11873"/>
                      <a:pt x="18712" y="11873"/>
                    </a:cubicBezTo>
                    <a:cubicBezTo>
                      <a:pt x="21183" y="11873"/>
                      <a:pt x="22419" y="14452"/>
                      <a:pt x="23797" y="14452"/>
                    </a:cubicBezTo>
                    <a:cubicBezTo>
                      <a:pt x="23981" y="14452"/>
                      <a:pt x="24167" y="14406"/>
                      <a:pt x="24359" y="14302"/>
                    </a:cubicBezTo>
                    <a:cubicBezTo>
                      <a:pt x="26335" y="13240"/>
                      <a:pt x="25569" y="10216"/>
                      <a:pt x="22397" y="8401"/>
                    </a:cubicBezTo>
                    <a:cubicBezTo>
                      <a:pt x="19225" y="6587"/>
                      <a:pt x="17410" y="6587"/>
                      <a:pt x="17410" y="6587"/>
                    </a:cubicBezTo>
                    <a:cubicBezTo>
                      <a:pt x="16348" y="6130"/>
                      <a:pt x="15743" y="1587"/>
                      <a:pt x="14681" y="538"/>
                    </a:cubicBezTo>
                    <a:cubicBezTo>
                      <a:pt x="14344" y="201"/>
                      <a:pt x="12984" y="0"/>
                      <a:pt x="11290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2" name="Google Shape;2402;p70"/>
              <p:cNvSpPr/>
              <p:nvPr/>
            </p:nvSpPr>
            <p:spPr>
              <a:xfrm>
                <a:off x="6819032" y="3988896"/>
                <a:ext cx="242286" cy="291661"/>
              </a:xfrm>
              <a:custGeom>
                <a:avLst/>
                <a:gdLst/>
                <a:ahLst/>
                <a:cxnLst/>
                <a:rect l="l" t="t" r="r" b="b"/>
                <a:pathLst>
                  <a:path w="6600" h="7945" extrusionOk="0">
                    <a:moveTo>
                      <a:pt x="137" y="1"/>
                    </a:moveTo>
                    <a:cubicBezTo>
                      <a:pt x="118" y="1"/>
                      <a:pt x="99" y="5"/>
                      <a:pt x="81" y="14"/>
                    </a:cubicBezTo>
                    <a:cubicBezTo>
                      <a:pt x="27" y="41"/>
                      <a:pt x="0" y="108"/>
                      <a:pt x="41" y="162"/>
                    </a:cubicBezTo>
                    <a:cubicBezTo>
                      <a:pt x="188" y="471"/>
                      <a:pt x="3952" y="7702"/>
                      <a:pt x="6479" y="7944"/>
                    </a:cubicBezTo>
                    <a:lnTo>
                      <a:pt x="6492" y="7944"/>
                    </a:lnTo>
                    <a:cubicBezTo>
                      <a:pt x="6546" y="7944"/>
                      <a:pt x="6600" y="7891"/>
                      <a:pt x="6600" y="7837"/>
                    </a:cubicBezTo>
                    <a:cubicBezTo>
                      <a:pt x="6600" y="7770"/>
                      <a:pt x="6560" y="7716"/>
                      <a:pt x="6506" y="7716"/>
                    </a:cubicBezTo>
                    <a:cubicBezTo>
                      <a:pt x="4086" y="7501"/>
                      <a:pt x="269" y="135"/>
                      <a:pt x="229" y="54"/>
                    </a:cubicBezTo>
                    <a:cubicBezTo>
                      <a:pt x="211" y="18"/>
                      <a:pt x="175" y="1"/>
                      <a:pt x="1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3" name="Google Shape;2403;p70"/>
              <p:cNvSpPr/>
              <p:nvPr/>
            </p:nvSpPr>
            <p:spPr>
              <a:xfrm>
                <a:off x="6694187" y="4047226"/>
                <a:ext cx="204805" cy="228887"/>
              </a:xfrm>
              <a:custGeom>
                <a:avLst/>
                <a:gdLst/>
                <a:ahLst/>
                <a:cxnLst/>
                <a:rect l="l" t="t" r="r" b="b"/>
                <a:pathLst>
                  <a:path w="5579" h="6235" extrusionOk="0">
                    <a:moveTo>
                      <a:pt x="126" y="1"/>
                    </a:moveTo>
                    <a:cubicBezTo>
                      <a:pt x="111" y="1"/>
                      <a:pt x="96" y="4"/>
                      <a:pt x="81" y="11"/>
                    </a:cubicBezTo>
                    <a:cubicBezTo>
                      <a:pt x="27" y="38"/>
                      <a:pt x="1" y="105"/>
                      <a:pt x="27" y="159"/>
                    </a:cubicBezTo>
                    <a:cubicBezTo>
                      <a:pt x="135" y="387"/>
                      <a:pt x="2702" y="5885"/>
                      <a:pt x="5458" y="6234"/>
                    </a:cubicBezTo>
                    <a:lnTo>
                      <a:pt x="5471" y="6234"/>
                    </a:lnTo>
                    <a:cubicBezTo>
                      <a:pt x="5525" y="6234"/>
                      <a:pt x="5565" y="6194"/>
                      <a:pt x="5579" y="6140"/>
                    </a:cubicBezTo>
                    <a:cubicBezTo>
                      <a:pt x="5579" y="6073"/>
                      <a:pt x="5538" y="6019"/>
                      <a:pt x="5485" y="6019"/>
                    </a:cubicBezTo>
                    <a:cubicBezTo>
                      <a:pt x="2850" y="5683"/>
                      <a:pt x="256" y="119"/>
                      <a:pt x="229" y="65"/>
                    </a:cubicBezTo>
                    <a:cubicBezTo>
                      <a:pt x="209" y="25"/>
                      <a:pt x="168" y="1"/>
                      <a:pt x="12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4" name="Google Shape;2404;p70"/>
              <p:cNvSpPr/>
              <p:nvPr/>
            </p:nvSpPr>
            <p:spPr>
              <a:xfrm>
                <a:off x="6602894" y="4130370"/>
                <a:ext cx="158954" cy="183220"/>
              </a:xfrm>
              <a:custGeom>
                <a:avLst/>
                <a:gdLst/>
                <a:ahLst/>
                <a:cxnLst/>
                <a:rect l="l" t="t" r="r" b="b"/>
                <a:pathLst>
                  <a:path w="4330" h="4991" extrusionOk="0">
                    <a:moveTo>
                      <a:pt x="123" y="1"/>
                    </a:moveTo>
                    <a:cubicBezTo>
                      <a:pt x="113" y="1"/>
                      <a:pt x="104" y="2"/>
                      <a:pt x="95" y="4"/>
                    </a:cubicBezTo>
                    <a:cubicBezTo>
                      <a:pt x="28" y="31"/>
                      <a:pt x="1" y="85"/>
                      <a:pt x="14" y="152"/>
                    </a:cubicBezTo>
                    <a:cubicBezTo>
                      <a:pt x="28" y="192"/>
                      <a:pt x="337" y="1160"/>
                      <a:pt x="1009" y="2262"/>
                    </a:cubicBezTo>
                    <a:cubicBezTo>
                      <a:pt x="1896" y="3714"/>
                      <a:pt x="2985" y="4655"/>
                      <a:pt x="4181" y="4991"/>
                    </a:cubicBezTo>
                    <a:lnTo>
                      <a:pt x="4208" y="4991"/>
                    </a:lnTo>
                    <a:cubicBezTo>
                      <a:pt x="4262" y="4991"/>
                      <a:pt x="4302" y="4964"/>
                      <a:pt x="4316" y="4910"/>
                    </a:cubicBezTo>
                    <a:cubicBezTo>
                      <a:pt x="4329" y="4856"/>
                      <a:pt x="4302" y="4789"/>
                      <a:pt x="4235" y="4776"/>
                    </a:cubicBezTo>
                    <a:cubicBezTo>
                      <a:pt x="1493" y="4010"/>
                      <a:pt x="243" y="125"/>
                      <a:pt x="229" y="85"/>
                    </a:cubicBezTo>
                    <a:cubicBezTo>
                      <a:pt x="218" y="29"/>
                      <a:pt x="170" y="1"/>
                      <a:pt x="12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5" name="Google Shape;2405;p70"/>
              <p:cNvSpPr/>
              <p:nvPr/>
            </p:nvSpPr>
            <p:spPr>
              <a:xfrm>
                <a:off x="7119010" y="4251507"/>
                <a:ext cx="156935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4275" h="1087" extrusionOk="0">
                    <a:moveTo>
                      <a:pt x="1588" y="1"/>
                    </a:moveTo>
                    <a:cubicBezTo>
                      <a:pt x="1404" y="1"/>
                      <a:pt x="1223" y="20"/>
                      <a:pt x="1049" y="65"/>
                    </a:cubicBezTo>
                    <a:cubicBezTo>
                      <a:pt x="605" y="172"/>
                      <a:pt x="269" y="441"/>
                      <a:pt x="41" y="844"/>
                    </a:cubicBezTo>
                    <a:cubicBezTo>
                      <a:pt x="1" y="898"/>
                      <a:pt x="27" y="965"/>
                      <a:pt x="81" y="992"/>
                    </a:cubicBezTo>
                    <a:cubicBezTo>
                      <a:pt x="99" y="1005"/>
                      <a:pt x="119" y="1011"/>
                      <a:pt x="137" y="1011"/>
                    </a:cubicBezTo>
                    <a:cubicBezTo>
                      <a:pt x="175" y="1011"/>
                      <a:pt x="211" y="987"/>
                      <a:pt x="229" y="952"/>
                    </a:cubicBezTo>
                    <a:cubicBezTo>
                      <a:pt x="431" y="602"/>
                      <a:pt x="726" y="374"/>
                      <a:pt x="1103" y="280"/>
                    </a:cubicBezTo>
                    <a:cubicBezTo>
                      <a:pt x="1255" y="241"/>
                      <a:pt x="1415" y="224"/>
                      <a:pt x="1578" y="224"/>
                    </a:cubicBezTo>
                    <a:cubicBezTo>
                      <a:pt x="2730" y="224"/>
                      <a:pt x="4063" y="1061"/>
                      <a:pt x="4087" y="1073"/>
                    </a:cubicBezTo>
                    <a:cubicBezTo>
                      <a:pt x="4100" y="1086"/>
                      <a:pt x="4127" y="1086"/>
                      <a:pt x="4141" y="1086"/>
                    </a:cubicBezTo>
                    <a:cubicBezTo>
                      <a:pt x="4181" y="1086"/>
                      <a:pt x="4221" y="1073"/>
                      <a:pt x="4235" y="1032"/>
                    </a:cubicBezTo>
                    <a:cubicBezTo>
                      <a:pt x="4275" y="979"/>
                      <a:pt x="4248" y="911"/>
                      <a:pt x="4208" y="884"/>
                    </a:cubicBezTo>
                    <a:cubicBezTo>
                      <a:pt x="4138" y="838"/>
                      <a:pt x="2801" y="1"/>
                      <a:pt x="1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6" name="Google Shape;2406;p70"/>
              <p:cNvSpPr/>
              <p:nvPr/>
            </p:nvSpPr>
            <p:spPr>
              <a:xfrm>
                <a:off x="7227556" y="3568147"/>
                <a:ext cx="91812" cy="114388"/>
              </a:xfrm>
              <a:custGeom>
                <a:avLst/>
                <a:gdLst/>
                <a:ahLst/>
                <a:cxnLst/>
                <a:rect l="l" t="t" r="r" b="b"/>
                <a:pathLst>
                  <a:path w="2501" h="3116" extrusionOk="0">
                    <a:moveTo>
                      <a:pt x="1143" y="1"/>
                    </a:moveTo>
                    <a:cubicBezTo>
                      <a:pt x="1120" y="1"/>
                      <a:pt x="1097" y="8"/>
                      <a:pt x="1076" y="24"/>
                    </a:cubicBezTo>
                    <a:cubicBezTo>
                      <a:pt x="1036" y="64"/>
                      <a:pt x="1022" y="132"/>
                      <a:pt x="1063" y="185"/>
                    </a:cubicBezTo>
                    <a:cubicBezTo>
                      <a:pt x="1076" y="199"/>
                      <a:pt x="2232" y="1745"/>
                      <a:pt x="1708" y="2887"/>
                    </a:cubicBezTo>
                    <a:cubicBezTo>
                      <a:pt x="1520" y="2887"/>
                      <a:pt x="780" y="1986"/>
                      <a:pt x="216" y="1140"/>
                    </a:cubicBezTo>
                    <a:cubicBezTo>
                      <a:pt x="198" y="1114"/>
                      <a:pt x="159" y="1099"/>
                      <a:pt x="122" y="1099"/>
                    </a:cubicBezTo>
                    <a:cubicBezTo>
                      <a:pt x="101" y="1099"/>
                      <a:pt x="82" y="1103"/>
                      <a:pt x="68" y="1113"/>
                    </a:cubicBezTo>
                    <a:cubicBezTo>
                      <a:pt x="14" y="1153"/>
                      <a:pt x="1" y="1220"/>
                      <a:pt x="28" y="1274"/>
                    </a:cubicBezTo>
                    <a:cubicBezTo>
                      <a:pt x="404" y="1825"/>
                      <a:pt x="1318" y="3116"/>
                      <a:pt x="1708" y="3116"/>
                    </a:cubicBezTo>
                    <a:lnTo>
                      <a:pt x="1721" y="3116"/>
                    </a:lnTo>
                    <a:cubicBezTo>
                      <a:pt x="1802" y="3116"/>
                      <a:pt x="1856" y="3062"/>
                      <a:pt x="1896" y="2995"/>
                    </a:cubicBezTo>
                    <a:cubicBezTo>
                      <a:pt x="2501" y="1718"/>
                      <a:pt x="1291" y="118"/>
                      <a:pt x="1237" y="51"/>
                    </a:cubicBezTo>
                    <a:cubicBezTo>
                      <a:pt x="1213" y="18"/>
                      <a:pt x="1179" y="1"/>
                      <a:pt x="114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7" name="Google Shape;2407;p70"/>
              <p:cNvSpPr/>
              <p:nvPr/>
            </p:nvSpPr>
            <p:spPr>
              <a:xfrm>
                <a:off x="7115560" y="3476377"/>
                <a:ext cx="54808" cy="87737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2390" extrusionOk="0">
                    <a:moveTo>
                      <a:pt x="1371" y="1"/>
                    </a:moveTo>
                    <a:cubicBezTo>
                      <a:pt x="1349" y="1"/>
                      <a:pt x="1325" y="8"/>
                      <a:pt x="1304" y="24"/>
                    </a:cubicBezTo>
                    <a:cubicBezTo>
                      <a:pt x="1251" y="51"/>
                      <a:pt x="0" y="871"/>
                      <a:pt x="0" y="2269"/>
                    </a:cubicBezTo>
                    <a:cubicBezTo>
                      <a:pt x="0" y="2336"/>
                      <a:pt x="54" y="2390"/>
                      <a:pt x="108" y="2390"/>
                    </a:cubicBezTo>
                    <a:cubicBezTo>
                      <a:pt x="175" y="2390"/>
                      <a:pt x="229" y="2336"/>
                      <a:pt x="229" y="2269"/>
                    </a:cubicBezTo>
                    <a:cubicBezTo>
                      <a:pt x="229" y="992"/>
                      <a:pt x="1412" y="212"/>
                      <a:pt x="1425" y="212"/>
                    </a:cubicBezTo>
                    <a:cubicBezTo>
                      <a:pt x="1479" y="172"/>
                      <a:pt x="1492" y="105"/>
                      <a:pt x="1452" y="51"/>
                    </a:cubicBezTo>
                    <a:cubicBezTo>
                      <a:pt x="1436" y="18"/>
                      <a:pt x="1405" y="1"/>
                      <a:pt x="137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8" name="Google Shape;2408;p70"/>
              <p:cNvSpPr/>
              <p:nvPr/>
            </p:nvSpPr>
            <p:spPr>
              <a:xfrm>
                <a:off x="7065233" y="3464043"/>
                <a:ext cx="59250" cy="83295"/>
              </a:xfrm>
              <a:custGeom>
                <a:avLst/>
                <a:gdLst/>
                <a:ahLst/>
                <a:cxnLst/>
                <a:rect l="l" t="t" r="r" b="b"/>
                <a:pathLst>
                  <a:path w="1614" h="2269" extrusionOk="0">
                    <a:moveTo>
                      <a:pt x="1479" y="1"/>
                    </a:moveTo>
                    <a:cubicBezTo>
                      <a:pt x="1456" y="1"/>
                      <a:pt x="1433" y="8"/>
                      <a:pt x="1412" y="24"/>
                    </a:cubicBezTo>
                    <a:cubicBezTo>
                      <a:pt x="1358" y="64"/>
                      <a:pt x="0" y="1099"/>
                      <a:pt x="121" y="2161"/>
                    </a:cubicBezTo>
                    <a:cubicBezTo>
                      <a:pt x="135" y="2228"/>
                      <a:pt x="175" y="2269"/>
                      <a:pt x="242" y="2269"/>
                    </a:cubicBezTo>
                    <a:cubicBezTo>
                      <a:pt x="310" y="2255"/>
                      <a:pt x="350" y="2201"/>
                      <a:pt x="350" y="2148"/>
                    </a:cubicBezTo>
                    <a:cubicBezTo>
                      <a:pt x="242" y="1193"/>
                      <a:pt x="1533" y="212"/>
                      <a:pt x="1546" y="199"/>
                    </a:cubicBezTo>
                    <a:cubicBezTo>
                      <a:pt x="1600" y="158"/>
                      <a:pt x="1613" y="91"/>
                      <a:pt x="1573" y="51"/>
                    </a:cubicBezTo>
                    <a:cubicBezTo>
                      <a:pt x="1549" y="18"/>
                      <a:pt x="1514" y="1"/>
                      <a:pt x="147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09" name="Google Shape;2409;p70"/>
              <p:cNvSpPr/>
              <p:nvPr/>
            </p:nvSpPr>
            <p:spPr>
              <a:xfrm>
                <a:off x="6940389" y="4059633"/>
                <a:ext cx="75549" cy="62517"/>
              </a:xfrm>
              <a:custGeom>
                <a:avLst/>
                <a:gdLst/>
                <a:ahLst/>
                <a:cxnLst/>
                <a:rect l="l" t="t" r="r" b="b"/>
                <a:pathLst>
                  <a:path w="2058" h="1703" extrusionOk="0">
                    <a:moveTo>
                      <a:pt x="1938" y="1"/>
                    </a:moveTo>
                    <a:cubicBezTo>
                      <a:pt x="1925" y="1"/>
                      <a:pt x="1911" y="3"/>
                      <a:pt x="1896" y="9"/>
                    </a:cubicBezTo>
                    <a:cubicBezTo>
                      <a:pt x="1829" y="36"/>
                      <a:pt x="1" y="614"/>
                      <a:pt x="1" y="1582"/>
                    </a:cubicBezTo>
                    <a:cubicBezTo>
                      <a:pt x="1" y="1649"/>
                      <a:pt x="55" y="1703"/>
                      <a:pt x="122" y="1703"/>
                    </a:cubicBezTo>
                    <a:cubicBezTo>
                      <a:pt x="176" y="1703"/>
                      <a:pt x="229" y="1649"/>
                      <a:pt x="229" y="1582"/>
                    </a:cubicBezTo>
                    <a:cubicBezTo>
                      <a:pt x="229" y="910"/>
                      <a:pt x="1479" y="372"/>
                      <a:pt x="1963" y="224"/>
                    </a:cubicBezTo>
                    <a:cubicBezTo>
                      <a:pt x="2030" y="197"/>
                      <a:pt x="2057" y="144"/>
                      <a:pt x="2044" y="76"/>
                    </a:cubicBezTo>
                    <a:cubicBezTo>
                      <a:pt x="2023" y="34"/>
                      <a:pt x="1986" y="1"/>
                      <a:pt x="19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0" name="Google Shape;2410;p70"/>
              <p:cNvSpPr/>
              <p:nvPr/>
            </p:nvSpPr>
            <p:spPr>
              <a:xfrm>
                <a:off x="6911279" y="4022081"/>
                <a:ext cx="96254" cy="66519"/>
              </a:xfrm>
              <a:custGeom>
                <a:avLst/>
                <a:gdLst/>
                <a:ahLst/>
                <a:cxnLst/>
                <a:rect l="l" t="t" r="r" b="b"/>
                <a:pathLst>
                  <a:path w="2622" h="1812" extrusionOk="0">
                    <a:moveTo>
                      <a:pt x="2504" y="0"/>
                    </a:moveTo>
                    <a:cubicBezTo>
                      <a:pt x="2489" y="0"/>
                      <a:pt x="2474" y="4"/>
                      <a:pt x="2461" y="11"/>
                    </a:cubicBezTo>
                    <a:cubicBezTo>
                      <a:pt x="2219" y="105"/>
                      <a:pt x="122" y="965"/>
                      <a:pt x="14" y="1691"/>
                    </a:cubicBezTo>
                    <a:cubicBezTo>
                      <a:pt x="1" y="1744"/>
                      <a:pt x="41" y="1798"/>
                      <a:pt x="95" y="1812"/>
                    </a:cubicBezTo>
                    <a:lnTo>
                      <a:pt x="122" y="1812"/>
                    </a:lnTo>
                    <a:cubicBezTo>
                      <a:pt x="175" y="1812"/>
                      <a:pt x="216" y="1771"/>
                      <a:pt x="229" y="1718"/>
                    </a:cubicBezTo>
                    <a:cubicBezTo>
                      <a:pt x="310" y="1274"/>
                      <a:pt x="1694" y="562"/>
                      <a:pt x="2541" y="212"/>
                    </a:cubicBezTo>
                    <a:cubicBezTo>
                      <a:pt x="2595" y="199"/>
                      <a:pt x="2622" y="132"/>
                      <a:pt x="2608" y="78"/>
                    </a:cubicBezTo>
                    <a:cubicBezTo>
                      <a:pt x="2588" y="28"/>
                      <a:pt x="2546" y="0"/>
                      <a:pt x="250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1" name="Google Shape;2411;p70"/>
              <p:cNvSpPr/>
              <p:nvPr/>
            </p:nvSpPr>
            <p:spPr>
              <a:xfrm>
                <a:off x="6789922" y="4138776"/>
                <a:ext cx="55285" cy="45557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1241" extrusionOk="0">
                    <a:moveTo>
                      <a:pt x="1365" y="0"/>
                    </a:moveTo>
                    <a:cubicBezTo>
                      <a:pt x="1354" y="0"/>
                      <a:pt x="1342" y="1"/>
                      <a:pt x="1331" y="4"/>
                    </a:cubicBezTo>
                    <a:cubicBezTo>
                      <a:pt x="1291" y="31"/>
                      <a:pt x="269" y="488"/>
                      <a:pt x="27" y="1092"/>
                    </a:cubicBezTo>
                    <a:cubicBezTo>
                      <a:pt x="0" y="1146"/>
                      <a:pt x="40" y="1213"/>
                      <a:pt x="94" y="1240"/>
                    </a:cubicBezTo>
                    <a:lnTo>
                      <a:pt x="135" y="1240"/>
                    </a:lnTo>
                    <a:cubicBezTo>
                      <a:pt x="175" y="1240"/>
                      <a:pt x="215" y="1213"/>
                      <a:pt x="242" y="1173"/>
                    </a:cubicBezTo>
                    <a:cubicBezTo>
                      <a:pt x="444" y="662"/>
                      <a:pt x="1412" y="219"/>
                      <a:pt x="1425" y="219"/>
                    </a:cubicBezTo>
                    <a:cubicBezTo>
                      <a:pt x="1479" y="192"/>
                      <a:pt x="1506" y="125"/>
                      <a:pt x="1479" y="71"/>
                    </a:cubicBezTo>
                    <a:cubicBezTo>
                      <a:pt x="1468" y="26"/>
                      <a:pt x="1420" y="0"/>
                      <a:pt x="136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2" name="Google Shape;2412;p70"/>
              <p:cNvSpPr/>
              <p:nvPr/>
            </p:nvSpPr>
            <p:spPr>
              <a:xfrm>
                <a:off x="6773624" y="4101260"/>
                <a:ext cx="76026" cy="49999"/>
              </a:xfrm>
              <a:custGeom>
                <a:avLst/>
                <a:gdLst/>
                <a:ahLst/>
                <a:cxnLst/>
                <a:rect l="l" t="t" r="r" b="b"/>
                <a:pathLst>
                  <a:path w="2071" h="1362" extrusionOk="0">
                    <a:moveTo>
                      <a:pt x="1924" y="1"/>
                    </a:moveTo>
                    <a:cubicBezTo>
                      <a:pt x="1915" y="1"/>
                      <a:pt x="1905" y="2"/>
                      <a:pt x="1896" y="4"/>
                    </a:cubicBezTo>
                    <a:cubicBezTo>
                      <a:pt x="1735" y="85"/>
                      <a:pt x="256" y="717"/>
                      <a:pt x="27" y="1200"/>
                    </a:cubicBezTo>
                    <a:cubicBezTo>
                      <a:pt x="1" y="1254"/>
                      <a:pt x="14" y="1321"/>
                      <a:pt x="68" y="1348"/>
                    </a:cubicBezTo>
                    <a:cubicBezTo>
                      <a:pt x="95" y="1362"/>
                      <a:pt x="108" y="1362"/>
                      <a:pt x="122" y="1362"/>
                    </a:cubicBezTo>
                    <a:cubicBezTo>
                      <a:pt x="162" y="1362"/>
                      <a:pt x="202" y="1335"/>
                      <a:pt x="229" y="1295"/>
                    </a:cubicBezTo>
                    <a:cubicBezTo>
                      <a:pt x="390" y="958"/>
                      <a:pt x="1546" y="407"/>
                      <a:pt x="1990" y="219"/>
                    </a:cubicBezTo>
                    <a:cubicBezTo>
                      <a:pt x="2044" y="192"/>
                      <a:pt x="2071" y="125"/>
                      <a:pt x="2044" y="71"/>
                    </a:cubicBezTo>
                    <a:cubicBezTo>
                      <a:pt x="2021" y="27"/>
                      <a:pt x="1971" y="1"/>
                      <a:pt x="19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3" name="Google Shape;2413;p70"/>
              <p:cNvSpPr/>
              <p:nvPr/>
            </p:nvSpPr>
            <p:spPr>
              <a:xfrm>
                <a:off x="6668528" y="4180440"/>
                <a:ext cx="59727" cy="40381"/>
              </a:xfrm>
              <a:custGeom>
                <a:avLst/>
                <a:gdLst/>
                <a:ahLst/>
                <a:cxnLst/>
                <a:rect l="l" t="t" r="r" b="b"/>
                <a:pathLst>
                  <a:path w="1627" h="1100" extrusionOk="0">
                    <a:moveTo>
                      <a:pt x="1511" y="1"/>
                    </a:moveTo>
                    <a:cubicBezTo>
                      <a:pt x="1495" y="1"/>
                      <a:pt x="1480" y="4"/>
                      <a:pt x="1466" y="11"/>
                    </a:cubicBezTo>
                    <a:cubicBezTo>
                      <a:pt x="1425" y="25"/>
                      <a:pt x="565" y="388"/>
                      <a:pt x="54" y="898"/>
                    </a:cubicBezTo>
                    <a:cubicBezTo>
                      <a:pt x="1" y="952"/>
                      <a:pt x="1" y="1019"/>
                      <a:pt x="54" y="1060"/>
                    </a:cubicBezTo>
                    <a:cubicBezTo>
                      <a:pt x="68" y="1087"/>
                      <a:pt x="95" y="1100"/>
                      <a:pt x="135" y="1100"/>
                    </a:cubicBezTo>
                    <a:cubicBezTo>
                      <a:pt x="162" y="1100"/>
                      <a:pt x="189" y="1087"/>
                      <a:pt x="202" y="1060"/>
                    </a:cubicBezTo>
                    <a:cubicBezTo>
                      <a:pt x="700" y="576"/>
                      <a:pt x="1546" y="226"/>
                      <a:pt x="1546" y="213"/>
                    </a:cubicBezTo>
                    <a:cubicBezTo>
                      <a:pt x="1600" y="199"/>
                      <a:pt x="1627" y="132"/>
                      <a:pt x="1614" y="65"/>
                    </a:cubicBezTo>
                    <a:cubicBezTo>
                      <a:pt x="1594" y="26"/>
                      <a:pt x="1553" y="1"/>
                      <a:pt x="1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4" name="Google Shape;2414;p70"/>
              <p:cNvSpPr/>
              <p:nvPr/>
            </p:nvSpPr>
            <p:spPr>
              <a:xfrm>
                <a:off x="6689746" y="4212523"/>
                <a:ext cx="60241" cy="37407"/>
              </a:xfrm>
              <a:custGeom>
                <a:avLst/>
                <a:gdLst/>
                <a:ahLst/>
                <a:cxnLst/>
                <a:rect l="l" t="t" r="r" b="b"/>
                <a:pathLst>
                  <a:path w="1641" h="1019" extrusionOk="0">
                    <a:moveTo>
                      <a:pt x="1511" y="0"/>
                    </a:moveTo>
                    <a:cubicBezTo>
                      <a:pt x="1495" y="0"/>
                      <a:pt x="1480" y="4"/>
                      <a:pt x="1466" y="11"/>
                    </a:cubicBezTo>
                    <a:cubicBezTo>
                      <a:pt x="1425" y="24"/>
                      <a:pt x="390" y="441"/>
                      <a:pt x="41" y="831"/>
                    </a:cubicBezTo>
                    <a:cubicBezTo>
                      <a:pt x="1" y="885"/>
                      <a:pt x="14" y="952"/>
                      <a:pt x="54" y="992"/>
                    </a:cubicBezTo>
                    <a:cubicBezTo>
                      <a:pt x="81" y="1006"/>
                      <a:pt x="108" y="1019"/>
                      <a:pt x="135" y="1019"/>
                    </a:cubicBezTo>
                    <a:cubicBezTo>
                      <a:pt x="162" y="1019"/>
                      <a:pt x="189" y="1006"/>
                      <a:pt x="216" y="979"/>
                    </a:cubicBezTo>
                    <a:cubicBezTo>
                      <a:pt x="525" y="629"/>
                      <a:pt x="1546" y="213"/>
                      <a:pt x="1546" y="213"/>
                    </a:cubicBezTo>
                    <a:cubicBezTo>
                      <a:pt x="1614" y="186"/>
                      <a:pt x="1640" y="118"/>
                      <a:pt x="1614" y="65"/>
                    </a:cubicBezTo>
                    <a:cubicBezTo>
                      <a:pt x="1594" y="25"/>
                      <a:pt x="1553" y="0"/>
                      <a:pt x="15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5" name="Google Shape;2415;p70"/>
              <p:cNvSpPr/>
              <p:nvPr/>
            </p:nvSpPr>
            <p:spPr>
              <a:xfrm>
                <a:off x="6570334" y="4238952"/>
                <a:ext cx="56790" cy="37628"/>
              </a:xfrm>
              <a:custGeom>
                <a:avLst/>
                <a:gdLst/>
                <a:ahLst/>
                <a:cxnLst/>
                <a:rect l="l" t="t" r="r" b="b"/>
                <a:pathLst>
                  <a:path w="1547" h="1025" extrusionOk="0">
                    <a:moveTo>
                      <a:pt x="1424" y="1"/>
                    </a:moveTo>
                    <a:cubicBezTo>
                      <a:pt x="1416" y="1"/>
                      <a:pt x="1408" y="2"/>
                      <a:pt x="1399" y="3"/>
                    </a:cubicBezTo>
                    <a:cubicBezTo>
                      <a:pt x="1264" y="44"/>
                      <a:pt x="95" y="326"/>
                      <a:pt x="14" y="890"/>
                    </a:cubicBezTo>
                    <a:cubicBezTo>
                      <a:pt x="1" y="958"/>
                      <a:pt x="41" y="1011"/>
                      <a:pt x="108" y="1025"/>
                    </a:cubicBezTo>
                    <a:lnTo>
                      <a:pt x="122" y="1025"/>
                    </a:lnTo>
                    <a:cubicBezTo>
                      <a:pt x="175" y="1025"/>
                      <a:pt x="229" y="984"/>
                      <a:pt x="229" y="931"/>
                    </a:cubicBezTo>
                    <a:cubicBezTo>
                      <a:pt x="283" y="608"/>
                      <a:pt x="1009" y="326"/>
                      <a:pt x="1452" y="218"/>
                    </a:cubicBezTo>
                    <a:cubicBezTo>
                      <a:pt x="1506" y="205"/>
                      <a:pt x="1547" y="151"/>
                      <a:pt x="1533" y="84"/>
                    </a:cubicBezTo>
                    <a:cubicBezTo>
                      <a:pt x="1521" y="37"/>
                      <a:pt x="1479" y="1"/>
                      <a:pt x="14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6" name="Google Shape;2416;p70"/>
              <p:cNvSpPr/>
              <p:nvPr/>
            </p:nvSpPr>
            <p:spPr>
              <a:xfrm>
                <a:off x="6601940" y="4262923"/>
                <a:ext cx="51835" cy="37848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031" extrusionOk="0">
                    <a:moveTo>
                      <a:pt x="1292" y="0"/>
                    </a:moveTo>
                    <a:cubicBezTo>
                      <a:pt x="1279" y="0"/>
                      <a:pt x="1265" y="3"/>
                      <a:pt x="1250" y="9"/>
                    </a:cubicBezTo>
                    <a:cubicBezTo>
                      <a:pt x="1223" y="22"/>
                      <a:pt x="565" y="237"/>
                      <a:pt x="40" y="842"/>
                    </a:cubicBezTo>
                    <a:cubicBezTo>
                      <a:pt x="0" y="883"/>
                      <a:pt x="13" y="950"/>
                      <a:pt x="54" y="990"/>
                    </a:cubicBezTo>
                    <a:cubicBezTo>
                      <a:pt x="81" y="1017"/>
                      <a:pt x="108" y="1030"/>
                      <a:pt x="134" y="1030"/>
                    </a:cubicBezTo>
                    <a:cubicBezTo>
                      <a:pt x="161" y="1030"/>
                      <a:pt x="188" y="1017"/>
                      <a:pt x="215" y="990"/>
                    </a:cubicBezTo>
                    <a:cubicBezTo>
                      <a:pt x="699" y="439"/>
                      <a:pt x="1317" y="224"/>
                      <a:pt x="1331" y="224"/>
                    </a:cubicBezTo>
                    <a:cubicBezTo>
                      <a:pt x="1384" y="197"/>
                      <a:pt x="1411" y="143"/>
                      <a:pt x="1398" y="76"/>
                    </a:cubicBezTo>
                    <a:cubicBezTo>
                      <a:pt x="1377" y="34"/>
                      <a:pt x="1340" y="0"/>
                      <a:pt x="12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7" name="Google Shape;2417;p70"/>
              <p:cNvSpPr/>
              <p:nvPr/>
            </p:nvSpPr>
            <p:spPr>
              <a:xfrm>
                <a:off x="6555064" y="3503394"/>
                <a:ext cx="19750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076" extrusionOk="0">
                    <a:moveTo>
                      <a:pt x="419" y="0"/>
                    </a:moveTo>
                    <a:cubicBezTo>
                      <a:pt x="400" y="0"/>
                      <a:pt x="381" y="5"/>
                      <a:pt x="363" y="14"/>
                    </a:cubicBezTo>
                    <a:cubicBezTo>
                      <a:pt x="188" y="108"/>
                      <a:pt x="81" y="242"/>
                      <a:pt x="54" y="417"/>
                    </a:cubicBezTo>
                    <a:cubicBezTo>
                      <a:pt x="0" y="726"/>
                      <a:pt x="269" y="1035"/>
                      <a:pt x="282" y="1049"/>
                    </a:cubicBezTo>
                    <a:cubicBezTo>
                      <a:pt x="309" y="1076"/>
                      <a:pt x="336" y="1076"/>
                      <a:pt x="363" y="1076"/>
                    </a:cubicBezTo>
                    <a:cubicBezTo>
                      <a:pt x="390" y="1076"/>
                      <a:pt x="417" y="1076"/>
                      <a:pt x="444" y="1049"/>
                    </a:cubicBezTo>
                    <a:cubicBezTo>
                      <a:pt x="484" y="1008"/>
                      <a:pt x="484" y="941"/>
                      <a:pt x="444" y="901"/>
                    </a:cubicBezTo>
                    <a:cubicBezTo>
                      <a:pt x="390" y="834"/>
                      <a:pt x="242" y="619"/>
                      <a:pt x="269" y="444"/>
                    </a:cubicBezTo>
                    <a:cubicBezTo>
                      <a:pt x="296" y="350"/>
                      <a:pt x="350" y="269"/>
                      <a:pt x="471" y="202"/>
                    </a:cubicBezTo>
                    <a:cubicBezTo>
                      <a:pt x="524" y="175"/>
                      <a:pt x="538" y="108"/>
                      <a:pt x="511" y="54"/>
                    </a:cubicBezTo>
                    <a:cubicBezTo>
                      <a:pt x="493" y="18"/>
                      <a:pt x="457" y="0"/>
                      <a:pt x="4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8" name="Google Shape;2418;p70"/>
              <p:cNvSpPr/>
              <p:nvPr/>
            </p:nvSpPr>
            <p:spPr>
              <a:xfrm>
                <a:off x="6544198" y="3450094"/>
                <a:ext cx="19787" cy="39537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7" extrusionOk="0">
                    <a:moveTo>
                      <a:pt x="414" y="1"/>
                    </a:moveTo>
                    <a:cubicBezTo>
                      <a:pt x="395" y="1"/>
                      <a:pt x="377" y="5"/>
                      <a:pt x="363" y="14"/>
                    </a:cubicBezTo>
                    <a:cubicBezTo>
                      <a:pt x="175" y="108"/>
                      <a:pt x="81" y="243"/>
                      <a:pt x="54" y="417"/>
                    </a:cubicBezTo>
                    <a:cubicBezTo>
                      <a:pt x="0" y="727"/>
                      <a:pt x="269" y="1036"/>
                      <a:pt x="283" y="1049"/>
                    </a:cubicBezTo>
                    <a:cubicBezTo>
                      <a:pt x="310" y="1063"/>
                      <a:pt x="336" y="1076"/>
                      <a:pt x="363" y="1076"/>
                    </a:cubicBezTo>
                    <a:cubicBezTo>
                      <a:pt x="390" y="1076"/>
                      <a:pt x="417" y="1076"/>
                      <a:pt x="444" y="1049"/>
                    </a:cubicBezTo>
                    <a:cubicBezTo>
                      <a:pt x="484" y="1009"/>
                      <a:pt x="484" y="942"/>
                      <a:pt x="444" y="888"/>
                    </a:cubicBezTo>
                    <a:cubicBezTo>
                      <a:pt x="444" y="888"/>
                      <a:pt x="242" y="659"/>
                      <a:pt x="269" y="444"/>
                    </a:cubicBezTo>
                    <a:cubicBezTo>
                      <a:pt x="283" y="350"/>
                      <a:pt x="350" y="270"/>
                      <a:pt x="471" y="202"/>
                    </a:cubicBezTo>
                    <a:cubicBezTo>
                      <a:pt x="525" y="175"/>
                      <a:pt x="538" y="108"/>
                      <a:pt x="511" y="54"/>
                    </a:cubicBezTo>
                    <a:cubicBezTo>
                      <a:pt x="493" y="19"/>
                      <a:pt x="451" y="1"/>
                      <a:pt x="41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19" name="Google Shape;2419;p70"/>
              <p:cNvSpPr/>
              <p:nvPr/>
            </p:nvSpPr>
            <p:spPr>
              <a:xfrm>
                <a:off x="6525440" y="3530522"/>
                <a:ext cx="19787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6" extrusionOk="0">
                    <a:moveTo>
                      <a:pt x="407" y="1"/>
                    </a:moveTo>
                    <a:cubicBezTo>
                      <a:pt x="387" y="1"/>
                      <a:pt x="368" y="5"/>
                      <a:pt x="350" y="14"/>
                    </a:cubicBezTo>
                    <a:cubicBezTo>
                      <a:pt x="175" y="108"/>
                      <a:pt x="68" y="243"/>
                      <a:pt x="41" y="417"/>
                    </a:cubicBezTo>
                    <a:cubicBezTo>
                      <a:pt x="1" y="726"/>
                      <a:pt x="269" y="1036"/>
                      <a:pt x="283" y="1049"/>
                    </a:cubicBezTo>
                    <a:cubicBezTo>
                      <a:pt x="296" y="1076"/>
                      <a:pt x="323" y="1076"/>
                      <a:pt x="364" y="1076"/>
                    </a:cubicBezTo>
                    <a:cubicBezTo>
                      <a:pt x="390" y="1076"/>
                      <a:pt x="417" y="1076"/>
                      <a:pt x="431" y="1049"/>
                    </a:cubicBezTo>
                    <a:cubicBezTo>
                      <a:pt x="484" y="1009"/>
                      <a:pt x="484" y="942"/>
                      <a:pt x="444" y="888"/>
                    </a:cubicBezTo>
                    <a:cubicBezTo>
                      <a:pt x="444" y="888"/>
                      <a:pt x="229" y="659"/>
                      <a:pt x="269" y="444"/>
                    </a:cubicBezTo>
                    <a:cubicBezTo>
                      <a:pt x="283" y="350"/>
                      <a:pt x="350" y="269"/>
                      <a:pt x="458" y="202"/>
                    </a:cubicBezTo>
                    <a:cubicBezTo>
                      <a:pt x="511" y="175"/>
                      <a:pt x="538" y="108"/>
                      <a:pt x="511" y="54"/>
                    </a:cubicBezTo>
                    <a:cubicBezTo>
                      <a:pt x="484" y="19"/>
                      <a:pt x="446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0" name="Google Shape;2420;p70"/>
              <p:cNvSpPr/>
              <p:nvPr/>
            </p:nvSpPr>
            <p:spPr>
              <a:xfrm>
                <a:off x="6556018" y="3567046"/>
                <a:ext cx="19787" cy="39500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76" extrusionOk="0">
                    <a:moveTo>
                      <a:pt x="420" y="0"/>
                    </a:moveTo>
                    <a:cubicBezTo>
                      <a:pt x="401" y="0"/>
                      <a:pt x="382" y="5"/>
                      <a:pt x="364" y="14"/>
                    </a:cubicBezTo>
                    <a:cubicBezTo>
                      <a:pt x="189" y="108"/>
                      <a:pt x="82" y="242"/>
                      <a:pt x="55" y="417"/>
                    </a:cubicBezTo>
                    <a:cubicBezTo>
                      <a:pt x="1" y="726"/>
                      <a:pt x="270" y="1035"/>
                      <a:pt x="283" y="1049"/>
                    </a:cubicBezTo>
                    <a:cubicBezTo>
                      <a:pt x="310" y="1076"/>
                      <a:pt x="337" y="1076"/>
                      <a:pt x="364" y="1076"/>
                    </a:cubicBezTo>
                    <a:cubicBezTo>
                      <a:pt x="391" y="1076"/>
                      <a:pt x="418" y="1076"/>
                      <a:pt x="445" y="1049"/>
                    </a:cubicBezTo>
                    <a:cubicBezTo>
                      <a:pt x="485" y="1008"/>
                      <a:pt x="498" y="941"/>
                      <a:pt x="458" y="901"/>
                    </a:cubicBezTo>
                    <a:cubicBezTo>
                      <a:pt x="391" y="834"/>
                      <a:pt x="243" y="619"/>
                      <a:pt x="283" y="444"/>
                    </a:cubicBezTo>
                    <a:cubicBezTo>
                      <a:pt x="297" y="350"/>
                      <a:pt x="350" y="269"/>
                      <a:pt x="471" y="202"/>
                    </a:cubicBezTo>
                    <a:cubicBezTo>
                      <a:pt x="525" y="175"/>
                      <a:pt x="539" y="108"/>
                      <a:pt x="512" y="54"/>
                    </a:cubicBezTo>
                    <a:cubicBezTo>
                      <a:pt x="494" y="18"/>
                      <a:pt x="458" y="0"/>
                      <a:pt x="42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1" name="Google Shape;2421;p70"/>
              <p:cNvSpPr/>
              <p:nvPr/>
            </p:nvSpPr>
            <p:spPr>
              <a:xfrm>
                <a:off x="6513106" y="3580849"/>
                <a:ext cx="20264" cy="40014"/>
              </a:xfrm>
              <a:custGeom>
                <a:avLst/>
                <a:gdLst/>
                <a:ahLst/>
                <a:cxnLst/>
                <a:rect l="l" t="t" r="r" b="b"/>
                <a:pathLst>
                  <a:path w="552" h="1090" extrusionOk="0">
                    <a:moveTo>
                      <a:pt x="420" y="1"/>
                    </a:moveTo>
                    <a:cubicBezTo>
                      <a:pt x="401" y="1"/>
                      <a:pt x="381" y="5"/>
                      <a:pt x="363" y="14"/>
                    </a:cubicBezTo>
                    <a:cubicBezTo>
                      <a:pt x="189" y="108"/>
                      <a:pt x="81" y="243"/>
                      <a:pt x="54" y="417"/>
                    </a:cubicBezTo>
                    <a:cubicBezTo>
                      <a:pt x="1" y="726"/>
                      <a:pt x="283" y="1036"/>
                      <a:pt x="283" y="1049"/>
                    </a:cubicBezTo>
                    <a:cubicBezTo>
                      <a:pt x="310" y="1076"/>
                      <a:pt x="337" y="1089"/>
                      <a:pt x="377" y="1089"/>
                    </a:cubicBezTo>
                    <a:cubicBezTo>
                      <a:pt x="404" y="1089"/>
                      <a:pt x="431" y="1076"/>
                      <a:pt x="444" y="1049"/>
                    </a:cubicBezTo>
                    <a:cubicBezTo>
                      <a:pt x="498" y="1009"/>
                      <a:pt x="498" y="942"/>
                      <a:pt x="458" y="901"/>
                    </a:cubicBezTo>
                    <a:cubicBezTo>
                      <a:pt x="390" y="834"/>
                      <a:pt x="256" y="619"/>
                      <a:pt x="283" y="444"/>
                    </a:cubicBezTo>
                    <a:cubicBezTo>
                      <a:pt x="296" y="350"/>
                      <a:pt x="363" y="269"/>
                      <a:pt x="471" y="216"/>
                    </a:cubicBezTo>
                    <a:cubicBezTo>
                      <a:pt x="525" y="175"/>
                      <a:pt x="552" y="108"/>
                      <a:pt x="511" y="54"/>
                    </a:cubicBezTo>
                    <a:cubicBezTo>
                      <a:pt x="493" y="19"/>
                      <a:pt x="458" y="1"/>
                      <a:pt x="42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2" name="Google Shape;2422;p70"/>
              <p:cNvSpPr/>
              <p:nvPr/>
            </p:nvSpPr>
            <p:spPr>
              <a:xfrm>
                <a:off x="6543684" y="3616382"/>
                <a:ext cx="19787" cy="40014"/>
              </a:xfrm>
              <a:custGeom>
                <a:avLst/>
                <a:gdLst/>
                <a:ahLst/>
                <a:cxnLst/>
                <a:rect l="l" t="t" r="r" b="b"/>
                <a:pathLst>
                  <a:path w="539" h="1090" extrusionOk="0">
                    <a:moveTo>
                      <a:pt x="407" y="0"/>
                    </a:moveTo>
                    <a:cubicBezTo>
                      <a:pt x="388" y="0"/>
                      <a:pt x="368" y="5"/>
                      <a:pt x="350" y="14"/>
                    </a:cubicBezTo>
                    <a:cubicBezTo>
                      <a:pt x="176" y="121"/>
                      <a:pt x="82" y="256"/>
                      <a:pt x="55" y="417"/>
                    </a:cubicBezTo>
                    <a:cubicBezTo>
                      <a:pt x="1" y="740"/>
                      <a:pt x="270" y="1035"/>
                      <a:pt x="283" y="1049"/>
                    </a:cubicBezTo>
                    <a:cubicBezTo>
                      <a:pt x="297" y="1076"/>
                      <a:pt x="337" y="1089"/>
                      <a:pt x="364" y="1089"/>
                    </a:cubicBezTo>
                    <a:cubicBezTo>
                      <a:pt x="391" y="1089"/>
                      <a:pt x="418" y="1076"/>
                      <a:pt x="431" y="1062"/>
                    </a:cubicBezTo>
                    <a:cubicBezTo>
                      <a:pt x="485" y="1022"/>
                      <a:pt x="485" y="941"/>
                      <a:pt x="444" y="901"/>
                    </a:cubicBezTo>
                    <a:cubicBezTo>
                      <a:pt x="444" y="901"/>
                      <a:pt x="243" y="659"/>
                      <a:pt x="270" y="457"/>
                    </a:cubicBezTo>
                    <a:cubicBezTo>
                      <a:pt x="283" y="363"/>
                      <a:pt x="350" y="283"/>
                      <a:pt x="471" y="215"/>
                    </a:cubicBezTo>
                    <a:cubicBezTo>
                      <a:pt x="525" y="189"/>
                      <a:pt x="539" y="108"/>
                      <a:pt x="512" y="54"/>
                    </a:cubicBezTo>
                    <a:cubicBezTo>
                      <a:pt x="485" y="18"/>
                      <a:pt x="446" y="0"/>
                      <a:pt x="40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3" name="Google Shape;2423;p70"/>
              <p:cNvSpPr/>
              <p:nvPr/>
            </p:nvSpPr>
            <p:spPr>
              <a:xfrm>
                <a:off x="6515088" y="3477992"/>
                <a:ext cx="19750" cy="39757"/>
              </a:xfrm>
              <a:custGeom>
                <a:avLst/>
                <a:gdLst/>
                <a:ahLst/>
                <a:cxnLst/>
                <a:rect l="l" t="t" r="r" b="b"/>
                <a:pathLst>
                  <a:path w="538" h="1083" extrusionOk="0">
                    <a:moveTo>
                      <a:pt x="407" y="1"/>
                    </a:moveTo>
                    <a:cubicBezTo>
                      <a:pt x="387" y="1"/>
                      <a:pt x="368" y="7"/>
                      <a:pt x="350" y="20"/>
                    </a:cubicBezTo>
                    <a:cubicBezTo>
                      <a:pt x="175" y="114"/>
                      <a:pt x="81" y="249"/>
                      <a:pt x="54" y="410"/>
                    </a:cubicBezTo>
                    <a:cubicBezTo>
                      <a:pt x="0" y="733"/>
                      <a:pt x="269" y="1028"/>
                      <a:pt x="283" y="1042"/>
                    </a:cubicBezTo>
                    <a:cubicBezTo>
                      <a:pt x="296" y="1069"/>
                      <a:pt x="336" y="1082"/>
                      <a:pt x="363" y="1082"/>
                    </a:cubicBezTo>
                    <a:cubicBezTo>
                      <a:pt x="390" y="1082"/>
                      <a:pt x="417" y="1069"/>
                      <a:pt x="430" y="1055"/>
                    </a:cubicBezTo>
                    <a:cubicBezTo>
                      <a:pt x="484" y="1015"/>
                      <a:pt x="484" y="948"/>
                      <a:pt x="444" y="894"/>
                    </a:cubicBezTo>
                    <a:cubicBezTo>
                      <a:pt x="390" y="827"/>
                      <a:pt x="242" y="625"/>
                      <a:pt x="269" y="450"/>
                    </a:cubicBezTo>
                    <a:cubicBezTo>
                      <a:pt x="283" y="356"/>
                      <a:pt x="350" y="276"/>
                      <a:pt x="471" y="208"/>
                    </a:cubicBezTo>
                    <a:cubicBezTo>
                      <a:pt x="525" y="182"/>
                      <a:pt x="538" y="114"/>
                      <a:pt x="511" y="61"/>
                    </a:cubicBezTo>
                    <a:cubicBezTo>
                      <a:pt x="484" y="25"/>
                      <a:pt x="445" y="1"/>
                      <a:pt x="4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4" name="Google Shape;2424;p70"/>
              <p:cNvSpPr/>
              <p:nvPr/>
            </p:nvSpPr>
            <p:spPr>
              <a:xfrm>
                <a:off x="7311434" y="3263360"/>
                <a:ext cx="983314" cy="1193883"/>
              </a:xfrm>
              <a:custGeom>
                <a:avLst/>
                <a:gdLst/>
                <a:ahLst/>
                <a:cxnLst/>
                <a:rect l="l" t="t" r="r" b="b"/>
                <a:pathLst>
                  <a:path w="26786" h="32522" extrusionOk="0">
                    <a:moveTo>
                      <a:pt x="15896" y="0"/>
                    </a:moveTo>
                    <a:cubicBezTo>
                      <a:pt x="15296" y="0"/>
                      <a:pt x="14857" y="68"/>
                      <a:pt x="14665" y="209"/>
                    </a:cubicBezTo>
                    <a:cubicBezTo>
                      <a:pt x="13456" y="1096"/>
                      <a:pt x="12165" y="5491"/>
                      <a:pt x="11049" y="5773"/>
                    </a:cubicBezTo>
                    <a:cubicBezTo>
                      <a:pt x="11049" y="5773"/>
                      <a:pt x="10889" y="5748"/>
                      <a:pt x="10571" y="5748"/>
                    </a:cubicBezTo>
                    <a:cubicBezTo>
                      <a:pt x="9831" y="5748"/>
                      <a:pt x="8238" y="5886"/>
                      <a:pt x="5848" y="6808"/>
                    </a:cubicBezTo>
                    <a:cubicBezTo>
                      <a:pt x="2420" y="8112"/>
                      <a:pt x="1210" y="10988"/>
                      <a:pt x="2998" y="12333"/>
                    </a:cubicBezTo>
                    <a:cubicBezTo>
                      <a:pt x="3229" y="12509"/>
                      <a:pt x="3466" y="12583"/>
                      <a:pt x="3711" y="12583"/>
                    </a:cubicBezTo>
                    <a:cubicBezTo>
                      <a:pt x="4932" y="12583"/>
                      <a:pt x="6373" y="10762"/>
                      <a:pt x="8424" y="10762"/>
                    </a:cubicBezTo>
                    <a:cubicBezTo>
                      <a:pt x="9128" y="10762"/>
                      <a:pt x="9904" y="10976"/>
                      <a:pt x="10767" y="11553"/>
                    </a:cubicBezTo>
                    <a:cubicBezTo>
                      <a:pt x="13361" y="13273"/>
                      <a:pt x="13792" y="14765"/>
                      <a:pt x="9208" y="20653"/>
                    </a:cubicBezTo>
                    <a:cubicBezTo>
                      <a:pt x="4625" y="26527"/>
                      <a:pt x="1" y="25801"/>
                      <a:pt x="1318" y="28153"/>
                    </a:cubicBezTo>
                    <a:cubicBezTo>
                      <a:pt x="1769" y="28958"/>
                      <a:pt x="2957" y="29352"/>
                      <a:pt x="4384" y="29352"/>
                    </a:cubicBezTo>
                    <a:cubicBezTo>
                      <a:pt x="5888" y="29352"/>
                      <a:pt x="7659" y="28914"/>
                      <a:pt x="9114" y="28059"/>
                    </a:cubicBezTo>
                    <a:lnTo>
                      <a:pt x="9114" y="28059"/>
                    </a:lnTo>
                    <a:cubicBezTo>
                      <a:pt x="9101" y="28301"/>
                      <a:pt x="9168" y="28543"/>
                      <a:pt x="9329" y="28785"/>
                    </a:cubicBezTo>
                    <a:cubicBezTo>
                      <a:pt x="9637" y="29195"/>
                      <a:pt x="10154" y="29346"/>
                      <a:pt x="10749" y="29346"/>
                    </a:cubicBezTo>
                    <a:cubicBezTo>
                      <a:pt x="11166" y="29346"/>
                      <a:pt x="11622" y="29272"/>
                      <a:pt x="12071" y="29161"/>
                    </a:cubicBezTo>
                    <a:lnTo>
                      <a:pt x="12071" y="29161"/>
                    </a:lnTo>
                    <a:cubicBezTo>
                      <a:pt x="11762" y="29510"/>
                      <a:pt x="11641" y="29954"/>
                      <a:pt x="11964" y="30559"/>
                    </a:cubicBezTo>
                    <a:cubicBezTo>
                      <a:pt x="12252" y="31099"/>
                      <a:pt x="12771" y="31296"/>
                      <a:pt x="13376" y="31296"/>
                    </a:cubicBezTo>
                    <a:cubicBezTo>
                      <a:pt x="13899" y="31296"/>
                      <a:pt x="14486" y="31148"/>
                      <a:pt x="15042" y="30949"/>
                    </a:cubicBezTo>
                    <a:lnTo>
                      <a:pt x="15042" y="30949"/>
                    </a:lnTo>
                    <a:cubicBezTo>
                      <a:pt x="14827" y="31271"/>
                      <a:pt x="14813" y="31661"/>
                      <a:pt x="15243" y="32145"/>
                    </a:cubicBezTo>
                    <a:cubicBezTo>
                      <a:pt x="15469" y="32396"/>
                      <a:pt x="15864" y="32521"/>
                      <a:pt x="16371" y="32521"/>
                    </a:cubicBezTo>
                    <a:cubicBezTo>
                      <a:pt x="19092" y="32521"/>
                      <a:pt x="25052" y="28923"/>
                      <a:pt x="25539" y="21943"/>
                    </a:cubicBezTo>
                    <a:cubicBezTo>
                      <a:pt x="26037" y="15007"/>
                      <a:pt x="25486" y="8461"/>
                      <a:pt x="26198" y="4900"/>
                    </a:cubicBezTo>
                    <a:cubicBezTo>
                      <a:pt x="26786" y="1903"/>
                      <a:pt x="19077" y="0"/>
                      <a:pt x="15896" y="0"/>
                    </a:cubicBezTo>
                    <a:close/>
                  </a:path>
                </a:pathLst>
              </a:custGeom>
              <a:solidFill>
                <a:srgbClr val="F7A667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5" name="Google Shape;2425;p70"/>
              <p:cNvSpPr/>
              <p:nvPr/>
            </p:nvSpPr>
            <p:spPr>
              <a:xfrm>
                <a:off x="7568501" y="4069948"/>
                <a:ext cx="282777" cy="252528"/>
              </a:xfrm>
              <a:custGeom>
                <a:avLst/>
                <a:gdLst/>
                <a:ahLst/>
                <a:cxnLst/>
                <a:rect l="l" t="t" r="r" b="b"/>
                <a:pathLst>
                  <a:path w="7703" h="6879" extrusionOk="0">
                    <a:moveTo>
                      <a:pt x="7575" y="0"/>
                    </a:moveTo>
                    <a:cubicBezTo>
                      <a:pt x="7540" y="0"/>
                      <a:pt x="7504" y="18"/>
                      <a:pt x="7487" y="51"/>
                    </a:cubicBezTo>
                    <a:cubicBezTo>
                      <a:pt x="7434" y="117"/>
                      <a:pt x="2625" y="6666"/>
                      <a:pt x="194" y="6666"/>
                    </a:cubicBezTo>
                    <a:cubicBezTo>
                      <a:pt x="170" y="6666"/>
                      <a:pt x="146" y="6665"/>
                      <a:pt x="122" y="6664"/>
                    </a:cubicBezTo>
                    <a:cubicBezTo>
                      <a:pt x="115" y="6662"/>
                      <a:pt x="108" y="6662"/>
                      <a:pt x="101" y="6662"/>
                    </a:cubicBezTo>
                    <a:cubicBezTo>
                      <a:pt x="44" y="6662"/>
                      <a:pt x="1" y="6710"/>
                      <a:pt x="1" y="6758"/>
                    </a:cubicBezTo>
                    <a:cubicBezTo>
                      <a:pt x="1" y="6825"/>
                      <a:pt x="41" y="6879"/>
                      <a:pt x="108" y="6879"/>
                    </a:cubicBezTo>
                    <a:lnTo>
                      <a:pt x="202" y="6879"/>
                    </a:lnTo>
                    <a:cubicBezTo>
                      <a:pt x="2756" y="6879"/>
                      <a:pt x="7461" y="454"/>
                      <a:pt x="7662" y="185"/>
                    </a:cubicBezTo>
                    <a:cubicBezTo>
                      <a:pt x="7703" y="131"/>
                      <a:pt x="7689" y="64"/>
                      <a:pt x="7635" y="24"/>
                    </a:cubicBezTo>
                    <a:cubicBezTo>
                      <a:pt x="7619" y="8"/>
                      <a:pt x="7597" y="0"/>
                      <a:pt x="757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6" name="Google Shape;2426;p70"/>
              <p:cNvSpPr/>
              <p:nvPr/>
            </p:nvSpPr>
            <p:spPr>
              <a:xfrm>
                <a:off x="7729834" y="4146778"/>
                <a:ext cx="235898" cy="196435"/>
              </a:xfrm>
              <a:custGeom>
                <a:avLst/>
                <a:gdLst/>
                <a:ahLst/>
                <a:cxnLst/>
                <a:rect l="l" t="t" r="r" b="b"/>
                <a:pathLst>
                  <a:path w="6426" h="5351" extrusionOk="0">
                    <a:moveTo>
                      <a:pt x="6302" y="1"/>
                    </a:moveTo>
                    <a:cubicBezTo>
                      <a:pt x="6265" y="1"/>
                      <a:pt x="6229" y="19"/>
                      <a:pt x="6211" y="55"/>
                    </a:cubicBezTo>
                    <a:cubicBezTo>
                      <a:pt x="6171" y="108"/>
                      <a:pt x="2810" y="5135"/>
                      <a:pt x="176" y="5135"/>
                    </a:cubicBezTo>
                    <a:lnTo>
                      <a:pt x="109" y="5135"/>
                    </a:lnTo>
                    <a:cubicBezTo>
                      <a:pt x="68" y="5135"/>
                      <a:pt x="1" y="5176"/>
                      <a:pt x="1" y="5243"/>
                    </a:cubicBezTo>
                    <a:cubicBezTo>
                      <a:pt x="1" y="5297"/>
                      <a:pt x="41" y="5350"/>
                      <a:pt x="109" y="5350"/>
                    </a:cubicBezTo>
                    <a:lnTo>
                      <a:pt x="176" y="5350"/>
                    </a:lnTo>
                    <a:cubicBezTo>
                      <a:pt x="2931" y="5350"/>
                      <a:pt x="6251" y="391"/>
                      <a:pt x="6399" y="175"/>
                    </a:cubicBezTo>
                    <a:cubicBezTo>
                      <a:pt x="6426" y="122"/>
                      <a:pt x="6413" y="55"/>
                      <a:pt x="6359" y="14"/>
                    </a:cubicBezTo>
                    <a:cubicBezTo>
                      <a:pt x="6341" y="5"/>
                      <a:pt x="6321" y="1"/>
                      <a:pt x="63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7" name="Google Shape;2427;p70"/>
              <p:cNvSpPr/>
              <p:nvPr/>
            </p:nvSpPr>
            <p:spPr>
              <a:xfrm>
                <a:off x="7859634" y="4243100"/>
                <a:ext cx="184064" cy="158330"/>
              </a:xfrm>
              <a:custGeom>
                <a:avLst/>
                <a:gdLst/>
                <a:ahLst/>
                <a:cxnLst/>
                <a:rect l="l" t="t" r="r" b="b"/>
                <a:pathLst>
                  <a:path w="5014" h="4313" extrusionOk="0">
                    <a:moveTo>
                      <a:pt x="4888" y="1"/>
                    </a:moveTo>
                    <a:cubicBezTo>
                      <a:pt x="4846" y="1"/>
                      <a:pt x="4805" y="26"/>
                      <a:pt x="4785" y="65"/>
                    </a:cubicBezTo>
                    <a:cubicBezTo>
                      <a:pt x="4772" y="105"/>
                      <a:pt x="2944" y="3748"/>
                      <a:pt x="108" y="4084"/>
                    </a:cubicBezTo>
                    <a:cubicBezTo>
                      <a:pt x="40" y="4097"/>
                      <a:pt x="0" y="4151"/>
                      <a:pt x="13" y="4218"/>
                    </a:cubicBezTo>
                    <a:cubicBezTo>
                      <a:pt x="13" y="4272"/>
                      <a:pt x="67" y="4312"/>
                      <a:pt x="121" y="4312"/>
                    </a:cubicBezTo>
                    <a:lnTo>
                      <a:pt x="134" y="4312"/>
                    </a:lnTo>
                    <a:cubicBezTo>
                      <a:pt x="1358" y="4165"/>
                      <a:pt x="2581" y="3398"/>
                      <a:pt x="3683" y="2095"/>
                    </a:cubicBezTo>
                    <a:cubicBezTo>
                      <a:pt x="4503" y="1113"/>
                      <a:pt x="4960" y="199"/>
                      <a:pt x="4987" y="159"/>
                    </a:cubicBezTo>
                    <a:cubicBezTo>
                      <a:pt x="5014" y="105"/>
                      <a:pt x="4987" y="38"/>
                      <a:pt x="4933" y="11"/>
                    </a:cubicBezTo>
                    <a:cubicBezTo>
                      <a:pt x="4919" y="4"/>
                      <a:pt x="4903" y="1"/>
                      <a:pt x="48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8" name="Google Shape;2428;p70"/>
              <p:cNvSpPr/>
              <p:nvPr/>
            </p:nvSpPr>
            <p:spPr>
              <a:xfrm>
                <a:off x="7354860" y="4274596"/>
                <a:ext cx="155467" cy="45924"/>
              </a:xfrm>
              <a:custGeom>
                <a:avLst/>
                <a:gdLst/>
                <a:ahLst/>
                <a:cxnLst/>
                <a:rect l="l" t="t" r="r" b="b"/>
                <a:pathLst>
                  <a:path w="4235" h="1251" extrusionOk="0">
                    <a:moveTo>
                      <a:pt x="2347" y="0"/>
                    </a:moveTo>
                    <a:cubicBezTo>
                      <a:pt x="1264" y="0"/>
                      <a:pt x="142" y="477"/>
                      <a:pt x="81" y="497"/>
                    </a:cubicBezTo>
                    <a:cubicBezTo>
                      <a:pt x="27" y="524"/>
                      <a:pt x="1" y="591"/>
                      <a:pt x="27" y="645"/>
                    </a:cubicBezTo>
                    <a:cubicBezTo>
                      <a:pt x="50" y="690"/>
                      <a:pt x="100" y="716"/>
                      <a:pt x="147" y="716"/>
                    </a:cubicBezTo>
                    <a:cubicBezTo>
                      <a:pt x="156" y="716"/>
                      <a:pt x="166" y="715"/>
                      <a:pt x="175" y="712"/>
                    </a:cubicBezTo>
                    <a:cubicBezTo>
                      <a:pt x="196" y="702"/>
                      <a:pt x="1315" y="222"/>
                      <a:pt x="2357" y="222"/>
                    </a:cubicBezTo>
                    <a:cubicBezTo>
                      <a:pt x="2669" y="222"/>
                      <a:pt x="2974" y="265"/>
                      <a:pt x="3240" y="376"/>
                    </a:cubicBezTo>
                    <a:cubicBezTo>
                      <a:pt x="3603" y="538"/>
                      <a:pt x="3858" y="807"/>
                      <a:pt x="4006" y="1183"/>
                    </a:cubicBezTo>
                    <a:cubicBezTo>
                      <a:pt x="4020" y="1223"/>
                      <a:pt x="4060" y="1250"/>
                      <a:pt x="4100" y="1250"/>
                    </a:cubicBezTo>
                    <a:lnTo>
                      <a:pt x="4140" y="1250"/>
                    </a:lnTo>
                    <a:cubicBezTo>
                      <a:pt x="4208" y="1223"/>
                      <a:pt x="4235" y="1156"/>
                      <a:pt x="4208" y="1102"/>
                    </a:cubicBezTo>
                    <a:cubicBezTo>
                      <a:pt x="4046" y="659"/>
                      <a:pt x="3751" y="350"/>
                      <a:pt x="3334" y="175"/>
                    </a:cubicBezTo>
                    <a:cubicBezTo>
                      <a:pt x="3032" y="48"/>
                      <a:pt x="2692" y="0"/>
                      <a:pt x="234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29" name="Google Shape;2429;p70"/>
              <p:cNvSpPr/>
              <p:nvPr/>
            </p:nvSpPr>
            <p:spPr>
              <a:xfrm>
                <a:off x="7412602" y="3586171"/>
                <a:ext cx="93280" cy="110167"/>
              </a:xfrm>
              <a:custGeom>
                <a:avLst/>
                <a:gdLst/>
                <a:ahLst/>
                <a:cxnLst/>
                <a:rect l="l" t="t" r="r" b="b"/>
                <a:pathLst>
                  <a:path w="2541" h="3001" extrusionOk="0">
                    <a:moveTo>
                      <a:pt x="1578" y="0"/>
                    </a:moveTo>
                    <a:cubicBezTo>
                      <a:pt x="1549" y="0"/>
                      <a:pt x="1519" y="10"/>
                      <a:pt x="1492" y="30"/>
                    </a:cubicBezTo>
                    <a:cubicBezTo>
                      <a:pt x="1438" y="84"/>
                      <a:pt x="0" y="1495"/>
                      <a:pt x="390" y="2853"/>
                    </a:cubicBezTo>
                    <a:cubicBezTo>
                      <a:pt x="417" y="2920"/>
                      <a:pt x="471" y="2974"/>
                      <a:pt x="551" y="2987"/>
                    </a:cubicBezTo>
                    <a:cubicBezTo>
                      <a:pt x="565" y="3001"/>
                      <a:pt x="578" y="3001"/>
                      <a:pt x="592" y="3001"/>
                    </a:cubicBezTo>
                    <a:cubicBezTo>
                      <a:pt x="1008" y="3001"/>
                      <a:pt x="2057" y="1912"/>
                      <a:pt x="2500" y="1428"/>
                    </a:cubicBezTo>
                    <a:cubicBezTo>
                      <a:pt x="2541" y="1388"/>
                      <a:pt x="2541" y="1307"/>
                      <a:pt x="2487" y="1267"/>
                    </a:cubicBezTo>
                    <a:cubicBezTo>
                      <a:pt x="2468" y="1248"/>
                      <a:pt x="2444" y="1238"/>
                      <a:pt x="2419" y="1238"/>
                    </a:cubicBezTo>
                    <a:cubicBezTo>
                      <a:pt x="2390" y="1238"/>
                      <a:pt x="2361" y="1252"/>
                      <a:pt x="2339" y="1280"/>
                    </a:cubicBezTo>
                    <a:cubicBezTo>
                      <a:pt x="1646" y="2027"/>
                      <a:pt x="795" y="2786"/>
                      <a:pt x="610" y="2786"/>
                    </a:cubicBezTo>
                    <a:cubicBezTo>
                      <a:pt x="608" y="2786"/>
                      <a:pt x="607" y="2786"/>
                      <a:pt x="605" y="2786"/>
                    </a:cubicBezTo>
                    <a:cubicBezTo>
                      <a:pt x="256" y="1563"/>
                      <a:pt x="1640" y="205"/>
                      <a:pt x="1653" y="192"/>
                    </a:cubicBezTo>
                    <a:cubicBezTo>
                      <a:pt x="1694" y="151"/>
                      <a:pt x="1694" y="84"/>
                      <a:pt x="1653" y="30"/>
                    </a:cubicBezTo>
                    <a:cubicBezTo>
                      <a:pt x="1633" y="10"/>
                      <a:pt x="1606" y="0"/>
                      <a:pt x="157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0" name="Google Shape;2430;p70"/>
              <p:cNvSpPr/>
              <p:nvPr/>
            </p:nvSpPr>
            <p:spPr>
              <a:xfrm>
                <a:off x="7582818" y="3511654"/>
                <a:ext cx="49889" cy="93427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545" extrusionOk="0">
                    <a:moveTo>
                      <a:pt x="116" y="1"/>
                    </a:moveTo>
                    <a:cubicBezTo>
                      <a:pt x="88" y="1"/>
                      <a:pt x="61" y="11"/>
                      <a:pt x="41" y="31"/>
                    </a:cubicBezTo>
                    <a:cubicBezTo>
                      <a:pt x="0" y="85"/>
                      <a:pt x="0" y="152"/>
                      <a:pt x="54" y="192"/>
                    </a:cubicBezTo>
                    <a:cubicBezTo>
                      <a:pt x="54" y="205"/>
                      <a:pt x="1116" y="1146"/>
                      <a:pt x="914" y="2410"/>
                    </a:cubicBezTo>
                    <a:cubicBezTo>
                      <a:pt x="901" y="2477"/>
                      <a:pt x="941" y="2531"/>
                      <a:pt x="1009" y="2544"/>
                    </a:cubicBezTo>
                    <a:lnTo>
                      <a:pt x="1022" y="2544"/>
                    </a:lnTo>
                    <a:cubicBezTo>
                      <a:pt x="1076" y="2544"/>
                      <a:pt x="1130" y="2504"/>
                      <a:pt x="1143" y="2450"/>
                    </a:cubicBezTo>
                    <a:cubicBezTo>
                      <a:pt x="1358" y="1052"/>
                      <a:pt x="242" y="71"/>
                      <a:pt x="202" y="31"/>
                    </a:cubicBezTo>
                    <a:cubicBezTo>
                      <a:pt x="175" y="11"/>
                      <a:pt x="145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1" name="Google Shape;2431;p70"/>
              <p:cNvSpPr/>
              <p:nvPr/>
            </p:nvSpPr>
            <p:spPr>
              <a:xfrm>
                <a:off x="7629694" y="3506221"/>
                <a:ext cx="52826" cy="89462"/>
              </a:xfrm>
              <a:custGeom>
                <a:avLst/>
                <a:gdLst/>
                <a:ahLst/>
                <a:cxnLst/>
                <a:rect l="l" t="t" r="r" b="b"/>
                <a:pathLst>
                  <a:path w="1439" h="2437" extrusionOk="0">
                    <a:moveTo>
                      <a:pt x="130" y="1"/>
                    </a:moveTo>
                    <a:cubicBezTo>
                      <a:pt x="101" y="1"/>
                      <a:pt x="74" y="11"/>
                      <a:pt x="54" y="31"/>
                    </a:cubicBezTo>
                    <a:cubicBezTo>
                      <a:pt x="14" y="71"/>
                      <a:pt x="0" y="152"/>
                      <a:pt x="54" y="192"/>
                    </a:cubicBezTo>
                    <a:cubicBezTo>
                      <a:pt x="68" y="206"/>
                      <a:pt x="1197" y="1375"/>
                      <a:pt x="941" y="2289"/>
                    </a:cubicBezTo>
                    <a:cubicBezTo>
                      <a:pt x="928" y="2356"/>
                      <a:pt x="968" y="2410"/>
                      <a:pt x="1022" y="2423"/>
                    </a:cubicBezTo>
                    <a:cubicBezTo>
                      <a:pt x="1035" y="2437"/>
                      <a:pt x="1049" y="2437"/>
                      <a:pt x="1049" y="2437"/>
                    </a:cubicBezTo>
                    <a:cubicBezTo>
                      <a:pt x="1103" y="2437"/>
                      <a:pt x="1143" y="2397"/>
                      <a:pt x="1156" y="2356"/>
                    </a:cubicBezTo>
                    <a:cubicBezTo>
                      <a:pt x="1439" y="1308"/>
                      <a:pt x="256" y="85"/>
                      <a:pt x="215" y="31"/>
                    </a:cubicBezTo>
                    <a:cubicBezTo>
                      <a:pt x="189" y="11"/>
                      <a:pt x="158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2" name="Google Shape;2432;p70"/>
              <p:cNvSpPr/>
              <p:nvPr/>
            </p:nvSpPr>
            <p:spPr>
              <a:xfrm>
                <a:off x="7645956" y="4111355"/>
                <a:ext cx="71585" cy="71988"/>
              </a:xfrm>
              <a:custGeom>
                <a:avLst/>
                <a:gdLst/>
                <a:ahLst/>
                <a:cxnLst/>
                <a:rect l="l" t="t" r="r" b="b"/>
                <a:pathLst>
                  <a:path w="1950" h="1961" extrusionOk="0">
                    <a:moveTo>
                      <a:pt x="131" y="1"/>
                    </a:moveTo>
                    <a:cubicBezTo>
                      <a:pt x="89" y="1"/>
                      <a:pt x="48" y="26"/>
                      <a:pt x="28" y="65"/>
                    </a:cubicBezTo>
                    <a:cubicBezTo>
                      <a:pt x="1" y="119"/>
                      <a:pt x="14" y="186"/>
                      <a:pt x="68" y="213"/>
                    </a:cubicBezTo>
                    <a:cubicBezTo>
                      <a:pt x="525" y="442"/>
                      <a:pt x="1681" y="1167"/>
                      <a:pt x="1587" y="1826"/>
                    </a:cubicBezTo>
                    <a:cubicBezTo>
                      <a:pt x="1574" y="1893"/>
                      <a:pt x="1614" y="1947"/>
                      <a:pt x="1681" y="1960"/>
                    </a:cubicBezTo>
                    <a:lnTo>
                      <a:pt x="1695" y="1960"/>
                    </a:lnTo>
                    <a:cubicBezTo>
                      <a:pt x="1748" y="1960"/>
                      <a:pt x="1789" y="1920"/>
                      <a:pt x="1802" y="1866"/>
                    </a:cubicBezTo>
                    <a:cubicBezTo>
                      <a:pt x="1950" y="899"/>
                      <a:pt x="243" y="52"/>
                      <a:pt x="176" y="11"/>
                    </a:cubicBezTo>
                    <a:cubicBezTo>
                      <a:pt x="161" y="4"/>
                      <a:pt x="146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3" name="Google Shape;2433;p70"/>
              <p:cNvSpPr/>
              <p:nvPr/>
            </p:nvSpPr>
            <p:spPr>
              <a:xfrm>
                <a:off x="7659795" y="4075748"/>
                <a:ext cx="86379" cy="78963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151" extrusionOk="0">
                    <a:moveTo>
                      <a:pt x="132" y="0"/>
                    </a:moveTo>
                    <a:cubicBezTo>
                      <a:pt x="93" y="0"/>
                      <a:pt x="54" y="18"/>
                      <a:pt x="27" y="54"/>
                    </a:cubicBezTo>
                    <a:cubicBezTo>
                      <a:pt x="0" y="108"/>
                      <a:pt x="14" y="175"/>
                      <a:pt x="68" y="202"/>
                    </a:cubicBezTo>
                    <a:cubicBezTo>
                      <a:pt x="861" y="672"/>
                      <a:pt x="2124" y="1586"/>
                      <a:pt x="2124" y="2043"/>
                    </a:cubicBezTo>
                    <a:cubicBezTo>
                      <a:pt x="2124" y="2110"/>
                      <a:pt x="2178" y="2151"/>
                      <a:pt x="2245" y="2151"/>
                    </a:cubicBezTo>
                    <a:cubicBezTo>
                      <a:pt x="2299" y="2151"/>
                      <a:pt x="2353" y="2097"/>
                      <a:pt x="2353" y="2043"/>
                    </a:cubicBezTo>
                    <a:cubicBezTo>
                      <a:pt x="2339" y="1304"/>
                      <a:pt x="404" y="148"/>
                      <a:pt x="188" y="14"/>
                    </a:cubicBezTo>
                    <a:cubicBezTo>
                      <a:pt x="171" y="5"/>
                      <a:pt x="151" y="0"/>
                      <a:pt x="1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4" name="Google Shape;2434;p70"/>
              <p:cNvSpPr/>
              <p:nvPr/>
            </p:nvSpPr>
            <p:spPr>
              <a:xfrm>
                <a:off x="7802369" y="4215643"/>
                <a:ext cx="48898" cy="52569"/>
              </a:xfrm>
              <a:custGeom>
                <a:avLst/>
                <a:gdLst/>
                <a:ahLst/>
                <a:cxnLst/>
                <a:rect l="l" t="t" r="r" b="b"/>
                <a:pathLst>
                  <a:path w="1332" h="1432" extrusionOk="0">
                    <a:moveTo>
                      <a:pt x="130" y="0"/>
                    </a:moveTo>
                    <a:cubicBezTo>
                      <a:pt x="93" y="0"/>
                      <a:pt x="59" y="21"/>
                      <a:pt x="41" y="47"/>
                    </a:cubicBezTo>
                    <a:cubicBezTo>
                      <a:pt x="1" y="101"/>
                      <a:pt x="14" y="181"/>
                      <a:pt x="68" y="208"/>
                    </a:cubicBezTo>
                    <a:cubicBezTo>
                      <a:pt x="82" y="208"/>
                      <a:pt x="969" y="800"/>
                      <a:pt x="1103" y="1337"/>
                    </a:cubicBezTo>
                    <a:cubicBezTo>
                      <a:pt x="1116" y="1391"/>
                      <a:pt x="1157" y="1431"/>
                      <a:pt x="1211" y="1431"/>
                    </a:cubicBezTo>
                    <a:cubicBezTo>
                      <a:pt x="1211" y="1431"/>
                      <a:pt x="1224" y="1431"/>
                      <a:pt x="1237" y="1418"/>
                    </a:cubicBezTo>
                    <a:cubicBezTo>
                      <a:pt x="1291" y="1404"/>
                      <a:pt x="1332" y="1351"/>
                      <a:pt x="1318" y="1283"/>
                    </a:cubicBezTo>
                    <a:cubicBezTo>
                      <a:pt x="1170" y="652"/>
                      <a:pt x="229" y="47"/>
                      <a:pt x="189" y="20"/>
                    </a:cubicBezTo>
                    <a:cubicBezTo>
                      <a:pt x="170" y="6"/>
                      <a:pt x="150" y="0"/>
                      <a:pt x="13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5" name="Google Shape;2435;p70"/>
              <p:cNvSpPr/>
              <p:nvPr/>
            </p:nvSpPr>
            <p:spPr>
              <a:xfrm>
                <a:off x="7803874" y="4177980"/>
                <a:ext cx="69088" cy="59617"/>
              </a:xfrm>
              <a:custGeom>
                <a:avLst/>
                <a:gdLst/>
                <a:ahLst/>
                <a:cxnLst/>
                <a:rect l="l" t="t" r="r" b="b"/>
                <a:pathLst>
                  <a:path w="1882" h="1624" extrusionOk="0">
                    <a:moveTo>
                      <a:pt x="122" y="1"/>
                    </a:moveTo>
                    <a:cubicBezTo>
                      <a:pt x="88" y="1"/>
                      <a:pt x="57" y="19"/>
                      <a:pt x="41" y="51"/>
                    </a:cubicBezTo>
                    <a:cubicBezTo>
                      <a:pt x="0" y="105"/>
                      <a:pt x="27" y="172"/>
                      <a:pt x="67" y="213"/>
                    </a:cubicBezTo>
                    <a:cubicBezTo>
                      <a:pt x="471" y="455"/>
                      <a:pt x="1532" y="1180"/>
                      <a:pt x="1653" y="1543"/>
                    </a:cubicBezTo>
                    <a:cubicBezTo>
                      <a:pt x="1667" y="1597"/>
                      <a:pt x="1707" y="1624"/>
                      <a:pt x="1748" y="1624"/>
                    </a:cubicBezTo>
                    <a:lnTo>
                      <a:pt x="1788" y="1624"/>
                    </a:lnTo>
                    <a:cubicBezTo>
                      <a:pt x="1842" y="1597"/>
                      <a:pt x="1882" y="1543"/>
                      <a:pt x="1855" y="1476"/>
                    </a:cubicBezTo>
                    <a:cubicBezTo>
                      <a:pt x="1694" y="965"/>
                      <a:pt x="350" y="119"/>
                      <a:pt x="188" y="24"/>
                    </a:cubicBezTo>
                    <a:cubicBezTo>
                      <a:pt x="167" y="9"/>
                      <a:pt x="144" y="1"/>
                      <a:pt x="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6" name="Google Shape;2436;p70"/>
              <p:cNvSpPr/>
              <p:nvPr/>
            </p:nvSpPr>
            <p:spPr>
              <a:xfrm>
                <a:off x="7911429" y="4274706"/>
                <a:ext cx="54294" cy="47760"/>
              </a:xfrm>
              <a:custGeom>
                <a:avLst/>
                <a:gdLst/>
                <a:ahLst/>
                <a:cxnLst/>
                <a:rect l="l" t="t" r="r" b="b"/>
                <a:pathLst>
                  <a:path w="1479" h="1301" extrusionOk="0">
                    <a:moveTo>
                      <a:pt x="122" y="0"/>
                    </a:moveTo>
                    <a:cubicBezTo>
                      <a:pt x="88" y="0"/>
                      <a:pt x="57" y="18"/>
                      <a:pt x="41" y="51"/>
                    </a:cubicBezTo>
                    <a:cubicBezTo>
                      <a:pt x="0" y="105"/>
                      <a:pt x="14" y="172"/>
                      <a:pt x="68" y="212"/>
                    </a:cubicBezTo>
                    <a:cubicBezTo>
                      <a:pt x="81" y="212"/>
                      <a:pt x="861" y="696"/>
                      <a:pt x="1264" y="1247"/>
                    </a:cubicBezTo>
                    <a:cubicBezTo>
                      <a:pt x="1291" y="1274"/>
                      <a:pt x="1318" y="1301"/>
                      <a:pt x="1358" y="1301"/>
                    </a:cubicBezTo>
                    <a:cubicBezTo>
                      <a:pt x="1385" y="1301"/>
                      <a:pt x="1398" y="1287"/>
                      <a:pt x="1425" y="1274"/>
                    </a:cubicBezTo>
                    <a:cubicBezTo>
                      <a:pt x="1479" y="1234"/>
                      <a:pt x="1479" y="1166"/>
                      <a:pt x="1452" y="1113"/>
                    </a:cubicBezTo>
                    <a:cubicBezTo>
                      <a:pt x="1022" y="535"/>
                      <a:pt x="229" y="37"/>
                      <a:pt x="189" y="24"/>
                    </a:cubicBezTo>
                    <a:cubicBezTo>
                      <a:pt x="167" y="8"/>
                      <a:pt x="144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7" name="Google Shape;2437;p70"/>
              <p:cNvSpPr/>
              <p:nvPr/>
            </p:nvSpPr>
            <p:spPr>
              <a:xfrm>
                <a:off x="7885770" y="4303192"/>
                <a:ext cx="54808" cy="44933"/>
              </a:xfrm>
              <a:custGeom>
                <a:avLst/>
                <a:gdLst/>
                <a:ahLst/>
                <a:cxnLst/>
                <a:rect l="l" t="t" r="r" b="b"/>
                <a:pathLst>
                  <a:path w="1493" h="1224" extrusionOk="0">
                    <a:moveTo>
                      <a:pt x="119" y="1"/>
                    </a:moveTo>
                    <a:cubicBezTo>
                      <a:pt x="81" y="1"/>
                      <a:pt x="45" y="19"/>
                      <a:pt x="27" y="54"/>
                    </a:cubicBezTo>
                    <a:cubicBezTo>
                      <a:pt x="0" y="108"/>
                      <a:pt x="14" y="175"/>
                      <a:pt x="68" y="202"/>
                    </a:cubicBezTo>
                    <a:cubicBezTo>
                      <a:pt x="81" y="216"/>
                      <a:pt x="1009" y="780"/>
                      <a:pt x="1264" y="1170"/>
                    </a:cubicBezTo>
                    <a:cubicBezTo>
                      <a:pt x="1291" y="1197"/>
                      <a:pt x="1331" y="1224"/>
                      <a:pt x="1358" y="1224"/>
                    </a:cubicBezTo>
                    <a:cubicBezTo>
                      <a:pt x="1385" y="1224"/>
                      <a:pt x="1398" y="1210"/>
                      <a:pt x="1425" y="1197"/>
                    </a:cubicBezTo>
                    <a:cubicBezTo>
                      <a:pt x="1479" y="1170"/>
                      <a:pt x="1492" y="1103"/>
                      <a:pt x="1452" y="1049"/>
                    </a:cubicBezTo>
                    <a:cubicBezTo>
                      <a:pt x="1170" y="605"/>
                      <a:pt x="216" y="41"/>
                      <a:pt x="175" y="14"/>
                    </a:cubicBezTo>
                    <a:cubicBezTo>
                      <a:pt x="157" y="5"/>
                      <a:pt x="138" y="1"/>
                      <a:pt x="1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8" name="Google Shape;2438;p70"/>
              <p:cNvSpPr/>
              <p:nvPr/>
            </p:nvSpPr>
            <p:spPr>
              <a:xfrm>
                <a:off x="8002722" y="4348196"/>
                <a:ext cx="51835" cy="44346"/>
              </a:xfrm>
              <a:custGeom>
                <a:avLst/>
                <a:gdLst/>
                <a:ahLst/>
                <a:cxnLst/>
                <a:rect l="l" t="t" r="r" b="b"/>
                <a:pathLst>
                  <a:path w="1412" h="1208" extrusionOk="0">
                    <a:moveTo>
                      <a:pt x="116" y="1"/>
                    </a:moveTo>
                    <a:cubicBezTo>
                      <a:pt x="74" y="1"/>
                      <a:pt x="33" y="26"/>
                      <a:pt x="13" y="65"/>
                    </a:cubicBezTo>
                    <a:cubicBezTo>
                      <a:pt x="0" y="119"/>
                      <a:pt x="27" y="186"/>
                      <a:pt x="81" y="213"/>
                    </a:cubicBezTo>
                    <a:cubicBezTo>
                      <a:pt x="511" y="388"/>
                      <a:pt x="1183" y="777"/>
                      <a:pt x="1183" y="1100"/>
                    </a:cubicBezTo>
                    <a:cubicBezTo>
                      <a:pt x="1183" y="1154"/>
                      <a:pt x="1223" y="1208"/>
                      <a:pt x="1290" y="1208"/>
                    </a:cubicBezTo>
                    <a:cubicBezTo>
                      <a:pt x="1358" y="1208"/>
                      <a:pt x="1398" y="1154"/>
                      <a:pt x="1398" y="1100"/>
                    </a:cubicBezTo>
                    <a:cubicBezTo>
                      <a:pt x="1411" y="522"/>
                      <a:pt x="296" y="52"/>
                      <a:pt x="161" y="11"/>
                    </a:cubicBezTo>
                    <a:cubicBezTo>
                      <a:pt x="147" y="4"/>
                      <a:pt x="132" y="1"/>
                      <a:pt x="11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39" name="Google Shape;2439;p70"/>
              <p:cNvSpPr/>
              <p:nvPr/>
            </p:nvSpPr>
            <p:spPr>
              <a:xfrm>
                <a:off x="7972621" y="4367835"/>
                <a:ext cx="46915" cy="43465"/>
              </a:xfrm>
              <a:custGeom>
                <a:avLst/>
                <a:gdLst/>
                <a:ahLst/>
                <a:cxnLst/>
                <a:rect l="l" t="t" r="r" b="b"/>
                <a:pathLst>
                  <a:path w="1278" h="1184" extrusionOk="0">
                    <a:moveTo>
                      <a:pt x="119" y="0"/>
                    </a:moveTo>
                    <a:cubicBezTo>
                      <a:pt x="81" y="0"/>
                      <a:pt x="45" y="18"/>
                      <a:pt x="27" y="54"/>
                    </a:cubicBezTo>
                    <a:cubicBezTo>
                      <a:pt x="0" y="108"/>
                      <a:pt x="14" y="175"/>
                      <a:pt x="81" y="202"/>
                    </a:cubicBezTo>
                    <a:cubicBezTo>
                      <a:pt x="81" y="216"/>
                      <a:pt x="659" y="525"/>
                      <a:pt x="1062" y="1130"/>
                    </a:cubicBezTo>
                    <a:cubicBezTo>
                      <a:pt x="1075" y="1170"/>
                      <a:pt x="1116" y="1183"/>
                      <a:pt x="1156" y="1183"/>
                    </a:cubicBezTo>
                    <a:cubicBezTo>
                      <a:pt x="1170" y="1183"/>
                      <a:pt x="1196" y="1183"/>
                      <a:pt x="1210" y="1170"/>
                    </a:cubicBezTo>
                    <a:cubicBezTo>
                      <a:pt x="1264" y="1130"/>
                      <a:pt x="1277" y="1062"/>
                      <a:pt x="1250" y="1009"/>
                    </a:cubicBezTo>
                    <a:cubicBezTo>
                      <a:pt x="820" y="350"/>
                      <a:pt x="202" y="27"/>
                      <a:pt x="175" y="14"/>
                    </a:cubicBezTo>
                    <a:cubicBezTo>
                      <a:pt x="157" y="5"/>
                      <a:pt x="138" y="0"/>
                      <a:pt x="11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0" name="Google Shape;2440;p70"/>
              <p:cNvSpPr/>
              <p:nvPr/>
            </p:nvSpPr>
            <p:spPr>
              <a:xfrm>
                <a:off x="8163540" y="3629046"/>
                <a:ext cx="19309" cy="3968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081" extrusionOk="0">
                    <a:moveTo>
                      <a:pt x="218" y="1"/>
                    </a:moveTo>
                    <a:cubicBezTo>
                      <a:pt x="183" y="1"/>
                      <a:pt x="146" y="14"/>
                      <a:pt x="122" y="45"/>
                    </a:cubicBezTo>
                    <a:cubicBezTo>
                      <a:pt x="95" y="86"/>
                      <a:pt x="95" y="166"/>
                      <a:pt x="149" y="193"/>
                    </a:cubicBezTo>
                    <a:cubicBezTo>
                      <a:pt x="256" y="287"/>
                      <a:pt x="297" y="368"/>
                      <a:pt x="310" y="462"/>
                    </a:cubicBezTo>
                    <a:cubicBezTo>
                      <a:pt x="310" y="637"/>
                      <a:pt x="135" y="825"/>
                      <a:pt x="68" y="879"/>
                    </a:cubicBezTo>
                    <a:cubicBezTo>
                      <a:pt x="14" y="919"/>
                      <a:pt x="1" y="986"/>
                      <a:pt x="41" y="1040"/>
                    </a:cubicBezTo>
                    <a:cubicBezTo>
                      <a:pt x="68" y="1067"/>
                      <a:pt x="95" y="1080"/>
                      <a:pt x="135" y="1080"/>
                    </a:cubicBezTo>
                    <a:cubicBezTo>
                      <a:pt x="162" y="1080"/>
                      <a:pt x="176" y="1067"/>
                      <a:pt x="203" y="1053"/>
                    </a:cubicBezTo>
                    <a:cubicBezTo>
                      <a:pt x="216" y="1040"/>
                      <a:pt x="525" y="784"/>
                      <a:pt x="525" y="462"/>
                    </a:cubicBezTo>
                    <a:cubicBezTo>
                      <a:pt x="525" y="301"/>
                      <a:pt x="444" y="153"/>
                      <a:pt x="283" y="18"/>
                    </a:cubicBezTo>
                    <a:cubicBezTo>
                      <a:pt x="267" y="7"/>
                      <a:pt x="243" y="1"/>
                      <a:pt x="21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1" name="Google Shape;2441;p70"/>
              <p:cNvSpPr/>
              <p:nvPr/>
            </p:nvSpPr>
            <p:spPr>
              <a:xfrm>
                <a:off x="8182812" y="3577985"/>
                <a:ext cx="19273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87" extrusionOk="0">
                    <a:moveTo>
                      <a:pt x="211" y="1"/>
                    </a:moveTo>
                    <a:cubicBezTo>
                      <a:pt x="177" y="1"/>
                      <a:pt x="145" y="15"/>
                      <a:pt x="121" y="38"/>
                    </a:cubicBezTo>
                    <a:cubicBezTo>
                      <a:pt x="81" y="92"/>
                      <a:pt x="94" y="159"/>
                      <a:pt x="135" y="200"/>
                    </a:cubicBezTo>
                    <a:cubicBezTo>
                      <a:pt x="242" y="280"/>
                      <a:pt x="296" y="374"/>
                      <a:pt x="296" y="468"/>
                    </a:cubicBezTo>
                    <a:cubicBezTo>
                      <a:pt x="296" y="643"/>
                      <a:pt x="121" y="831"/>
                      <a:pt x="54" y="885"/>
                    </a:cubicBezTo>
                    <a:cubicBezTo>
                      <a:pt x="0" y="925"/>
                      <a:pt x="0" y="993"/>
                      <a:pt x="40" y="1033"/>
                    </a:cubicBezTo>
                    <a:cubicBezTo>
                      <a:pt x="54" y="1073"/>
                      <a:pt x="94" y="1087"/>
                      <a:pt x="121" y="1087"/>
                    </a:cubicBezTo>
                    <a:cubicBezTo>
                      <a:pt x="148" y="1087"/>
                      <a:pt x="175" y="1073"/>
                      <a:pt x="188" y="1060"/>
                    </a:cubicBezTo>
                    <a:cubicBezTo>
                      <a:pt x="202" y="1046"/>
                      <a:pt x="524" y="791"/>
                      <a:pt x="524" y="468"/>
                    </a:cubicBezTo>
                    <a:cubicBezTo>
                      <a:pt x="524" y="294"/>
                      <a:pt x="430" y="146"/>
                      <a:pt x="282" y="25"/>
                    </a:cubicBezTo>
                    <a:cubicBezTo>
                      <a:pt x="260" y="8"/>
                      <a:pt x="235" y="1"/>
                      <a:pt x="2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2" name="Google Shape;2442;p70"/>
              <p:cNvSpPr/>
              <p:nvPr/>
            </p:nvSpPr>
            <p:spPr>
              <a:xfrm>
                <a:off x="8189199" y="3660395"/>
                <a:ext cx="19309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26" h="1087" extrusionOk="0">
                    <a:moveTo>
                      <a:pt x="211" y="0"/>
                    </a:moveTo>
                    <a:cubicBezTo>
                      <a:pt x="178" y="0"/>
                      <a:pt x="145" y="15"/>
                      <a:pt x="122" y="38"/>
                    </a:cubicBezTo>
                    <a:cubicBezTo>
                      <a:pt x="82" y="92"/>
                      <a:pt x="95" y="159"/>
                      <a:pt x="135" y="199"/>
                    </a:cubicBezTo>
                    <a:cubicBezTo>
                      <a:pt x="243" y="280"/>
                      <a:pt x="297" y="374"/>
                      <a:pt x="297" y="468"/>
                    </a:cubicBezTo>
                    <a:cubicBezTo>
                      <a:pt x="297" y="643"/>
                      <a:pt x="122" y="831"/>
                      <a:pt x="55" y="885"/>
                    </a:cubicBezTo>
                    <a:cubicBezTo>
                      <a:pt x="1" y="925"/>
                      <a:pt x="1" y="992"/>
                      <a:pt x="41" y="1033"/>
                    </a:cubicBezTo>
                    <a:cubicBezTo>
                      <a:pt x="55" y="1073"/>
                      <a:pt x="95" y="1086"/>
                      <a:pt x="122" y="1086"/>
                    </a:cubicBezTo>
                    <a:cubicBezTo>
                      <a:pt x="149" y="1086"/>
                      <a:pt x="176" y="1073"/>
                      <a:pt x="189" y="1060"/>
                    </a:cubicBezTo>
                    <a:cubicBezTo>
                      <a:pt x="203" y="1046"/>
                      <a:pt x="525" y="791"/>
                      <a:pt x="525" y="468"/>
                    </a:cubicBezTo>
                    <a:cubicBezTo>
                      <a:pt x="512" y="293"/>
                      <a:pt x="431" y="146"/>
                      <a:pt x="283" y="25"/>
                    </a:cubicBezTo>
                    <a:cubicBezTo>
                      <a:pt x="261" y="8"/>
                      <a:pt x="236" y="0"/>
                      <a:pt x="21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3" name="Google Shape;2443;p70"/>
              <p:cNvSpPr/>
              <p:nvPr/>
            </p:nvSpPr>
            <p:spPr>
              <a:xfrm>
                <a:off x="8153188" y="3691817"/>
                <a:ext cx="18796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12" h="1078" extrusionOk="0">
                    <a:moveTo>
                      <a:pt x="197" y="0"/>
                    </a:moveTo>
                    <a:cubicBezTo>
                      <a:pt x="166" y="0"/>
                      <a:pt x="136" y="13"/>
                      <a:pt x="122" y="42"/>
                    </a:cubicBezTo>
                    <a:cubicBezTo>
                      <a:pt x="81" y="96"/>
                      <a:pt x="81" y="163"/>
                      <a:pt x="135" y="204"/>
                    </a:cubicBezTo>
                    <a:cubicBezTo>
                      <a:pt x="243" y="284"/>
                      <a:pt x="296" y="365"/>
                      <a:pt x="296" y="459"/>
                    </a:cubicBezTo>
                    <a:cubicBezTo>
                      <a:pt x="296" y="647"/>
                      <a:pt x="122" y="822"/>
                      <a:pt x="54" y="876"/>
                    </a:cubicBezTo>
                    <a:cubicBezTo>
                      <a:pt x="1" y="916"/>
                      <a:pt x="1" y="997"/>
                      <a:pt x="28" y="1037"/>
                    </a:cubicBezTo>
                    <a:cubicBezTo>
                      <a:pt x="54" y="1064"/>
                      <a:pt x="81" y="1077"/>
                      <a:pt x="122" y="1077"/>
                    </a:cubicBezTo>
                    <a:cubicBezTo>
                      <a:pt x="149" y="1077"/>
                      <a:pt x="175" y="1077"/>
                      <a:pt x="189" y="1050"/>
                    </a:cubicBezTo>
                    <a:cubicBezTo>
                      <a:pt x="202" y="1037"/>
                      <a:pt x="511" y="782"/>
                      <a:pt x="511" y="459"/>
                    </a:cubicBezTo>
                    <a:cubicBezTo>
                      <a:pt x="511" y="298"/>
                      <a:pt x="431" y="150"/>
                      <a:pt x="269" y="29"/>
                    </a:cubicBezTo>
                    <a:cubicBezTo>
                      <a:pt x="251" y="10"/>
                      <a:pt x="223" y="0"/>
                      <a:pt x="19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4" name="Google Shape;2444;p70"/>
              <p:cNvSpPr/>
              <p:nvPr/>
            </p:nvSpPr>
            <p:spPr>
              <a:xfrm>
                <a:off x="8193164" y="3712043"/>
                <a:ext cx="19273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78" extrusionOk="0">
                    <a:moveTo>
                      <a:pt x="203" y="0"/>
                    </a:moveTo>
                    <a:cubicBezTo>
                      <a:pt x="172" y="0"/>
                      <a:pt x="143" y="14"/>
                      <a:pt x="121" y="42"/>
                    </a:cubicBezTo>
                    <a:cubicBezTo>
                      <a:pt x="81" y="96"/>
                      <a:pt x="95" y="163"/>
                      <a:pt x="148" y="204"/>
                    </a:cubicBezTo>
                    <a:cubicBezTo>
                      <a:pt x="242" y="284"/>
                      <a:pt x="296" y="365"/>
                      <a:pt x="296" y="459"/>
                    </a:cubicBezTo>
                    <a:cubicBezTo>
                      <a:pt x="296" y="647"/>
                      <a:pt x="121" y="822"/>
                      <a:pt x="54" y="876"/>
                    </a:cubicBezTo>
                    <a:cubicBezTo>
                      <a:pt x="14" y="916"/>
                      <a:pt x="0" y="983"/>
                      <a:pt x="41" y="1037"/>
                    </a:cubicBezTo>
                    <a:cubicBezTo>
                      <a:pt x="68" y="1064"/>
                      <a:pt x="95" y="1077"/>
                      <a:pt x="121" y="1077"/>
                    </a:cubicBezTo>
                    <a:cubicBezTo>
                      <a:pt x="148" y="1077"/>
                      <a:pt x="175" y="1077"/>
                      <a:pt x="202" y="1050"/>
                    </a:cubicBezTo>
                    <a:cubicBezTo>
                      <a:pt x="215" y="1037"/>
                      <a:pt x="525" y="782"/>
                      <a:pt x="525" y="459"/>
                    </a:cubicBezTo>
                    <a:cubicBezTo>
                      <a:pt x="525" y="298"/>
                      <a:pt x="444" y="150"/>
                      <a:pt x="283" y="29"/>
                    </a:cubicBezTo>
                    <a:cubicBezTo>
                      <a:pt x="258" y="10"/>
                      <a:pt x="230" y="0"/>
                      <a:pt x="20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5" name="Google Shape;2445;p70"/>
              <p:cNvSpPr/>
              <p:nvPr/>
            </p:nvSpPr>
            <p:spPr>
              <a:xfrm>
                <a:off x="8157630" y="3742621"/>
                <a:ext cx="19273" cy="39573"/>
              </a:xfrm>
              <a:custGeom>
                <a:avLst/>
                <a:gdLst/>
                <a:ahLst/>
                <a:cxnLst/>
                <a:rect l="l" t="t" r="r" b="b"/>
                <a:pathLst>
                  <a:path w="525" h="1078" extrusionOk="0">
                    <a:moveTo>
                      <a:pt x="209" y="1"/>
                    </a:moveTo>
                    <a:cubicBezTo>
                      <a:pt x="176" y="1"/>
                      <a:pt x="143" y="14"/>
                      <a:pt x="122" y="43"/>
                    </a:cubicBezTo>
                    <a:cubicBezTo>
                      <a:pt x="95" y="96"/>
                      <a:pt x="95" y="164"/>
                      <a:pt x="148" y="204"/>
                    </a:cubicBezTo>
                    <a:cubicBezTo>
                      <a:pt x="256" y="285"/>
                      <a:pt x="296" y="365"/>
                      <a:pt x="310" y="459"/>
                    </a:cubicBezTo>
                    <a:cubicBezTo>
                      <a:pt x="310" y="648"/>
                      <a:pt x="135" y="822"/>
                      <a:pt x="68" y="876"/>
                    </a:cubicBezTo>
                    <a:cubicBezTo>
                      <a:pt x="14" y="916"/>
                      <a:pt x="1" y="997"/>
                      <a:pt x="41" y="1037"/>
                    </a:cubicBezTo>
                    <a:cubicBezTo>
                      <a:pt x="68" y="1064"/>
                      <a:pt x="95" y="1078"/>
                      <a:pt x="135" y="1078"/>
                    </a:cubicBezTo>
                    <a:cubicBezTo>
                      <a:pt x="162" y="1078"/>
                      <a:pt x="175" y="1078"/>
                      <a:pt x="202" y="1051"/>
                    </a:cubicBezTo>
                    <a:cubicBezTo>
                      <a:pt x="216" y="1051"/>
                      <a:pt x="525" y="782"/>
                      <a:pt x="525" y="459"/>
                    </a:cubicBezTo>
                    <a:cubicBezTo>
                      <a:pt x="525" y="298"/>
                      <a:pt x="444" y="150"/>
                      <a:pt x="283" y="29"/>
                    </a:cubicBezTo>
                    <a:cubicBezTo>
                      <a:pt x="264" y="11"/>
                      <a:pt x="237" y="1"/>
                      <a:pt x="20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6" name="Google Shape;2446;p70"/>
              <p:cNvSpPr/>
              <p:nvPr/>
            </p:nvSpPr>
            <p:spPr>
              <a:xfrm>
                <a:off x="8207480" y="3610068"/>
                <a:ext cx="18759" cy="39904"/>
              </a:xfrm>
              <a:custGeom>
                <a:avLst/>
                <a:gdLst/>
                <a:ahLst/>
                <a:cxnLst/>
                <a:rect l="l" t="t" r="r" b="b"/>
                <a:pathLst>
                  <a:path w="511" h="1087" extrusionOk="0">
                    <a:moveTo>
                      <a:pt x="208" y="0"/>
                    </a:moveTo>
                    <a:cubicBezTo>
                      <a:pt x="177" y="0"/>
                      <a:pt x="145" y="15"/>
                      <a:pt x="121" y="38"/>
                    </a:cubicBezTo>
                    <a:cubicBezTo>
                      <a:pt x="81" y="92"/>
                      <a:pt x="81" y="159"/>
                      <a:pt x="135" y="199"/>
                    </a:cubicBezTo>
                    <a:cubicBezTo>
                      <a:pt x="242" y="280"/>
                      <a:pt x="296" y="374"/>
                      <a:pt x="296" y="468"/>
                    </a:cubicBezTo>
                    <a:cubicBezTo>
                      <a:pt x="296" y="643"/>
                      <a:pt x="121" y="831"/>
                      <a:pt x="54" y="885"/>
                    </a:cubicBezTo>
                    <a:cubicBezTo>
                      <a:pt x="0" y="925"/>
                      <a:pt x="0" y="992"/>
                      <a:pt x="27" y="1046"/>
                    </a:cubicBezTo>
                    <a:cubicBezTo>
                      <a:pt x="54" y="1073"/>
                      <a:pt x="94" y="1086"/>
                      <a:pt x="121" y="1086"/>
                    </a:cubicBezTo>
                    <a:cubicBezTo>
                      <a:pt x="148" y="1086"/>
                      <a:pt x="175" y="1073"/>
                      <a:pt x="188" y="1060"/>
                    </a:cubicBezTo>
                    <a:cubicBezTo>
                      <a:pt x="202" y="1046"/>
                      <a:pt x="511" y="791"/>
                      <a:pt x="511" y="468"/>
                    </a:cubicBezTo>
                    <a:cubicBezTo>
                      <a:pt x="511" y="307"/>
                      <a:pt x="430" y="146"/>
                      <a:pt x="269" y="25"/>
                    </a:cubicBezTo>
                    <a:cubicBezTo>
                      <a:pt x="252" y="8"/>
                      <a:pt x="231" y="0"/>
                      <a:pt x="2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7" name="Google Shape;2447;p70"/>
              <p:cNvSpPr/>
              <p:nvPr/>
            </p:nvSpPr>
            <p:spPr>
              <a:xfrm>
                <a:off x="6994166" y="3716962"/>
                <a:ext cx="692828" cy="464932"/>
              </a:xfrm>
              <a:custGeom>
                <a:avLst/>
                <a:gdLst/>
                <a:ahLst/>
                <a:cxnLst/>
                <a:rect l="l" t="t" r="r" b="b"/>
                <a:pathLst>
                  <a:path w="18873" h="12665" extrusionOk="0">
                    <a:moveTo>
                      <a:pt x="5023" y="0"/>
                    </a:moveTo>
                    <a:cubicBezTo>
                      <a:pt x="4212" y="0"/>
                      <a:pt x="3379" y="476"/>
                      <a:pt x="2635" y="1804"/>
                    </a:cubicBezTo>
                    <a:cubicBezTo>
                      <a:pt x="1" y="6468"/>
                      <a:pt x="8603" y="12664"/>
                      <a:pt x="8603" y="12664"/>
                    </a:cubicBezTo>
                    <a:cubicBezTo>
                      <a:pt x="8603" y="12664"/>
                      <a:pt x="18873" y="5218"/>
                      <a:pt x="15929" y="1884"/>
                    </a:cubicBezTo>
                    <a:cubicBezTo>
                      <a:pt x="15048" y="889"/>
                      <a:pt x="14126" y="528"/>
                      <a:pt x="13251" y="528"/>
                    </a:cubicBezTo>
                    <a:cubicBezTo>
                      <a:pt x="10949" y="528"/>
                      <a:pt x="8980" y="3027"/>
                      <a:pt x="8980" y="3027"/>
                    </a:cubicBezTo>
                    <a:cubicBezTo>
                      <a:pt x="8980" y="3027"/>
                      <a:pt x="7070" y="0"/>
                      <a:pt x="5023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8" name="Google Shape;2448;p70"/>
              <p:cNvSpPr/>
              <p:nvPr/>
            </p:nvSpPr>
            <p:spPr>
              <a:xfrm>
                <a:off x="7275424" y="3930604"/>
                <a:ext cx="88838" cy="99778"/>
              </a:xfrm>
              <a:custGeom>
                <a:avLst/>
                <a:gdLst/>
                <a:ahLst/>
                <a:cxnLst/>
                <a:rect l="l" t="t" r="r" b="b"/>
                <a:pathLst>
                  <a:path w="2420" h="2718" extrusionOk="0">
                    <a:moveTo>
                      <a:pt x="2286" y="0"/>
                    </a:moveTo>
                    <a:cubicBezTo>
                      <a:pt x="2245" y="0"/>
                      <a:pt x="2191" y="50"/>
                      <a:pt x="2191" y="110"/>
                    </a:cubicBezTo>
                    <a:cubicBezTo>
                      <a:pt x="2191" y="123"/>
                      <a:pt x="2138" y="1831"/>
                      <a:pt x="1560" y="2355"/>
                    </a:cubicBezTo>
                    <a:cubicBezTo>
                      <a:pt x="1454" y="2449"/>
                      <a:pt x="1348" y="2492"/>
                      <a:pt x="1223" y="2492"/>
                    </a:cubicBezTo>
                    <a:cubicBezTo>
                      <a:pt x="1206" y="2492"/>
                      <a:pt x="1188" y="2491"/>
                      <a:pt x="1170" y="2489"/>
                    </a:cubicBezTo>
                    <a:cubicBezTo>
                      <a:pt x="404" y="2435"/>
                      <a:pt x="337" y="863"/>
                      <a:pt x="377" y="271"/>
                    </a:cubicBezTo>
                    <a:cubicBezTo>
                      <a:pt x="377" y="204"/>
                      <a:pt x="323" y="150"/>
                      <a:pt x="269" y="150"/>
                    </a:cubicBezTo>
                    <a:cubicBezTo>
                      <a:pt x="202" y="150"/>
                      <a:pt x="148" y="191"/>
                      <a:pt x="148" y="258"/>
                    </a:cubicBezTo>
                    <a:cubicBezTo>
                      <a:pt x="135" y="352"/>
                      <a:pt x="0" y="2637"/>
                      <a:pt x="1156" y="2718"/>
                    </a:cubicBezTo>
                    <a:lnTo>
                      <a:pt x="1210" y="2718"/>
                    </a:lnTo>
                    <a:cubicBezTo>
                      <a:pt x="1398" y="2718"/>
                      <a:pt x="1560" y="2650"/>
                      <a:pt x="1708" y="2516"/>
                    </a:cubicBezTo>
                    <a:cubicBezTo>
                      <a:pt x="2353" y="1938"/>
                      <a:pt x="2406" y="191"/>
                      <a:pt x="2420" y="110"/>
                    </a:cubicBezTo>
                    <a:cubicBezTo>
                      <a:pt x="2420" y="56"/>
                      <a:pt x="2366" y="2"/>
                      <a:pt x="2299" y="2"/>
                    </a:cubicBezTo>
                    <a:cubicBezTo>
                      <a:pt x="2295" y="1"/>
                      <a:pt x="2290" y="0"/>
                      <a:pt x="228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49" name="Google Shape;2449;p70"/>
              <p:cNvSpPr/>
              <p:nvPr/>
            </p:nvSpPr>
            <p:spPr>
              <a:xfrm>
                <a:off x="7189086" y="3874918"/>
                <a:ext cx="49375" cy="79000"/>
              </a:xfrm>
              <a:custGeom>
                <a:avLst/>
                <a:gdLst/>
                <a:ahLst/>
                <a:cxnLst/>
                <a:rect l="l" t="t" r="r" b="b"/>
                <a:pathLst>
                  <a:path w="1345" h="2152" extrusionOk="0">
                    <a:moveTo>
                      <a:pt x="1170" y="1"/>
                    </a:moveTo>
                    <a:cubicBezTo>
                      <a:pt x="1102" y="1"/>
                      <a:pt x="1062" y="54"/>
                      <a:pt x="1062" y="122"/>
                    </a:cubicBezTo>
                    <a:cubicBezTo>
                      <a:pt x="1089" y="713"/>
                      <a:pt x="1022" y="1721"/>
                      <a:pt x="740" y="1909"/>
                    </a:cubicBezTo>
                    <a:cubicBezTo>
                      <a:pt x="719" y="1923"/>
                      <a:pt x="706" y="1926"/>
                      <a:pt x="698" y="1926"/>
                    </a:cubicBezTo>
                    <a:cubicBezTo>
                      <a:pt x="689" y="1926"/>
                      <a:pt x="686" y="1923"/>
                      <a:pt x="686" y="1923"/>
                    </a:cubicBezTo>
                    <a:cubicBezTo>
                      <a:pt x="498" y="1842"/>
                      <a:pt x="309" y="1076"/>
                      <a:pt x="229" y="404"/>
                    </a:cubicBezTo>
                    <a:cubicBezTo>
                      <a:pt x="217" y="345"/>
                      <a:pt x="175" y="307"/>
                      <a:pt x="129" y="307"/>
                    </a:cubicBezTo>
                    <a:cubicBezTo>
                      <a:pt x="122" y="307"/>
                      <a:pt x="115" y="308"/>
                      <a:pt x="108" y="310"/>
                    </a:cubicBezTo>
                    <a:cubicBezTo>
                      <a:pt x="41" y="310"/>
                      <a:pt x="0" y="364"/>
                      <a:pt x="0" y="431"/>
                    </a:cubicBezTo>
                    <a:cubicBezTo>
                      <a:pt x="41" y="686"/>
                      <a:pt x="202" y="1950"/>
                      <a:pt x="592" y="2124"/>
                    </a:cubicBezTo>
                    <a:cubicBezTo>
                      <a:pt x="619" y="2138"/>
                      <a:pt x="659" y="2151"/>
                      <a:pt x="699" y="2151"/>
                    </a:cubicBezTo>
                    <a:cubicBezTo>
                      <a:pt x="753" y="2151"/>
                      <a:pt x="807" y="2138"/>
                      <a:pt x="860" y="2097"/>
                    </a:cubicBezTo>
                    <a:cubicBezTo>
                      <a:pt x="1344" y="1775"/>
                      <a:pt x="1291" y="283"/>
                      <a:pt x="1291" y="108"/>
                    </a:cubicBezTo>
                    <a:cubicBezTo>
                      <a:pt x="1277" y="41"/>
                      <a:pt x="1223" y="1"/>
                      <a:pt x="117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0" name="Google Shape;2450;p70"/>
              <p:cNvSpPr/>
              <p:nvPr/>
            </p:nvSpPr>
            <p:spPr>
              <a:xfrm>
                <a:off x="7414070" y="3883324"/>
                <a:ext cx="49889" cy="80468"/>
              </a:xfrm>
              <a:custGeom>
                <a:avLst/>
                <a:gdLst/>
                <a:ahLst/>
                <a:cxnLst/>
                <a:rect l="l" t="t" r="r" b="b"/>
                <a:pathLst>
                  <a:path w="1359" h="2192" extrusionOk="0">
                    <a:moveTo>
                      <a:pt x="108" y="0"/>
                    </a:moveTo>
                    <a:cubicBezTo>
                      <a:pt x="54" y="0"/>
                      <a:pt x="0" y="54"/>
                      <a:pt x="0" y="108"/>
                    </a:cubicBezTo>
                    <a:cubicBezTo>
                      <a:pt x="0" y="605"/>
                      <a:pt x="41" y="2191"/>
                      <a:pt x="646" y="2191"/>
                    </a:cubicBezTo>
                    <a:cubicBezTo>
                      <a:pt x="1251" y="2191"/>
                      <a:pt x="1345" y="524"/>
                      <a:pt x="1358" y="188"/>
                    </a:cubicBezTo>
                    <a:cubicBezTo>
                      <a:pt x="1358" y="135"/>
                      <a:pt x="1318" y="81"/>
                      <a:pt x="1251" y="81"/>
                    </a:cubicBezTo>
                    <a:cubicBezTo>
                      <a:pt x="1244" y="79"/>
                      <a:pt x="1237" y="79"/>
                      <a:pt x="1230" y="79"/>
                    </a:cubicBezTo>
                    <a:cubicBezTo>
                      <a:pt x="1175" y="79"/>
                      <a:pt x="1142" y="128"/>
                      <a:pt x="1130" y="188"/>
                    </a:cubicBezTo>
                    <a:cubicBezTo>
                      <a:pt x="1103" y="901"/>
                      <a:pt x="928" y="1963"/>
                      <a:pt x="646" y="1963"/>
                    </a:cubicBezTo>
                    <a:cubicBezTo>
                      <a:pt x="390" y="1963"/>
                      <a:pt x="229" y="1008"/>
                      <a:pt x="229" y="108"/>
                    </a:cubicBezTo>
                    <a:cubicBezTo>
                      <a:pt x="229" y="54"/>
                      <a:pt x="175" y="0"/>
                      <a:pt x="10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1" name="Google Shape;2451;p70"/>
              <p:cNvSpPr/>
              <p:nvPr/>
            </p:nvSpPr>
            <p:spPr>
              <a:xfrm>
                <a:off x="7472289" y="3758332"/>
                <a:ext cx="86379" cy="79624"/>
              </a:xfrm>
              <a:custGeom>
                <a:avLst/>
                <a:gdLst/>
                <a:ahLst/>
                <a:cxnLst/>
                <a:rect l="l" t="t" r="r" b="b"/>
                <a:pathLst>
                  <a:path w="2353" h="2169" extrusionOk="0">
                    <a:moveTo>
                      <a:pt x="194" y="0"/>
                    </a:moveTo>
                    <a:cubicBezTo>
                      <a:pt x="142" y="0"/>
                      <a:pt x="111" y="3"/>
                      <a:pt x="108" y="4"/>
                    </a:cubicBezTo>
                    <a:cubicBezTo>
                      <a:pt x="54" y="4"/>
                      <a:pt x="1" y="58"/>
                      <a:pt x="14" y="112"/>
                    </a:cubicBezTo>
                    <a:cubicBezTo>
                      <a:pt x="14" y="179"/>
                      <a:pt x="68" y="220"/>
                      <a:pt x="135" y="220"/>
                    </a:cubicBezTo>
                    <a:cubicBezTo>
                      <a:pt x="141" y="220"/>
                      <a:pt x="160" y="219"/>
                      <a:pt x="189" y="219"/>
                    </a:cubicBezTo>
                    <a:cubicBezTo>
                      <a:pt x="496" y="219"/>
                      <a:pt x="1953" y="297"/>
                      <a:pt x="2124" y="2074"/>
                    </a:cubicBezTo>
                    <a:cubicBezTo>
                      <a:pt x="2138" y="2128"/>
                      <a:pt x="2178" y="2169"/>
                      <a:pt x="2245" y="2169"/>
                    </a:cubicBezTo>
                    <a:cubicBezTo>
                      <a:pt x="2312" y="2169"/>
                      <a:pt x="2353" y="2115"/>
                      <a:pt x="2353" y="2048"/>
                    </a:cubicBezTo>
                    <a:cubicBezTo>
                      <a:pt x="2163" y="151"/>
                      <a:pt x="584" y="0"/>
                      <a:pt x="1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2" name="Google Shape;2452;p70"/>
              <p:cNvSpPr/>
              <p:nvPr/>
            </p:nvSpPr>
            <p:spPr>
              <a:xfrm>
                <a:off x="7543834" y="3864933"/>
                <a:ext cx="28671" cy="53927"/>
              </a:xfrm>
              <a:custGeom>
                <a:avLst/>
                <a:gdLst/>
                <a:ahLst/>
                <a:cxnLst/>
                <a:rect l="l" t="t" r="r" b="b"/>
                <a:pathLst>
                  <a:path w="781" h="1469" extrusionOk="0">
                    <a:moveTo>
                      <a:pt x="446" y="0"/>
                    </a:moveTo>
                    <a:cubicBezTo>
                      <a:pt x="436" y="0"/>
                      <a:pt x="426" y="1"/>
                      <a:pt x="417" y="4"/>
                    </a:cubicBezTo>
                    <a:cubicBezTo>
                      <a:pt x="363" y="31"/>
                      <a:pt x="337" y="98"/>
                      <a:pt x="350" y="152"/>
                    </a:cubicBezTo>
                    <a:cubicBezTo>
                      <a:pt x="350" y="152"/>
                      <a:pt x="538" y="676"/>
                      <a:pt x="41" y="1294"/>
                    </a:cubicBezTo>
                    <a:cubicBezTo>
                      <a:pt x="1" y="1334"/>
                      <a:pt x="1" y="1402"/>
                      <a:pt x="54" y="1442"/>
                    </a:cubicBezTo>
                    <a:cubicBezTo>
                      <a:pt x="68" y="1469"/>
                      <a:pt x="95" y="1469"/>
                      <a:pt x="122" y="1469"/>
                    </a:cubicBezTo>
                    <a:cubicBezTo>
                      <a:pt x="162" y="1469"/>
                      <a:pt x="189" y="1455"/>
                      <a:pt x="216" y="1429"/>
                    </a:cubicBezTo>
                    <a:cubicBezTo>
                      <a:pt x="780" y="730"/>
                      <a:pt x="565" y="98"/>
                      <a:pt x="565" y="71"/>
                    </a:cubicBezTo>
                    <a:cubicBezTo>
                      <a:pt x="543" y="26"/>
                      <a:pt x="493" y="0"/>
                      <a:pt x="44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53" name="Google Shape;2453;p70"/>
              <p:cNvSpPr/>
              <p:nvPr/>
            </p:nvSpPr>
            <p:spPr>
              <a:xfrm>
                <a:off x="7098307" y="3749449"/>
                <a:ext cx="131752" cy="85057"/>
              </a:xfrm>
              <a:custGeom>
                <a:avLst/>
                <a:gdLst/>
                <a:ahLst/>
                <a:cxnLst/>
                <a:rect l="l" t="t" r="r" b="b"/>
                <a:pathLst>
                  <a:path w="3589" h="2317" extrusionOk="0">
                    <a:moveTo>
                      <a:pt x="2150" y="0"/>
                    </a:moveTo>
                    <a:cubicBezTo>
                      <a:pt x="1936" y="0"/>
                      <a:pt x="1705" y="47"/>
                      <a:pt x="1465" y="166"/>
                    </a:cubicBezTo>
                    <a:cubicBezTo>
                      <a:pt x="336" y="717"/>
                      <a:pt x="27" y="2128"/>
                      <a:pt x="13" y="2182"/>
                    </a:cubicBezTo>
                    <a:cubicBezTo>
                      <a:pt x="0" y="2249"/>
                      <a:pt x="40" y="2303"/>
                      <a:pt x="94" y="2316"/>
                    </a:cubicBezTo>
                    <a:lnTo>
                      <a:pt x="121" y="2316"/>
                    </a:lnTo>
                    <a:cubicBezTo>
                      <a:pt x="175" y="2316"/>
                      <a:pt x="215" y="2276"/>
                      <a:pt x="229" y="2236"/>
                    </a:cubicBezTo>
                    <a:cubicBezTo>
                      <a:pt x="229" y="2222"/>
                      <a:pt x="538" y="865"/>
                      <a:pt x="1559" y="367"/>
                    </a:cubicBezTo>
                    <a:cubicBezTo>
                      <a:pt x="1771" y="264"/>
                      <a:pt x="1974" y="223"/>
                      <a:pt x="2163" y="223"/>
                    </a:cubicBezTo>
                    <a:cubicBezTo>
                      <a:pt x="2857" y="223"/>
                      <a:pt x="3353" y="779"/>
                      <a:pt x="3374" y="811"/>
                    </a:cubicBezTo>
                    <a:cubicBezTo>
                      <a:pt x="3395" y="840"/>
                      <a:pt x="3425" y="853"/>
                      <a:pt x="3456" y="853"/>
                    </a:cubicBezTo>
                    <a:cubicBezTo>
                      <a:pt x="3482" y="853"/>
                      <a:pt x="3510" y="843"/>
                      <a:pt x="3535" y="824"/>
                    </a:cubicBezTo>
                    <a:cubicBezTo>
                      <a:pt x="3575" y="784"/>
                      <a:pt x="3589" y="717"/>
                      <a:pt x="3549" y="663"/>
                    </a:cubicBezTo>
                    <a:cubicBezTo>
                      <a:pt x="3538" y="663"/>
                      <a:pt x="2957" y="0"/>
                      <a:pt x="215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2" name="Google Shape;2832;p72"/>
          <p:cNvSpPr txBox="1">
            <a:spLocks noGrp="1"/>
          </p:cNvSpPr>
          <p:nvPr>
            <p:ph type="body" idx="1"/>
          </p:nvPr>
        </p:nvSpPr>
        <p:spPr>
          <a:xfrm>
            <a:off x="720000" y="1142245"/>
            <a:ext cx="7704000" cy="37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Did you like the resources on this template? Get them for free at our other websites:</a:t>
            </a: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hlink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Vectors</a:t>
            </a:r>
            <a:endParaRPr sz="2000">
              <a:solidFill>
                <a:schemeClr val="lt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3"/>
              </a:rPr>
              <a:t>Hand drawn doodle charity sticker set I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4"/>
              </a:rPr>
              <a:t>Hand drawn doodle charity sticker set II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5"/>
              </a:rPr>
              <a:t>Hand drawn doodle charity sticker set III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6"/>
              </a:rPr>
              <a:t>Hand drawn doodle charity sticker set IV</a:t>
            </a:r>
            <a:endParaRPr/>
          </a:p>
          <a:p>
            <a:pPr marL="24130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lt2"/>
                </a:solidFill>
                <a:latin typeface="Dela Gothic One"/>
                <a:ea typeface="Dela Gothic One"/>
                <a:cs typeface="Dela Gothic One"/>
                <a:sym typeface="Dela Gothic One"/>
              </a:rPr>
              <a:t>Photos</a:t>
            </a:r>
            <a:endParaRPr sz="2000">
              <a:solidFill>
                <a:schemeClr val="lt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7"/>
              </a:rPr>
              <a:t>Volunteer and beach concept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8"/>
              </a:rPr>
              <a:t>Volunteers with food donations close up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9"/>
              </a:rPr>
              <a:t>Medium shot people with donations</a:t>
            </a:r>
            <a:endParaRPr/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SzPts val="1400"/>
              <a:buFont typeface="Quicksand Medium"/>
              <a:buChar char="●"/>
            </a:pPr>
            <a:r>
              <a:rPr lang="en">
                <a:uFill>
                  <a:noFill/>
                </a:uFill>
                <a:hlinkClick r:id="rId10"/>
              </a:rPr>
              <a:t>Medium shot smiley people donating food</a:t>
            </a:r>
            <a:endParaRPr/>
          </a:p>
        </p:txBody>
      </p:sp>
      <p:sp>
        <p:nvSpPr>
          <p:cNvPr id="2833" name="Google Shape;2833;p72"/>
          <p:cNvSpPr txBox="1">
            <a:spLocks noGrp="1"/>
          </p:cNvSpPr>
          <p:nvPr>
            <p:ph type="title"/>
          </p:nvPr>
        </p:nvSpPr>
        <p:spPr>
          <a:xfrm>
            <a:off x="720000" y="346618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Resources</a:t>
            </a:r>
            <a:endParaRPr/>
          </a:p>
        </p:txBody>
      </p:sp>
      <p:sp>
        <p:nvSpPr>
          <p:cNvPr id="2834" name="Google Shape;2834;p72"/>
          <p:cNvSpPr/>
          <p:nvPr/>
        </p:nvSpPr>
        <p:spPr>
          <a:xfrm rot="-2271453">
            <a:off x="7455098" y="4893045"/>
            <a:ext cx="116439" cy="125463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35" name="Google Shape;2835;p72"/>
          <p:cNvGrpSpPr/>
          <p:nvPr/>
        </p:nvGrpSpPr>
        <p:grpSpPr>
          <a:xfrm>
            <a:off x="5711476" y="3207396"/>
            <a:ext cx="893712" cy="1396603"/>
            <a:chOff x="7935239" y="336509"/>
            <a:chExt cx="893712" cy="1396603"/>
          </a:xfrm>
        </p:grpSpPr>
        <p:sp>
          <p:nvSpPr>
            <p:cNvPr id="2836" name="Google Shape;2836;p72"/>
            <p:cNvSpPr/>
            <p:nvPr/>
          </p:nvSpPr>
          <p:spPr>
            <a:xfrm>
              <a:off x="7935239" y="667686"/>
              <a:ext cx="764105" cy="757290"/>
            </a:xfrm>
            <a:custGeom>
              <a:avLst/>
              <a:gdLst/>
              <a:ahLst/>
              <a:cxnLst/>
              <a:rect l="l" t="t" r="r" b="b"/>
              <a:pathLst>
                <a:path w="14535" h="14404" extrusionOk="0">
                  <a:moveTo>
                    <a:pt x="7278" y="457"/>
                  </a:moveTo>
                  <a:cubicBezTo>
                    <a:pt x="7463" y="783"/>
                    <a:pt x="7833" y="1632"/>
                    <a:pt x="8116" y="2394"/>
                  </a:cubicBezTo>
                  <a:cubicBezTo>
                    <a:pt x="8138" y="2437"/>
                    <a:pt x="8170" y="2470"/>
                    <a:pt x="8225" y="2491"/>
                  </a:cubicBezTo>
                  <a:cubicBezTo>
                    <a:pt x="8241" y="2500"/>
                    <a:pt x="8259" y="2503"/>
                    <a:pt x="8278" y="2503"/>
                  </a:cubicBezTo>
                  <a:cubicBezTo>
                    <a:pt x="8308" y="2503"/>
                    <a:pt x="8339" y="2494"/>
                    <a:pt x="8366" y="2481"/>
                  </a:cubicBezTo>
                  <a:cubicBezTo>
                    <a:pt x="9073" y="2089"/>
                    <a:pt x="10161" y="1545"/>
                    <a:pt x="10433" y="1491"/>
                  </a:cubicBezTo>
                  <a:lnTo>
                    <a:pt x="10433" y="1491"/>
                  </a:lnTo>
                  <a:cubicBezTo>
                    <a:pt x="10466" y="1741"/>
                    <a:pt x="10313" y="2600"/>
                    <a:pt x="10139" y="3318"/>
                  </a:cubicBezTo>
                  <a:cubicBezTo>
                    <a:pt x="10128" y="3373"/>
                    <a:pt x="10139" y="3438"/>
                    <a:pt x="10183" y="3481"/>
                  </a:cubicBezTo>
                  <a:cubicBezTo>
                    <a:pt x="10210" y="3517"/>
                    <a:pt x="10259" y="3539"/>
                    <a:pt x="10306" y="3539"/>
                  </a:cubicBezTo>
                  <a:cubicBezTo>
                    <a:pt x="10316" y="3539"/>
                    <a:pt x="10326" y="3538"/>
                    <a:pt x="10335" y="3536"/>
                  </a:cubicBezTo>
                  <a:cubicBezTo>
                    <a:pt x="10346" y="3536"/>
                    <a:pt x="11793" y="3318"/>
                    <a:pt x="12533" y="3318"/>
                  </a:cubicBezTo>
                  <a:cubicBezTo>
                    <a:pt x="12652" y="3318"/>
                    <a:pt x="12728" y="3318"/>
                    <a:pt x="12772" y="3329"/>
                  </a:cubicBezTo>
                  <a:cubicBezTo>
                    <a:pt x="12685" y="3634"/>
                    <a:pt x="12282" y="4460"/>
                    <a:pt x="11902" y="5189"/>
                  </a:cubicBezTo>
                  <a:cubicBezTo>
                    <a:pt x="11880" y="5233"/>
                    <a:pt x="11880" y="5287"/>
                    <a:pt x="11902" y="5342"/>
                  </a:cubicBezTo>
                  <a:cubicBezTo>
                    <a:pt x="11923" y="5385"/>
                    <a:pt x="11956" y="5429"/>
                    <a:pt x="12010" y="5440"/>
                  </a:cubicBezTo>
                  <a:cubicBezTo>
                    <a:pt x="12859" y="5668"/>
                    <a:pt x="13827" y="6005"/>
                    <a:pt x="14023" y="6147"/>
                  </a:cubicBezTo>
                  <a:cubicBezTo>
                    <a:pt x="13882" y="6397"/>
                    <a:pt x="13011" y="7104"/>
                    <a:pt x="12239" y="7670"/>
                  </a:cubicBezTo>
                  <a:cubicBezTo>
                    <a:pt x="12184" y="7702"/>
                    <a:pt x="12163" y="7757"/>
                    <a:pt x="12163" y="7811"/>
                  </a:cubicBezTo>
                  <a:cubicBezTo>
                    <a:pt x="12163" y="7876"/>
                    <a:pt x="12195" y="7931"/>
                    <a:pt x="12239" y="7963"/>
                  </a:cubicBezTo>
                  <a:cubicBezTo>
                    <a:pt x="13120" y="8551"/>
                    <a:pt x="13892" y="9247"/>
                    <a:pt x="13882" y="9432"/>
                  </a:cubicBezTo>
                  <a:cubicBezTo>
                    <a:pt x="13784" y="9617"/>
                    <a:pt x="12685" y="9943"/>
                    <a:pt x="11477" y="10139"/>
                  </a:cubicBezTo>
                  <a:cubicBezTo>
                    <a:pt x="11412" y="10150"/>
                    <a:pt x="11369" y="10193"/>
                    <a:pt x="11347" y="10237"/>
                  </a:cubicBezTo>
                  <a:cubicBezTo>
                    <a:pt x="11314" y="10291"/>
                    <a:pt x="11325" y="10357"/>
                    <a:pt x="11347" y="10400"/>
                  </a:cubicBezTo>
                  <a:cubicBezTo>
                    <a:pt x="11749" y="11129"/>
                    <a:pt x="12152" y="12021"/>
                    <a:pt x="12141" y="12250"/>
                  </a:cubicBezTo>
                  <a:cubicBezTo>
                    <a:pt x="12108" y="12260"/>
                    <a:pt x="12032" y="12282"/>
                    <a:pt x="11858" y="12282"/>
                  </a:cubicBezTo>
                  <a:cubicBezTo>
                    <a:pt x="11195" y="12282"/>
                    <a:pt x="9965" y="12021"/>
                    <a:pt x="9954" y="12010"/>
                  </a:cubicBezTo>
                  <a:cubicBezTo>
                    <a:pt x="9944" y="12009"/>
                    <a:pt x="9935" y="12009"/>
                    <a:pt x="9925" y="12009"/>
                  </a:cubicBezTo>
                  <a:cubicBezTo>
                    <a:pt x="9840" y="12009"/>
                    <a:pt x="9767" y="12052"/>
                    <a:pt x="9748" y="12130"/>
                  </a:cubicBezTo>
                  <a:cubicBezTo>
                    <a:pt x="9497" y="12881"/>
                    <a:pt x="9182" y="13751"/>
                    <a:pt x="9041" y="14012"/>
                  </a:cubicBezTo>
                  <a:cubicBezTo>
                    <a:pt x="8779" y="13827"/>
                    <a:pt x="8116" y="13011"/>
                    <a:pt x="7594" y="12282"/>
                  </a:cubicBezTo>
                  <a:cubicBezTo>
                    <a:pt x="7561" y="12239"/>
                    <a:pt x="7507" y="12217"/>
                    <a:pt x="7463" y="12206"/>
                  </a:cubicBezTo>
                  <a:lnTo>
                    <a:pt x="7452" y="12206"/>
                  </a:lnTo>
                  <a:cubicBezTo>
                    <a:pt x="7398" y="12206"/>
                    <a:pt x="7354" y="12228"/>
                    <a:pt x="7322" y="12260"/>
                  </a:cubicBezTo>
                  <a:cubicBezTo>
                    <a:pt x="6658" y="12935"/>
                    <a:pt x="5875" y="13642"/>
                    <a:pt x="5603" y="13838"/>
                  </a:cubicBezTo>
                  <a:cubicBezTo>
                    <a:pt x="5516" y="13544"/>
                    <a:pt x="5364" y="12772"/>
                    <a:pt x="5233" y="12075"/>
                  </a:cubicBezTo>
                  <a:cubicBezTo>
                    <a:pt x="5222" y="12021"/>
                    <a:pt x="5189" y="11978"/>
                    <a:pt x="5146" y="11956"/>
                  </a:cubicBezTo>
                  <a:cubicBezTo>
                    <a:pt x="5122" y="11938"/>
                    <a:pt x="5095" y="11930"/>
                    <a:pt x="5066" y="11930"/>
                  </a:cubicBezTo>
                  <a:cubicBezTo>
                    <a:pt x="5043" y="11930"/>
                    <a:pt x="5018" y="11935"/>
                    <a:pt x="4994" y="11945"/>
                  </a:cubicBezTo>
                  <a:cubicBezTo>
                    <a:pt x="4232" y="12250"/>
                    <a:pt x="2970" y="12706"/>
                    <a:pt x="2502" y="12783"/>
                  </a:cubicBezTo>
                  <a:cubicBezTo>
                    <a:pt x="2568" y="12424"/>
                    <a:pt x="2829" y="11445"/>
                    <a:pt x="3079" y="10563"/>
                  </a:cubicBezTo>
                  <a:cubicBezTo>
                    <a:pt x="3101" y="10520"/>
                    <a:pt x="3090" y="10465"/>
                    <a:pt x="3068" y="10433"/>
                  </a:cubicBezTo>
                  <a:cubicBezTo>
                    <a:pt x="3046" y="10389"/>
                    <a:pt x="3003" y="10357"/>
                    <a:pt x="2959" y="10346"/>
                  </a:cubicBezTo>
                  <a:cubicBezTo>
                    <a:pt x="2024" y="10117"/>
                    <a:pt x="958" y="9802"/>
                    <a:pt x="664" y="9639"/>
                  </a:cubicBezTo>
                  <a:cubicBezTo>
                    <a:pt x="860" y="9388"/>
                    <a:pt x="1643" y="8747"/>
                    <a:pt x="2339" y="8235"/>
                  </a:cubicBezTo>
                  <a:cubicBezTo>
                    <a:pt x="2394" y="8203"/>
                    <a:pt x="2415" y="8137"/>
                    <a:pt x="2415" y="8083"/>
                  </a:cubicBezTo>
                  <a:cubicBezTo>
                    <a:pt x="2415" y="8018"/>
                    <a:pt x="2383" y="7963"/>
                    <a:pt x="2328" y="7942"/>
                  </a:cubicBezTo>
                  <a:cubicBezTo>
                    <a:pt x="1306" y="7354"/>
                    <a:pt x="414" y="6658"/>
                    <a:pt x="425" y="6451"/>
                  </a:cubicBezTo>
                  <a:cubicBezTo>
                    <a:pt x="457" y="6266"/>
                    <a:pt x="1436" y="5875"/>
                    <a:pt x="2481" y="5635"/>
                  </a:cubicBezTo>
                  <a:cubicBezTo>
                    <a:pt x="2535" y="5624"/>
                    <a:pt x="2579" y="5592"/>
                    <a:pt x="2600" y="5537"/>
                  </a:cubicBezTo>
                  <a:cubicBezTo>
                    <a:pt x="2622" y="5494"/>
                    <a:pt x="2622" y="5429"/>
                    <a:pt x="2589" y="5385"/>
                  </a:cubicBezTo>
                  <a:cubicBezTo>
                    <a:pt x="2133" y="4537"/>
                    <a:pt x="1665" y="3568"/>
                    <a:pt x="1556" y="3209"/>
                  </a:cubicBezTo>
                  <a:lnTo>
                    <a:pt x="1556" y="3209"/>
                  </a:lnTo>
                  <a:cubicBezTo>
                    <a:pt x="2013" y="3242"/>
                    <a:pt x="3242" y="3536"/>
                    <a:pt x="3710" y="3655"/>
                  </a:cubicBezTo>
                  <a:cubicBezTo>
                    <a:pt x="3721" y="3658"/>
                    <a:pt x="3732" y="3660"/>
                    <a:pt x="3744" y="3660"/>
                  </a:cubicBezTo>
                  <a:cubicBezTo>
                    <a:pt x="3780" y="3660"/>
                    <a:pt x="3819" y="3647"/>
                    <a:pt x="3851" y="3623"/>
                  </a:cubicBezTo>
                  <a:cubicBezTo>
                    <a:pt x="3895" y="3590"/>
                    <a:pt x="3928" y="3536"/>
                    <a:pt x="3928" y="3481"/>
                  </a:cubicBezTo>
                  <a:cubicBezTo>
                    <a:pt x="3960" y="2557"/>
                    <a:pt x="4025" y="1523"/>
                    <a:pt x="4091" y="1153"/>
                  </a:cubicBezTo>
                  <a:cubicBezTo>
                    <a:pt x="4439" y="1338"/>
                    <a:pt x="5429" y="1969"/>
                    <a:pt x="6321" y="2557"/>
                  </a:cubicBezTo>
                  <a:cubicBezTo>
                    <a:pt x="6348" y="2570"/>
                    <a:pt x="6379" y="2579"/>
                    <a:pt x="6411" y="2579"/>
                  </a:cubicBezTo>
                  <a:cubicBezTo>
                    <a:pt x="6432" y="2579"/>
                    <a:pt x="6452" y="2576"/>
                    <a:pt x="6473" y="2568"/>
                  </a:cubicBezTo>
                  <a:cubicBezTo>
                    <a:pt x="6528" y="2557"/>
                    <a:pt x="6571" y="2513"/>
                    <a:pt x="6582" y="2459"/>
                  </a:cubicBezTo>
                  <a:cubicBezTo>
                    <a:pt x="6810" y="1676"/>
                    <a:pt x="7115" y="794"/>
                    <a:pt x="7278" y="457"/>
                  </a:cubicBezTo>
                  <a:close/>
                  <a:moveTo>
                    <a:pt x="7278" y="0"/>
                  </a:moveTo>
                  <a:cubicBezTo>
                    <a:pt x="7148" y="0"/>
                    <a:pt x="6952" y="0"/>
                    <a:pt x="6310" y="2132"/>
                  </a:cubicBezTo>
                  <a:cubicBezTo>
                    <a:pt x="4939" y="1219"/>
                    <a:pt x="4167" y="762"/>
                    <a:pt x="3993" y="762"/>
                  </a:cubicBezTo>
                  <a:lnTo>
                    <a:pt x="3949" y="762"/>
                  </a:lnTo>
                  <a:cubicBezTo>
                    <a:pt x="3808" y="794"/>
                    <a:pt x="3666" y="838"/>
                    <a:pt x="3579" y="3253"/>
                  </a:cubicBezTo>
                  <a:cubicBezTo>
                    <a:pt x="3079" y="3133"/>
                    <a:pt x="1861" y="2850"/>
                    <a:pt x="1469" y="2850"/>
                  </a:cubicBezTo>
                  <a:cubicBezTo>
                    <a:pt x="1393" y="2850"/>
                    <a:pt x="1317" y="2850"/>
                    <a:pt x="1262" y="2905"/>
                  </a:cubicBezTo>
                  <a:cubicBezTo>
                    <a:pt x="1132" y="2992"/>
                    <a:pt x="990" y="3101"/>
                    <a:pt x="2176" y="5353"/>
                  </a:cubicBezTo>
                  <a:cubicBezTo>
                    <a:pt x="1436" y="5527"/>
                    <a:pt x="153" y="5907"/>
                    <a:pt x="77" y="6397"/>
                  </a:cubicBezTo>
                  <a:cubicBezTo>
                    <a:pt x="0" y="6876"/>
                    <a:pt x="1197" y="7681"/>
                    <a:pt x="1915" y="8105"/>
                  </a:cubicBezTo>
                  <a:cubicBezTo>
                    <a:pt x="218" y="9388"/>
                    <a:pt x="261" y="9606"/>
                    <a:pt x="272" y="9715"/>
                  </a:cubicBezTo>
                  <a:cubicBezTo>
                    <a:pt x="294" y="9824"/>
                    <a:pt x="338" y="10052"/>
                    <a:pt x="2698" y="10640"/>
                  </a:cubicBezTo>
                  <a:cubicBezTo>
                    <a:pt x="2481" y="11379"/>
                    <a:pt x="2111" y="12739"/>
                    <a:pt x="2143" y="12968"/>
                  </a:cubicBezTo>
                  <a:cubicBezTo>
                    <a:pt x="2154" y="13011"/>
                    <a:pt x="2187" y="13152"/>
                    <a:pt x="2405" y="13152"/>
                  </a:cubicBezTo>
                  <a:cubicBezTo>
                    <a:pt x="2818" y="13152"/>
                    <a:pt x="4352" y="12576"/>
                    <a:pt x="4928" y="12347"/>
                  </a:cubicBezTo>
                  <a:cubicBezTo>
                    <a:pt x="5048" y="13044"/>
                    <a:pt x="5244" y="14012"/>
                    <a:pt x="5353" y="14164"/>
                  </a:cubicBezTo>
                  <a:cubicBezTo>
                    <a:pt x="5396" y="14208"/>
                    <a:pt x="5461" y="14240"/>
                    <a:pt x="5527" y="14240"/>
                  </a:cubicBezTo>
                  <a:cubicBezTo>
                    <a:pt x="5723" y="14240"/>
                    <a:pt x="6364" y="13707"/>
                    <a:pt x="7430" y="12652"/>
                  </a:cubicBezTo>
                  <a:cubicBezTo>
                    <a:pt x="8279" y="13816"/>
                    <a:pt x="8834" y="14404"/>
                    <a:pt x="9084" y="14404"/>
                  </a:cubicBezTo>
                  <a:cubicBezTo>
                    <a:pt x="9138" y="14404"/>
                    <a:pt x="9204" y="14382"/>
                    <a:pt x="9236" y="14338"/>
                  </a:cubicBezTo>
                  <a:cubicBezTo>
                    <a:pt x="9432" y="14142"/>
                    <a:pt x="9846" y="12946"/>
                    <a:pt x="10030" y="12391"/>
                  </a:cubicBezTo>
                  <a:cubicBezTo>
                    <a:pt x="10389" y="12467"/>
                    <a:pt x="11292" y="12630"/>
                    <a:pt x="11858" y="12630"/>
                  </a:cubicBezTo>
                  <a:cubicBezTo>
                    <a:pt x="12097" y="12630"/>
                    <a:pt x="12359" y="12609"/>
                    <a:pt x="12456" y="12424"/>
                  </a:cubicBezTo>
                  <a:cubicBezTo>
                    <a:pt x="12609" y="12108"/>
                    <a:pt x="12141" y="11129"/>
                    <a:pt x="11771" y="10455"/>
                  </a:cubicBezTo>
                  <a:cubicBezTo>
                    <a:pt x="12728" y="10281"/>
                    <a:pt x="14099" y="9965"/>
                    <a:pt x="14219" y="9530"/>
                  </a:cubicBezTo>
                  <a:cubicBezTo>
                    <a:pt x="14338" y="9084"/>
                    <a:pt x="13359" y="8311"/>
                    <a:pt x="12641" y="7811"/>
                  </a:cubicBezTo>
                  <a:cubicBezTo>
                    <a:pt x="14534" y="6419"/>
                    <a:pt x="14415" y="6158"/>
                    <a:pt x="14371" y="6038"/>
                  </a:cubicBezTo>
                  <a:cubicBezTo>
                    <a:pt x="14251" y="5766"/>
                    <a:pt x="13229" y="5418"/>
                    <a:pt x="12315" y="5157"/>
                  </a:cubicBezTo>
                  <a:cubicBezTo>
                    <a:pt x="12630" y="4558"/>
                    <a:pt x="13153" y="3503"/>
                    <a:pt x="13153" y="3242"/>
                  </a:cubicBezTo>
                  <a:cubicBezTo>
                    <a:pt x="13153" y="2970"/>
                    <a:pt x="12761" y="2970"/>
                    <a:pt x="12533" y="2970"/>
                  </a:cubicBezTo>
                  <a:cubicBezTo>
                    <a:pt x="11956" y="2970"/>
                    <a:pt x="10999" y="3090"/>
                    <a:pt x="10542" y="3144"/>
                  </a:cubicBezTo>
                  <a:cubicBezTo>
                    <a:pt x="10966" y="1349"/>
                    <a:pt x="10727" y="1230"/>
                    <a:pt x="10629" y="1175"/>
                  </a:cubicBezTo>
                  <a:cubicBezTo>
                    <a:pt x="10585" y="1153"/>
                    <a:pt x="10553" y="1142"/>
                    <a:pt x="10498" y="1142"/>
                  </a:cubicBezTo>
                  <a:cubicBezTo>
                    <a:pt x="10139" y="1142"/>
                    <a:pt x="8888" y="1795"/>
                    <a:pt x="8377" y="2078"/>
                  </a:cubicBezTo>
                  <a:cubicBezTo>
                    <a:pt x="7615" y="120"/>
                    <a:pt x="7420" y="44"/>
                    <a:pt x="7354" y="11"/>
                  </a:cubicBezTo>
                  <a:cubicBezTo>
                    <a:pt x="7333" y="11"/>
                    <a:pt x="7300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7" name="Google Shape;2837;p72"/>
            <p:cNvSpPr/>
            <p:nvPr/>
          </p:nvSpPr>
          <p:spPr>
            <a:xfrm>
              <a:off x="8075348" y="826093"/>
              <a:ext cx="475285" cy="475331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26" y="1"/>
                  </a:moveTo>
                  <a:cubicBezTo>
                    <a:pt x="2024" y="1"/>
                    <a:pt x="1" y="2024"/>
                    <a:pt x="1" y="4515"/>
                  </a:cubicBezTo>
                  <a:cubicBezTo>
                    <a:pt x="1" y="7017"/>
                    <a:pt x="2024" y="9041"/>
                    <a:pt x="4526" y="9041"/>
                  </a:cubicBezTo>
                  <a:cubicBezTo>
                    <a:pt x="7017" y="9041"/>
                    <a:pt x="9041" y="7017"/>
                    <a:pt x="9041" y="4515"/>
                  </a:cubicBezTo>
                  <a:cubicBezTo>
                    <a:pt x="9041" y="2024"/>
                    <a:pt x="7017" y="1"/>
                    <a:pt x="4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8" name="Google Shape;2838;p72"/>
            <p:cNvSpPr/>
            <p:nvPr/>
          </p:nvSpPr>
          <p:spPr>
            <a:xfrm>
              <a:off x="8331594" y="899856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1"/>
                  </a:moveTo>
                  <a:lnTo>
                    <a:pt x="751" y="458"/>
                  </a:lnTo>
                  <a:cubicBezTo>
                    <a:pt x="653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9" name="Google Shape;2839;p72"/>
            <p:cNvSpPr/>
            <p:nvPr/>
          </p:nvSpPr>
          <p:spPr>
            <a:xfrm>
              <a:off x="8321290" y="890497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1"/>
                  </a:moveTo>
                  <a:cubicBezTo>
                    <a:pt x="107" y="1"/>
                    <a:pt x="32" y="61"/>
                    <a:pt x="22" y="146"/>
                  </a:cubicBezTo>
                  <a:cubicBezTo>
                    <a:pt x="0" y="244"/>
                    <a:pt x="66" y="331"/>
                    <a:pt x="153" y="353"/>
                  </a:cubicBezTo>
                  <a:cubicBezTo>
                    <a:pt x="381" y="397"/>
                    <a:pt x="729" y="538"/>
                    <a:pt x="773" y="679"/>
                  </a:cubicBezTo>
                  <a:cubicBezTo>
                    <a:pt x="795" y="766"/>
                    <a:pt x="871" y="810"/>
                    <a:pt x="947" y="810"/>
                  </a:cubicBezTo>
                  <a:cubicBezTo>
                    <a:pt x="958" y="810"/>
                    <a:pt x="980" y="810"/>
                    <a:pt x="990" y="799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9"/>
                    <a:pt x="349" y="38"/>
                    <a:pt x="229" y="5"/>
                  </a:cubicBezTo>
                  <a:cubicBezTo>
                    <a:pt x="216" y="2"/>
                    <a:pt x="20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0" name="Google Shape;2840;p72"/>
            <p:cNvSpPr/>
            <p:nvPr/>
          </p:nvSpPr>
          <p:spPr>
            <a:xfrm>
              <a:off x="8359616" y="973092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0"/>
                  </a:moveTo>
                  <a:lnTo>
                    <a:pt x="751" y="457"/>
                  </a:lnTo>
                  <a:cubicBezTo>
                    <a:pt x="653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1" name="Google Shape;2841;p72"/>
            <p:cNvSpPr/>
            <p:nvPr/>
          </p:nvSpPr>
          <p:spPr>
            <a:xfrm>
              <a:off x="8349312" y="963734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0"/>
                  </a:moveTo>
                  <a:cubicBezTo>
                    <a:pt x="109" y="0"/>
                    <a:pt x="41" y="61"/>
                    <a:pt x="22" y="146"/>
                  </a:cubicBezTo>
                  <a:cubicBezTo>
                    <a:pt x="1" y="233"/>
                    <a:pt x="66" y="331"/>
                    <a:pt x="153" y="352"/>
                  </a:cubicBezTo>
                  <a:cubicBezTo>
                    <a:pt x="381" y="396"/>
                    <a:pt x="729" y="537"/>
                    <a:pt x="773" y="679"/>
                  </a:cubicBezTo>
                  <a:cubicBezTo>
                    <a:pt x="795" y="755"/>
                    <a:pt x="871" y="809"/>
                    <a:pt x="947" y="809"/>
                  </a:cubicBezTo>
                  <a:cubicBezTo>
                    <a:pt x="958" y="809"/>
                    <a:pt x="980" y="809"/>
                    <a:pt x="990" y="798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8"/>
                    <a:pt x="349" y="26"/>
                    <a:pt x="229" y="4"/>
                  </a:cubicBezTo>
                  <a:cubicBezTo>
                    <a:pt x="216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2" name="Google Shape;2842;p72"/>
            <p:cNvSpPr/>
            <p:nvPr/>
          </p:nvSpPr>
          <p:spPr>
            <a:xfrm>
              <a:off x="8437951" y="972514"/>
              <a:ext cx="34381" cy="30388"/>
            </a:xfrm>
            <a:custGeom>
              <a:avLst/>
              <a:gdLst/>
              <a:ahLst/>
              <a:cxnLst/>
              <a:rect l="l" t="t" r="r" b="b"/>
              <a:pathLst>
                <a:path w="654" h="578" extrusionOk="0">
                  <a:moveTo>
                    <a:pt x="1" y="1"/>
                  </a:moveTo>
                  <a:lnTo>
                    <a:pt x="653" y="577"/>
                  </a:lnTo>
                  <a:cubicBezTo>
                    <a:pt x="621" y="2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3" name="Google Shape;2843;p72"/>
            <p:cNvSpPr/>
            <p:nvPr/>
          </p:nvSpPr>
          <p:spPr>
            <a:xfrm>
              <a:off x="8427121" y="963050"/>
              <a:ext cx="54936" cy="49000"/>
            </a:xfrm>
            <a:custGeom>
              <a:avLst/>
              <a:gdLst/>
              <a:ahLst/>
              <a:cxnLst/>
              <a:rect l="l" t="t" r="r" b="b"/>
              <a:pathLst>
                <a:path w="1045" h="932" extrusionOk="0">
                  <a:moveTo>
                    <a:pt x="196" y="0"/>
                  </a:moveTo>
                  <a:cubicBezTo>
                    <a:pt x="127" y="0"/>
                    <a:pt x="68" y="43"/>
                    <a:pt x="44" y="115"/>
                  </a:cubicBezTo>
                  <a:cubicBezTo>
                    <a:pt x="0" y="202"/>
                    <a:pt x="44" y="300"/>
                    <a:pt x="141" y="344"/>
                  </a:cubicBezTo>
                  <a:cubicBezTo>
                    <a:pt x="359" y="431"/>
                    <a:pt x="674" y="627"/>
                    <a:pt x="685" y="779"/>
                  </a:cubicBezTo>
                  <a:cubicBezTo>
                    <a:pt x="696" y="866"/>
                    <a:pt x="772" y="931"/>
                    <a:pt x="859" y="931"/>
                  </a:cubicBezTo>
                  <a:lnTo>
                    <a:pt x="881" y="931"/>
                  </a:lnTo>
                  <a:cubicBezTo>
                    <a:pt x="979" y="920"/>
                    <a:pt x="1044" y="833"/>
                    <a:pt x="1033" y="735"/>
                  </a:cubicBezTo>
                  <a:cubicBezTo>
                    <a:pt x="990" y="322"/>
                    <a:pt x="392" y="61"/>
                    <a:pt x="272" y="17"/>
                  </a:cubicBezTo>
                  <a:cubicBezTo>
                    <a:pt x="246" y="6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4" name="Google Shape;2844;p72"/>
            <p:cNvSpPr/>
            <p:nvPr/>
          </p:nvSpPr>
          <p:spPr>
            <a:xfrm>
              <a:off x="8269820" y="954218"/>
              <a:ext cx="39480" cy="23501"/>
            </a:xfrm>
            <a:custGeom>
              <a:avLst/>
              <a:gdLst/>
              <a:ahLst/>
              <a:cxnLst/>
              <a:rect l="l" t="t" r="r" b="b"/>
              <a:pathLst>
                <a:path w="751" h="447" extrusionOk="0">
                  <a:moveTo>
                    <a:pt x="0" y="0"/>
                  </a:moveTo>
                  <a:lnTo>
                    <a:pt x="751" y="446"/>
                  </a:lnTo>
                  <a:cubicBezTo>
                    <a:pt x="653" y="1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5" name="Google Shape;2845;p72"/>
            <p:cNvSpPr/>
            <p:nvPr/>
          </p:nvSpPr>
          <p:spPr>
            <a:xfrm>
              <a:off x="8259515" y="944859"/>
              <a:ext cx="60088" cy="42007"/>
            </a:xfrm>
            <a:custGeom>
              <a:avLst/>
              <a:gdLst/>
              <a:ahLst/>
              <a:cxnLst/>
              <a:rect l="l" t="t" r="r" b="b"/>
              <a:pathLst>
                <a:path w="1143" h="799" extrusionOk="0">
                  <a:moveTo>
                    <a:pt x="191" y="0"/>
                  </a:moveTo>
                  <a:cubicBezTo>
                    <a:pt x="109" y="0"/>
                    <a:pt x="41" y="59"/>
                    <a:pt x="22" y="135"/>
                  </a:cubicBezTo>
                  <a:cubicBezTo>
                    <a:pt x="1" y="233"/>
                    <a:pt x="66" y="331"/>
                    <a:pt x="153" y="342"/>
                  </a:cubicBezTo>
                  <a:cubicBezTo>
                    <a:pt x="381" y="396"/>
                    <a:pt x="729" y="527"/>
                    <a:pt x="773" y="679"/>
                  </a:cubicBezTo>
                  <a:cubicBezTo>
                    <a:pt x="795" y="755"/>
                    <a:pt x="871" y="798"/>
                    <a:pt x="947" y="798"/>
                  </a:cubicBezTo>
                  <a:lnTo>
                    <a:pt x="991" y="798"/>
                  </a:lnTo>
                  <a:cubicBezTo>
                    <a:pt x="1088" y="766"/>
                    <a:pt x="1143" y="668"/>
                    <a:pt x="1110" y="581"/>
                  </a:cubicBezTo>
                  <a:cubicBezTo>
                    <a:pt x="991" y="178"/>
                    <a:pt x="360" y="26"/>
                    <a:pt x="229" y="4"/>
                  </a:cubicBezTo>
                  <a:cubicBezTo>
                    <a:pt x="216" y="1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6" name="Google Shape;2846;p72"/>
            <p:cNvSpPr/>
            <p:nvPr/>
          </p:nvSpPr>
          <p:spPr>
            <a:xfrm>
              <a:off x="8229180" y="895282"/>
              <a:ext cx="43528" cy="14931"/>
            </a:xfrm>
            <a:custGeom>
              <a:avLst/>
              <a:gdLst/>
              <a:ahLst/>
              <a:cxnLst/>
              <a:rect l="l" t="t" r="r" b="b"/>
              <a:pathLst>
                <a:path w="828" h="284" extrusionOk="0">
                  <a:moveTo>
                    <a:pt x="10" y="1"/>
                  </a:moveTo>
                  <a:cubicBezTo>
                    <a:pt x="4" y="1"/>
                    <a:pt x="1" y="1"/>
                    <a:pt x="1" y="1"/>
                  </a:cubicBezTo>
                  <a:lnTo>
                    <a:pt x="828" y="284"/>
                  </a:lnTo>
                  <a:cubicBezTo>
                    <a:pt x="676" y="10"/>
                    <a:pt x="90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7" name="Google Shape;2847;p72"/>
            <p:cNvSpPr/>
            <p:nvPr/>
          </p:nvSpPr>
          <p:spPr>
            <a:xfrm>
              <a:off x="8219506" y="886134"/>
              <a:ext cx="64083" cy="33227"/>
            </a:xfrm>
            <a:custGeom>
              <a:avLst/>
              <a:gdLst/>
              <a:ahLst/>
              <a:cxnLst/>
              <a:rect l="l" t="t" r="r" b="b"/>
              <a:pathLst>
                <a:path w="1219" h="632" extrusionOk="0">
                  <a:moveTo>
                    <a:pt x="174" y="1"/>
                  </a:moveTo>
                  <a:cubicBezTo>
                    <a:pt x="76" y="1"/>
                    <a:pt x="0" y="88"/>
                    <a:pt x="0" y="186"/>
                  </a:cubicBezTo>
                  <a:cubicBezTo>
                    <a:pt x="11" y="284"/>
                    <a:pt x="87" y="349"/>
                    <a:pt x="185" y="360"/>
                  </a:cubicBezTo>
                  <a:cubicBezTo>
                    <a:pt x="202" y="359"/>
                    <a:pt x="220" y="359"/>
                    <a:pt x="238" y="359"/>
                  </a:cubicBezTo>
                  <a:cubicBezTo>
                    <a:pt x="474" y="359"/>
                    <a:pt x="789" y="424"/>
                    <a:pt x="859" y="545"/>
                  </a:cubicBezTo>
                  <a:cubicBezTo>
                    <a:pt x="892" y="599"/>
                    <a:pt x="957" y="632"/>
                    <a:pt x="1012" y="632"/>
                  </a:cubicBezTo>
                  <a:cubicBezTo>
                    <a:pt x="1044" y="632"/>
                    <a:pt x="1077" y="621"/>
                    <a:pt x="1099" y="610"/>
                  </a:cubicBezTo>
                  <a:cubicBezTo>
                    <a:pt x="1186" y="556"/>
                    <a:pt x="1218" y="447"/>
                    <a:pt x="1164" y="371"/>
                  </a:cubicBezTo>
                  <a:cubicBezTo>
                    <a:pt x="957" y="1"/>
                    <a:pt x="30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8" name="Google Shape;2848;p72"/>
            <p:cNvSpPr/>
            <p:nvPr/>
          </p:nvSpPr>
          <p:spPr>
            <a:xfrm>
              <a:off x="8020773" y="3365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9" name="Google Shape;2849;p72"/>
            <p:cNvSpPr/>
            <p:nvPr/>
          </p:nvSpPr>
          <p:spPr>
            <a:xfrm>
              <a:off x="8640551" y="13009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0" name="Google Shape;2850;p72"/>
            <p:cNvSpPr/>
            <p:nvPr/>
          </p:nvSpPr>
          <p:spPr>
            <a:xfrm>
              <a:off x="8372576" y="154377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1" name="Google Shape;2851;p72"/>
          <p:cNvGrpSpPr/>
          <p:nvPr/>
        </p:nvGrpSpPr>
        <p:grpSpPr>
          <a:xfrm>
            <a:off x="8342332" y="1035508"/>
            <a:ext cx="188384" cy="195256"/>
            <a:chOff x="8487708" y="4150383"/>
            <a:chExt cx="188384" cy="195256"/>
          </a:xfrm>
        </p:grpSpPr>
        <p:sp>
          <p:nvSpPr>
            <p:cNvPr id="2852" name="Google Shape;2852;p72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3" name="Google Shape;2853;p72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4" name="Google Shape;2854;p72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5" name="Google Shape;2855;p72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56" name="Google Shape;2856;p72"/>
          <p:cNvSpPr/>
          <p:nvPr/>
        </p:nvSpPr>
        <p:spPr>
          <a:xfrm rot="-1245271">
            <a:off x="8513987" y="1991431"/>
            <a:ext cx="173523" cy="186989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857" name="Google Shape;2857;p72"/>
          <p:cNvGrpSpPr/>
          <p:nvPr/>
        </p:nvGrpSpPr>
        <p:grpSpPr>
          <a:xfrm>
            <a:off x="6882532" y="2129636"/>
            <a:ext cx="2261473" cy="2474371"/>
            <a:chOff x="6882532" y="2129636"/>
            <a:chExt cx="2261473" cy="2474371"/>
          </a:xfrm>
        </p:grpSpPr>
        <p:sp>
          <p:nvSpPr>
            <p:cNvPr id="2858" name="Google Shape;2858;p72"/>
            <p:cNvSpPr/>
            <p:nvPr/>
          </p:nvSpPr>
          <p:spPr>
            <a:xfrm rot="-9026073" flipH="1">
              <a:off x="6907143" y="3419192"/>
              <a:ext cx="2212255" cy="683532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859" name="Google Shape;2859;p72"/>
            <p:cNvGrpSpPr/>
            <p:nvPr/>
          </p:nvGrpSpPr>
          <p:grpSpPr>
            <a:xfrm rot="-2271534">
              <a:off x="8101851" y="2166893"/>
              <a:ext cx="188378" cy="195250"/>
              <a:chOff x="8487708" y="4150383"/>
              <a:chExt cx="188384" cy="195256"/>
            </a:xfrm>
          </p:grpSpPr>
          <p:sp>
            <p:nvSpPr>
              <p:cNvPr id="2860" name="Google Shape;2860;p72"/>
              <p:cNvSpPr/>
              <p:nvPr/>
            </p:nvSpPr>
            <p:spPr>
              <a:xfrm>
                <a:off x="8577883" y="4150383"/>
                <a:ext cx="21771" cy="195256"/>
              </a:xfrm>
              <a:custGeom>
                <a:avLst/>
                <a:gdLst/>
                <a:ahLst/>
                <a:cxnLst/>
                <a:rect l="l" t="t" r="r" b="b"/>
                <a:pathLst>
                  <a:path w="415" h="3722" extrusionOk="0">
                    <a:moveTo>
                      <a:pt x="218" y="1"/>
                    </a:moveTo>
                    <a:cubicBezTo>
                      <a:pt x="110" y="1"/>
                      <a:pt x="23" y="88"/>
                      <a:pt x="23" y="196"/>
                    </a:cubicBezTo>
                    <a:lnTo>
                      <a:pt x="1" y="3525"/>
                    </a:lnTo>
                    <a:cubicBezTo>
                      <a:pt x="1" y="3634"/>
                      <a:pt x="88" y="3721"/>
                      <a:pt x="197" y="3721"/>
                    </a:cubicBezTo>
                    <a:cubicBezTo>
                      <a:pt x="305" y="3721"/>
                      <a:pt x="392" y="3634"/>
                      <a:pt x="392" y="3525"/>
                    </a:cubicBezTo>
                    <a:lnTo>
                      <a:pt x="414" y="207"/>
                    </a:lnTo>
                    <a:cubicBezTo>
                      <a:pt x="414" y="98"/>
                      <a:pt x="327" y="1"/>
                      <a:pt x="218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1" name="Google Shape;2861;p72"/>
              <p:cNvSpPr/>
              <p:nvPr/>
            </p:nvSpPr>
            <p:spPr>
              <a:xfrm>
                <a:off x="8506540" y="4186475"/>
                <a:ext cx="167295" cy="120920"/>
              </a:xfrm>
              <a:custGeom>
                <a:avLst/>
                <a:gdLst/>
                <a:ahLst/>
                <a:cxnLst/>
                <a:rect l="l" t="t" r="r" b="b"/>
                <a:pathLst>
                  <a:path w="3189" h="2305" extrusionOk="0">
                    <a:moveTo>
                      <a:pt x="2956" y="1"/>
                    </a:moveTo>
                    <a:cubicBezTo>
                      <a:pt x="2919" y="1"/>
                      <a:pt x="2883" y="11"/>
                      <a:pt x="2851" y="31"/>
                    </a:cubicBezTo>
                    <a:lnTo>
                      <a:pt x="110" y="1945"/>
                    </a:lnTo>
                    <a:cubicBezTo>
                      <a:pt x="23" y="2010"/>
                      <a:pt x="1" y="2130"/>
                      <a:pt x="55" y="2217"/>
                    </a:cubicBezTo>
                    <a:cubicBezTo>
                      <a:pt x="99" y="2272"/>
                      <a:pt x="153" y="2304"/>
                      <a:pt x="219" y="2304"/>
                    </a:cubicBezTo>
                    <a:cubicBezTo>
                      <a:pt x="262" y="2304"/>
                      <a:pt x="295" y="2293"/>
                      <a:pt x="338" y="2272"/>
                    </a:cubicBezTo>
                    <a:lnTo>
                      <a:pt x="3080" y="357"/>
                    </a:lnTo>
                    <a:cubicBezTo>
                      <a:pt x="3167" y="292"/>
                      <a:pt x="3188" y="172"/>
                      <a:pt x="3123" y="85"/>
                    </a:cubicBezTo>
                    <a:cubicBezTo>
                      <a:pt x="3082" y="30"/>
                      <a:pt x="3019" y="1"/>
                      <a:pt x="2956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2" name="Google Shape;2862;p72"/>
              <p:cNvSpPr/>
              <p:nvPr/>
            </p:nvSpPr>
            <p:spPr>
              <a:xfrm>
                <a:off x="8524271" y="4179026"/>
                <a:ext cx="131307" cy="135766"/>
              </a:xfrm>
              <a:custGeom>
                <a:avLst/>
                <a:gdLst/>
                <a:ahLst/>
                <a:cxnLst/>
                <a:rect l="l" t="t" r="r" b="b"/>
                <a:pathLst>
                  <a:path w="2503" h="2588" extrusionOk="0">
                    <a:moveTo>
                      <a:pt x="211" y="1"/>
                    </a:moveTo>
                    <a:cubicBezTo>
                      <a:pt x="164" y="1"/>
                      <a:pt x="117" y="17"/>
                      <a:pt x="76" y="53"/>
                    </a:cubicBezTo>
                    <a:cubicBezTo>
                      <a:pt x="0" y="129"/>
                      <a:pt x="0" y="260"/>
                      <a:pt x="76" y="336"/>
                    </a:cubicBezTo>
                    <a:lnTo>
                      <a:pt x="2143" y="2522"/>
                    </a:lnTo>
                    <a:cubicBezTo>
                      <a:pt x="2187" y="2566"/>
                      <a:pt x="2241" y="2588"/>
                      <a:pt x="2285" y="2588"/>
                    </a:cubicBezTo>
                    <a:cubicBezTo>
                      <a:pt x="2339" y="2588"/>
                      <a:pt x="2383" y="2566"/>
                      <a:pt x="2426" y="2533"/>
                    </a:cubicBezTo>
                    <a:cubicBezTo>
                      <a:pt x="2502" y="2457"/>
                      <a:pt x="2502" y="2337"/>
                      <a:pt x="2437" y="2250"/>
                    </a:cubicBezTo>
                    <a:lnTo>
                      <a:pt x="359" y="64"/>
                    </a:lnTo>
                    <a:cubicBezTo>
                      <a:pt x="318" y="23"/>
                      <a:pt x="265" y="1"/>
                      <a:pt x="21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3" name="Google Shape;2863;p72"/>
              <p:cNvSpPr/>
              <p:nvPr/>
            </p:nvSpPr>
            <p:spPr>
              <a:xfrm>
                <a:off x="8487707" y="4234266"/>
                <a:ext cx="188384" cy="22296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425" extrusionOk="0">
                    <a:moveTo>
                      <a:pt x="3395" y="1"/>
                    </a:moveTo>
                    <a:lnTo>
                      <a:pt x="208" y="33"/>
                    </a:lnTo>
                    <a:cubicBezTo>
                      <a:pt x="88" y="33"/>
                      <a:pt x="1" y="120"/>
                      <a:pt x="12" y="229"/>
                    </a:cubicBezTo>
                    <a:cubicBezTo>
                      <a:pt x="12" y="338"/>
                      <a:pt x="99" y="425"/>
                      <a:pt x="208" y="425"/>
                    </a:cubicBezTo>
                    <a:lnTo>
                      <a:pt x="3395" y="392"/>
                    </a:lnTo>
                    <a:cubicBezTo>
                      <a:pt x="3504" y="392"/>
                      <a:pt x="3591" y="305"/>
                      <a:pt x="3591" y="196"/>
                    </a:cubicBezTo>
                    <a:cubicBezTo>
                      <a:pt x="3591" y="88"/>
                      <a:pt x="3504" y="1"/>
                      <a:pt x="339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2864" name="Google Shape;2864;p72"/>
            <p:cNvGrpSpPr/>
            <p:nvPr/>
          </p:nvGrpSpPr>
          <p:grpSpPr>
            <a:xfrm rot="10800000">
              <a:off x="7318311" y="2442626"/>
              <a:ext cx="471033" cy="436200"/>
              <a:chOff x="8112267" y="744105"/>
              <a:chExt cx="471033" cy="436200"/>
            </a:xfrm>
          </p:grpSpPr>
          <p:sp>
            <p:nvSpPr>
              <p:cNvPr id="2865" name="Google Shape;2865;p72"/>
              <p:cNvSpPr/>
              <p:nvPr/>
            </p:nvSpPr>
            <p:spPr>
              <a:xfrm>
                <a:off x="8216524" y="977419"/>
                <a:ext cx="281244" cy="193301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3469" extrusionOk="0">
                    <a:moveTo>
                      <a:pt x="2464" y="1"/>
                    </a:moveTo>
                    <a:cubicBezTo>
                      <a:pt x="2110" y="1"/>
                      <a:pt x="1754" y="159"/>
                      <a:pt x="1436" y="551"/>
                    </a:cubicBezTo>
                    <a:cubicBezTo>
                      <a:pt x="1436" y="551"/>
                      <a:pt x="0" y="2488"/>
                      <a:pt x="1273" y="3336"/>
                    </a:cubicBezTo>
                    <a:cubicBezTo>
                      <a:pt x="1413" y="3428"/>
                      <a:pt x="1546" y="3469"/>
                      <a:pt x="1672" y="3469"/>
                    </a:cubicBezTo>
                    <a:cubicBezTo>
                      <a:pt x="2202" y="3469"/>
                      <a:pt x="2597" y="2747"/>
                      <a:pt x="2742" y="2105"/>
                    </a:cubicBezTo>
                    <a:lnTo>
                      <a:pt x="2742" y="2105"/>
                    </a:lnTo>
                    <a:cubicBezTo>
                      <a:pt x="3056" y="2448"/>
                      <a:pt x="3494" y="2752"/>
                      <a:pt x="3905" y="2752"/>
                    </a:cubicBezTo>
                    <a:cubicBezTo>
                      <a:pt x="4049" y="2752"/>
                      <a:pt x="4189" y="2715"/>
                      <a:pt x="4319" y="2629"/>
                    </a:cubicBezTo>
                    <a:cubicBezTo>
                      <a:pt x="5047" y="2150"/>
                      <a:pt x="3768" y="1"/>
                      <a:pt x="24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6" name="Google Shape;2866;p72"/>
              <p:cNvSpPr/>
              <p:nvPr/>
            </p:nvSpPr>
            <p:spPr>
              <a:xfrm>
                <a:off x="8240150" y="967501"/>
                <a:ext cx="242571" cy="212804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819" extrusionOk="0">
                    <a:moveTo>
                      <a:pt x="2122" y="1491"/>
                    </a:moveTo>
                    <a:cubicBezTo>
                      <a:pt x="2133" y="1491"/>
                      <a:pt x="2133" y="1491"/>
                      <a:pt x="2144" y="1502"/>
                    </a:cubicBezTo>
                    <a:cubicBezTo>
                      <a:pt x="2176" y="1545"/>
                      <a:pt x="2209" y="1654"/>
                      <a:pt x="2198" y="1850"/>
                    </a:cubicBezTo>
                    <a:cubicBezTo>
                      <a:pt x="2089" y="1665"/>
                      <a:pt x="2046" y="1534"/>
                      <a:pt x="2046" y="1512"/>
                    </a:cubicBezTo>
                    <a:cubicBezTo>
                      <a:pt x="2078" y="1502"/>
                      <a:pt x="2100" y="1491"/>
                      <a:pt x="2122" y="1491"/>
                    </a:cubicBezTo>
                    <a:close/>
                    <a:moveTo>
                      <a:pt x="2046" y="359"/>
                    </a:moveTo>
                    <a:cubicBezTo>
                      <a:pt x="2873" y="359"/>
                      <a:pt x="3667" y="1328"/>
                      <a:pt x="3873" y="2024"/>
                    </a:cubicBezTo>
                    <a:cubicBezTo>
                      <a:pt x="3917" y="2165"/>
                      <a:pt x="4004" y="2535"/>
                      <a:pt x="3797" y="2666"/>
                    </a:cubicBezTo>
                    <a:cubicBezTo>
                      <a:pt x="3699" y="2731"/>
                      <a:pt x="3601" y="2753"/>
                      <a:pt x="3482" y="2753"/>
                    </a:cubicBezTo>
                    <a:cubicBezTo>
                      <a:pt x="3188" y="2753"/>
                      <a:pt x="2829" y="2568"/>
                      <a:pt x="2514" y="2230"/>
                    </a:cubicBezTo>
                    <a:cubicBezTo>
                      <a:pt x="2557" y="1969"/>
                      <a:pt x="2611" y="1512"/>
                      <a:pt x="2427" y="1273"/>
                    </a:cubicBezTo>
                    <a:cubicBezTo>
                      <a:pt x="2350" y="1183"/>
                      <a:pt x="2246" y="1135"/>
                      <a:pt x="2130" y="1135"/>
                    </a:cubicBezTo>
                    <a:cubicBezTo>
                      <a:pt x="2049" y="1135"/>
                      <a:pt x="1961" y="1159"/>
                      <a:pt x="1872" y="1208"/>
                    </a:cubicBezTo>
                    <a:cubicBezTo>
                      <a:pt x="1785" y="1251"/>
                      <a:pt x="1730" y="1338"/>
                      <a:pt x="1719" y="1436"/>
                    </a:cubicBezTo>
                    <a:cubicBezTo>
                      <a:pt x="1676" y="1697"/>
                      <a:pt x="1883" y="2056"/>
                      <a:pt x="2122" y="2339"/>
                    </a:cubicBezTo>
                    <a:cubicBezTo>
                      <a:pt x="1970" y="2905"/>
                      <a:pt x="1632" y="3471"/>
                      <a:pt x="1252" y="3471"/>
                    </a:cubicBezTo>
                    <a:cubicBezTo>
                      <a:pt x="1154" y="3471"/>
                      <a:pt x="1056" y="3438"/>
                      <a:pt x="947" y="3373"/>
                    </a:cubicBezTo>
                    <a:cubicBezTo>
                      <a:pt x="708" y="3210"/>
                      <a:pt x="566" y="3003"/>
                      <a:pt x="523" y="2731"/>
                    </a:cubicBezTo>
                    <a:cubicBezTo>
                      <a:pt x="370" y="1904"/>
                      <a:pt x="1143" y="849"/>
                      <a:pt x="1154" y="849"/>
                    </a:cubicBezTo>
                    <a:cubicBezTo>
                      <a:pt x="1415" y="523"/>
                      <a:pt x="1709" y="359"/>
                      <a:pt x="2046" y="359"/>
                    </a:cubicBezTo>
                    <a:close/>
                    <a:moveTo>
                      <a:pt x="2046" y="0"/>
                    </a:moveTo>
                    <a:cubicBezTo>
                      <a:pt x="1600" y="0"/>
                      <a:pt x="1208" y="207"/>
                      <a:pt x="871" y="631"/>
                    </a:cubicBezTo>
                    <a:cubicBezTo>
                      <a:pt x="838" y="675"/>
                      <a:pt x="1" y="1817"/>
                      <a:pt x="175" y="2785"/>
                    </a:cubicBezTo>
                    <a:cubicBezTo>
                      <a:pt x="240" y="3155"/>
                      <a:pt x="436" y="3449"/>
                      <a:pt x="751" y="3666"/>
                    </a:cubicBezTo>
                    <a:cubicBezTo>
                      <a:pt x="914" y="3764"/>
                      <a:pt x="1078" y="3819"/>
                      <a:pt x="1252" y="3819"/>
                    </a:cubicBezTo>
                    <a:cubicBezTo>
                      <a:pt x="1785" y="3819"/>
                      <a:pt x="2198" y="3264"/>
                      <a:pt x="2405" y="2622"/>
                    </a:cubicBezTo>
                    <a:cubicBezTo>
                      <a:pt x="2666" y="2851"/>
                      <a:pt x="3047" y="3112"/>
                      <a:pt x="3482" y="3112"/>
                    </a:cubicBezTo>
                    <a:cubicBezTo>
                      <a:pt x="3667" y="3112"/>
                      <a:pt x="3841" y="3057"/>
                      <a:pt x="3993" y="2959"/>
                    </a:cubicBezTo>
                    <a:cubicBezTo>
                      <a:pt x="4276" y="2774"/>
                      <a:pt x="4352" y="2394"/>
                      <a:pt x="4211" y="1926"/>
                    </a:cubicBezTo>
                    <a:cubicBezTo>
                      <a:pt x="3982" y="1132"/>
                      <a:pt x="3068" y="0"/>
                      <a:pt x="2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7" name="Google Shape;2867;p72"/>
              <p:cNvSpPr/>
              <p:nvPr/>
            </p:nvSpPr>
            <p:spPr>
              <a:xfrm>
                <a:off x="8114050" y="753912"/>
                <a:ext cx="256892" cy="19475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3495" extrusionOk="0">
                    <a:moveTo>
                      <a:pt x="3223" y="0"/>
                    </a:moveTo>
                    <a:cubicBezTo>
                      <a:pt x="3204" y="0"/>
                      <a:pt x="3186" y="2"/>
                      <a:pt x="3167" y="4"/>
                    </a:cubicBezTo>
                    <a:cubicBezTo>
                      <a:pt x="2569" y="87"/>
                      <a:pt x="2335" y="810"/>
                      <a:pt x="2319" y="1437"/>
                    </a:cubicBezTo>
                    <a:lnTo>
                      <a:pt x="2319" y="1437"/>
                    </a:lnTo>
                    <a:cubicBezTo>
                      <a:pt x="1957" y="1172"/>
                      <a:pt x="1484" y="956"/>
                      <a:pt x="1094" y="956"/>
                    </a:cubicBezTo>
                    <a:cubicBezTo>
                      <a:pt x="777" y="956"/>
                      <a:pt x="516" y="1098"/>
                      <a:pt x="414" y="1473"/>
                    </a:cubicBezTo>
                    <a:cubicBezTo>
                      <a:pt x="1" y="2941"/>
                      <a:pt x="2351" y="3463"/>
                      <a:pt x="2351" y="3463"/>
                    </a:cubicBezTo>
                    <a:cubicBezTo>
                      <a:pt x="2468" y="3485"/>
                      <a:pt x="2578" y="3495"/>
                      <a:pt x="2682" y="3495"/>
                    </a:cubicBezTo>
                    <a:cubicBezTo>
                      <a:pt x="4610" y="3495"/>
                      <a:pt x="4225" y="0"/>
                      <a:pt x="3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8" name="Google Shape;2868;p72"/>
              <p:cNvSpPr/>
              <p:nvPr/>
            </p:nvSpPr>
            <p:spPr>
              <a:xfrm>
                <a:off x="8121962" y="744105"/>
                <a:ext cx="227971" cy="214364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3847" extrusionOk="0">
                    <a:moveTo>
                      <a:pt x="2383" y="2019"/>
                    </a:moveTo>
                    <a:cubicBezTo>
                      <a:pt x="2524" y="2171"/>
                      <a:pt x="2579" y="2291"/>
                      <a:pt x="2568" y="2334"/>
                    </a:cubicBezTo>
                    <a:cubicBezTo>
                      <a:pt x="2568" y="2334"/>
                      <a:pt x="2546" y="2356"/>
                      <a:pt x="2513" y="2378"/>
                    </a:cubicBezTo>
                    <a:cubicBezTo>
                      <a:pt x="2481" y="2356"/>
                      <a:pt x="2415" y="2236"/>
                      <a:pt x="2383" y="2019"/>
                    </a:cubicBezTo>
                    <a:close/>
                    <a:moveTo>
                      <a:pt x="3090" y="354"/>
                    </a:moveTo>
                    <a:cubicBezTo>
                      <a:pt x="3427" y="354"/>
                      <a:pt x="3732" y="1072"/>
                      <a:pt x="3732" y="1855"/>
                    </a:cubicBezTo>
                    <a:cubicBezTo>
                      <a:pt x="3732" y="2650"/>
                      <a:pt x="3416" y="3498"/>
                      <a:pt x="2535" y="3498"/>
                    </a:cubicBezTo>
                    <a:cubicBezTo>
                      <a:pt x="2448" y="3498"/>
                      <a:pt x="2350" y="3487"/>
                      <a:pt x="2252" y="3465"/>
                    </a:cubicBezTo>
                    <a:cubicBezTo>
                      <a:pt x="2241" y="3465"/>
                      <a:pt x="958" y="3172"/>
                      <a:pt x="533" y="2465"/>
                    </a:cubicBezTo>
                    <a:cubicBezTo>
                      <a:pt x="392" y="2225"/>
                      <a:pt x="359" y="1975"/>
                      <a:pt x="435" y="1692"/>
                    </a:cubicBezTo>
                    <a:cubicBezTo>
                      <a:pt x="512" y="1431"/>
                      <a:pt x="675" y="1311"/>
                      <a:pt x="947" y="1311"/>
                    </a:cubicBezTo>
                    <a:cubicBezTo>
                      <a:pt x="1251" y="1311"/>
                      <a:pt x="1643" y="1464"/>
                      <a:pt x="2002" y="1703"/>
                    </a:cubicBezTo>
                    <a:cubicBezTo>
                      <a:pt x="2002" y="2040"/>
                      <a:pt x="2067" y="2443"/>
                      <a:pt x="2252" y="2617"/>
                    </a:cubicBezTo>
                    <a:cubicBezTo>
                      <a:pt x="2339" y="2704"/>
                      <a:pt x="2426" y="2726"/>
                      <a:pt x="2491" y="2726"/>
                    </a:cubicBezTo>
                    <a:cubicBezTo>
                      <a:pt x="2502" y="2726"/>
                      <a:pt x="2546" y="2726"/>
                      <a:pt x="2557" y="2715"/>
                    </a:cubicBezTo>
                    <a:cubicBezTo>
                      <a:pt x="2829" y="2660"/>
                      <a:pt x="2894" y="2497"/>
                      <a:pt x="2916" y="2410"/>
                    </a:cubicBezTo>
                    <a:cubicBezTo>
                      <a:pt x="2981" y="2073"/>
                      <a:pt x="2600" y="1714"/>
                      <a:pt x="2361" y="1529"/>
                    </a:cubicBezTo>
                    <a:cubicBezTo>
                      <a:pt x="2394" y="1007"/>
                      <a:pt x="2589" y="419"/>
                      <a:pt x="3090" y="354"/>
                    </a:cubicBezTo>
                    <a:close/>
                    <a:moveTo>
                      <a:pt x="3085" y="1"/>
                    </a:moveTo>
                    <a:cubicBezTo>
                      <a:pt x="3058" y="1"/>
                      <a:pt x="3031" y="2"/>
                      <a:pt x="3003" y="6"/>
                    </a:cubicBezTo>
                    <a:cubicBezTo>
                      <a:pt x="2394" y="93"/>
                      <a:pt x="2111" y="680"/>
                      <a:pt x="2024" y="1301"/>
                    </a:cubicBezTo>
                    <a:cubicBezTo>
                      <a:pt x="1654" y="1083"/>
                      <a:pt x="1273" y="952"/>
                      <a:pt x="947" y="952"/>
                    </a:cubicBezTo>
                    <a:cubicBezTo>
                      <a:pt x="512" y="952"/>
                      <a:pt x="218" y="1181"/>
                      <a:pt x="98" y="1605"/>
                    </a:cubicBezTo>
                    <a:cubicBezTo>
                      <a:pt x="0" y="1975"/>
                      <a:pt x="44" y="2323"/>
                      <a:pt x="229" y="2639"/>
                    </a:cubicBezTo>
                    <a:cubicBezTo>
                      <a:pt x="740" y="3487"/>
                      <a:pt x="2122" y="3803"/>
                      <a:pt x="2187" y="3814"/>
                    </a:cubicBezTo>
                    <a:cubicBezTo>
                      <a:pt x="2307" y="3835"/>
                      <a:pt x="2426" y="3846"/>
                      <a:pt x="2535" y="3846"/>
                    </a:cubicBezTo>
                    <a:cubicBezTo>
                      <a:pt x="3688" y="3846"/>
                      <a:pt x="4091" y="2769"/>
                      <a:pt x="4091" y="1855"/>
                    </a:cubicBezTo>
                    <a:cubicBezTo>
                      <a:pt x="4091" y="948"/>
                      <a:pt x="3711" y="1"/>
                      <a:pt x="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69" name="Google Shape;2869;p72"/>
              <p:cNvSpPr/>
              <p:nvPr/>
            </p:nvSpPr>
            <p:spPr>
              <a:xfrm>
                <a:off x="8348085" y="796318"/>
                <a:ext cx="235215" cy="17552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3150" extrusionOk="0">
                    <a:moveTo>
                      <a:pt x="2200" y="0"/>
                    </a:moveTo>
                    <a:cubicBezTo>
                      <a:pt x="1685" y="0"/>
                      <a:pt x="1157" y="180"/>
                      <a:pt x="772" y="636"/>
                    </a:cubicBezTo>
                    <a:cubicBezTo>
                      <a:pt x="0" y="1538"/>
                      <a:pt x="239" y="2605"/>
                      <a:pt x="609" y="2790"/>
                    </a:cubicBezTo>
                    <a:cubicBezTo>
                      <a:pt x="609" y="2790"/>
                      <a:pt x="1147" y="3149"/>
                      <a:pt x="1782" y="3149"/>
                    </a:cubicBezTo>
                    <a:cubicBezTo>
                      <a:pt x="2077" y="3149"/>
                      <a:pt x="2394" y="3072"/>
                      <a:pt x="2687" y="2844"/>
                    </a:cubicBezTo>
                    <a:cubicBezTo>
                      <a:pt x="3601" y="2126"/>
                      <a:pt x="4221" y="984"/>
                      <a:pt x="3557" y="451"/>
                    </a:cubicBezTo>
                    <a:cubicBezTo>
                      <a:pt x="3224" y="183"/>
                      <a:pt x="2719" y="0"/>
                      <a:pt x="2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0" name="Google Shape;2870;p72"/>
              <p:cNvSpPr/>
              <p:nvPr/>
            </p:nvSpPr>
            <p:spPr>
              <a:xfrm>
                <a:off x="8376559" y="852933"/>
                <a:ext cx="69768" cy="118856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133" extrusionOk="0">
                    <a:moveTo>
                      <a:pt x="0" y="0"/>
                    </a:moveTo>
                    <a:lnTo>
                      <a:pt x="1251" y="2132"/>
                    </a:lnTo>
                    <a:cubicBezTo>
                      <a:pt x="1251" y="2132"/>
                      <a:pt x="338" y="18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1" name="Google Shape;2871;p72"/>
              <p:cNvSpPr/>
              <p:nvPr/>
            </p:nvSpPr>
            <p:spPr>
              <a:xfrm>
                <a:off x="8365024" y="842959"/>
                <a:ext cx="92838" cy="138526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486" extrusionOk="0">
                    <a:moveTo>
                      <a:pt x="203" y="0"/>
                    </a:moveTo>
                    <a:cubicBezTo>
                      <a:pt x="142" y="0"/>
                      <a:pt x="84" y="34"/>
                      <a:pt x="55" y="92"/>
                    </a:cubicBezTo>
                    <a:cubicBezTo>
                      <a:pt x="1" y="179"/>
                      <a:pt x="33" y="288"/>
                      <a:pt x="120" y="332"/>
                    </a:cubicBezTo>
                    <a:cubicBezTo>
                      <a:pt x="305" y="429"/>
                      <a:pt x="871" y="1474"/>
                      <a:pt x="1306" y="2388"/>
                    </a:cubicBezTo>
                    <a:cubicBezTo>
                      <a:pt x="1328" y="2453"/>
                      <a:pt x="1393" y="2486"/>
                      <a:pt x="1458" y="2486"/>
                    </a:cubicBezTo>
                    <a:cubicBezTo>
                      <a:pt x="1491" y="2486"/>
                      <a:pt x="1513" y="2486"/>
                      <a:pt x="1535" y="2464"/>
                    </a:cubicBezTo>
                    <a:cubicBezTo>
                      <a:pt x="1622" y="2431"/>
                      <a:pt x="1665" y="2322"/>
                      <a:pt x="1622" y="2235"/>
                    </a:cubicBezTo>
                    <a:cubicBezTo>
                      <a:pt x="1404" y="1768"/>
                      <a:pt x="653" y="223"/>
                      <a:pt x="294" y="27"/>
                    </a:cubicBezTo>
                    <a:cubicBezTo>
                      <a:pt x="265" y="9"/>
                      <a:pt x="234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2" name="Google Shape;2872;p72"/>
              <p:cNvSpPr/>
              <p:nvPr/>
            </p:nvSpPr>
            <p:spPr>
              <a:xfrm>
                <a:off x="8413503" y="811698"/>
                <a:ext cx="87377" cy="13763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470" extrusionOk="0">
                    <a:moveTo>
                      <a:pt x="1" y="1"/>
                    </a:moveTo>
                    <a:lnTo>
                      <a:pt x="1567" y="2470"/>
                    </a:lnTo>
                    <a:cubicBezTo>
                      <a:pt x="1567" y="2470"/>
                      <a:pt x="436" y="24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3" name="Google Shape;2873;p72"/>
              <p:cNvSpPr/>
              <p:nvPr/>
            </p:nvSpPr>
            <p:spPr>
              <a:xfrm>
                <a:off x="8402024" y="801723"/>
                <a:ext cx="110391" cy="15736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824" extrusionOk="0">
                    <a:moveTo>
                      <a:pt x="194" y="1"/>
                    </a:moveTo>
                    <a:cubicBezTo>
                      <a:pt x="136" y="1"/>
                      <a:pt x="80" y="34"/>
                      <a:pt x="44" y="93"/>
                    </a:cubicBezTo>
                    <a:cubicBezTo>
                      <a:pt x="0" y="180"/>
                      <a:pt x="33" y="288"/>
                      <a:pt x="120" y="332"/>
                    </a:cubicBezTo>
                    <a:cubicBezTo>
                      <a:pt x="381" y="484"/>
                      <a:pt x="1153" y="1822"/>
                      <a:pt x="1621" y="2725"/>
                    </a:cubicBezTo>
                    <a:cubicBezTo>
                      <a:pt x="1643" y="2790"/>
                      <a:pt x="1708" y="2823"/>
                      <a:pt x="1773" y="2823"/>
                    </a:cubicBezTo>
                    <a:cubicBezTo>
                      <a:pt x="1806" y="2823"/>
                      <a:pt x="1828" y="2823"/>
                      <a:pt x="1850" y="2801"/>
                    </a:cubicBezTo>
                    <a:cubicBezTo>
                      <a:pt x="1937" y="2758"/>
                      <a:pt x="1980" y="2660"/>
                      <a:pt x="1937" y="2573"/>
                    </a:cubicBezTo>
                    <a:cubicBezTo>
                      <a:pt x="1741" y="2192"/>
                      <a:pt x="751" y="277"/>
                      <a:pt x="283" y="27"/>
                    </a:cubicBezTo>
                    <a:cubicBezTo>
                      <a:pt x="254" y="9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4" name="Google Shape;2874;p72"/>
              <p:cNvSpPr/>
              <p:nvPr/>
            </p:nvSpPr>
            <p:spPr>
              <a:xfrm>
                <a:off x="8192284" y="999597"/>
                <a:ext cx="72777" cy="11523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068" extrusionOk="0">
                    <a:moveTo>
                      <a:pt x="1306" y="1"/>
                    </a:moveTo>
                    <a:cubicBezTo>
                      <a:pt x="1305" y="1"/>
                      <a:pt x="0" y="567"/>
                      <a:pt x="131" y="2068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5" name="Google Shape;2875;p72"/>
              <p:cNvSpPr/>
              <p:nvPr/>
            </p:nvSpPr>
            <p:spPr>
              <a:xfrm>
                <a:off x="8181976" y="989846"/>
                <a:ext cx="94621" cy="13468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417" extrusionOk="0">
                    <a:moveTo>
                      <a:pt x="1493" y="0"/>
                    </a:moveTo>
                    <a:cubicBezTo>
                      <a:pt x="1470" y="0"/>
                      <a:pt x="1447" y="5"/>
                      <a:pt x="1425" y="13"/>
                    </a:cubicBezTo>
                    <a:cubicBezTo>
                      <a:pt x="1414" y="24"/>
                      <a:pt x="0" y="644"/>
                      <a:pt x="142" y="2254"/>
                    </a:cubicBezTo>
                    <a:cubicBezTo>
                      <a:pt x="142" y="2341"/>
                      <a:pt x="229" y="2417"/>
                      <a:pt x="316" y="2417"/>
                    </a:cubicBezTo>
                    <a:lnTo>
                      <a:pt x="327" y="2417"/>
                    </a:lnTo>
                    <a:cubicBezTo>
                      <a:pt x="425" y="2406"/>
                      <a:pt x="501" y="2319"/>
                      <a:pt x="490" y="2221"/>
                    </a:cubicBezTo>
                    <a:cubicBezTo>
                      <a:pt x="370" y="872"/>
                      <a:pt x="1512" y="361"/>
                      <a:pt x="1567" y="339"/>
                    </a:cubicBezTo>
                    <a:cubicBezTo>
                      <a:pt x="1654" y="296"/>
                      <a:pt x="1697" y="198"/>
                      <a:pt x="1654" y="111"/>
                    </a:cubicBezTo>
                    <a:cubicBezTo>
                      <a:pt x="1629" y="37"/>
                      <a:pt x="156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6" name="Google Shape;2876;p72"/>
              <p:cNvSpPr/>
              <p:nvPr/>
            </p:nvSpPr>
            <p:spPr>
              <a:xfrm>
                <a:off x="8462650" y="796541"/>
                <a:ext cx="69155" cy="10916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959" extrusionOk="0">
                    <a:moveTo>
                      <a:pt x="0" y="1"/>
                    </a:moveTo>
                    <a:lnTo>
                      <a:pt x="1240" y="1959"/>
                    </a:lnTo>
                    <a:cubicBezTo>
                      <a:pt x="1240" y="1959"/>
                      <a:pt x="533" y="26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7" name="Google Shape;2877;p72"/>
              <p:cNvSpPr/>
              <p:nvPr/>
            </p:nvSpPr>
            <p:spPr>
              <a:xfrm>
                <a:off x="8451116" y="787012"/>
                <a:ext cx="91612" cy="12838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04" extrusionOk="0">
                    <a:moveTo>
                      <a:pt x="197" y="0"/>
                    </a:moveTo>
                    <a:cubicBezTo>
                      <a:pt x="132" y="0"/>
                      <a:pt x="74" y="34"/>
                      <a:pt x="44" y="95"/>
                    </a:cubicBezTo>
                    <a:cubicBezTo>
                      <a:pt x="0" y="182"/>
                      <a:pt x="33" y="291"/>
                      <a:pt x="131" y="335"/>
                    </a:cubicBezTo>
                    <a:cubicBezTo>
                      <a:pt x="479" y="498"/>
                      <a:pt x="1023" y="1564"/>
                      <a:pt x="1284" y="2195"/>
                    </a:cubicBezTo>
                    <a:cubicBezTo>
                      <a:pt x="1306" y="2260"/>
                      <a:pt x="1371" y="2304"/>
                      <a:pt x="1447" y="2304"/>
                    </a:cubicBezTo>
                    <a:cubicBezTo>
                      <a:pt x="1469" y="2304"/>
                      <a:pt x="1491" y="2293"/>
                      <a:pt x="1513" y="2293"/>
                    </a:cubicBezTo>
                    <a:cubicBezTo>
                      <a:pt x="1600" y="2249"/>
                      <a:pt x="1643" y="2151"/>
                      <a:pt x="1610" y="2054"/>
                    </a:cubicBezTo>
                    <a:cubicBezTo>
                      <a:pt x="1534" y="1880"/>
                      <a:pt x="860" y="291"/>
                      <a:pt x="283" y="19"/>
                    </a:cubicBezTo>
                    <a:cubicBezTo>
                      <a:pt x="254" y="6"/>
                      <a:pt x="225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8" name="Google Shape;2878;p72"/>
              <p:cNvSpPr/>
              <p:nvPr/>
            </p:nvSpPr>
            <p:spPr>
              <a:xfrm>
                <a:off x="8123188" y="973575"/>
                <a:ext cx="135802" cy="24964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448" extrusionOk="0">
                    <a:moveTo>
                      <a:pt x="0" y="0"/>
                    </a:moveTo>
                    <a:cubicBezTo>
                      <a:pt x="0" y="0"/>
                      <a:pt x="437" y="447"/>
                      <a:pt x="1184" y="447"/>
                    </a:cubicBezTo>
                    <a:cubicBezTo>
                      <a:pt x="1537" y="447"/>
                      <a:pt x="1959" y="347"/>
                      <a:pt x="2437" y="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879" name="Google Shape;2879;p72"/>
              <p:cNvSpPr/>
              <p:nvPr/>
            </p:nvSpPr>
            <p:spPr>
              <a:xfrm>
                <a:off x="8112267" y="963934"/>
                <a:ext cx="158259" cy="44244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794" extrusionOk="0">
                    <a:moveTo>
                      <a:pt x="200" y="0"/>
                    </a:moveTo>
                    <a:cubicBezTo>
                      <a:pt x="157" y="0"/>
                      <a:pt x="113" y="17"/>
                      <a:pt x="76" y="53"/>
                    </a:cubicBezTo>
                    <a:cubicBezTo>
                      <a:pt x="11" y="119"/>
                      <a:pt x="0" y="228"/>
                      <a:pt x="76" y="304"/>
                    </a:cubicBezTo>
                    <a:cubicBezTo>
                      <a:pt x="76" y="304"/>
                      <a:pt x="566" y="793"/>
                      <a:pt x="1393" y="793"/>
                    </a:cubicBezTo>
                    <a:cubicBezTo>
                      <a:pt x="1773" y="793"/>
                      <a:pt x="2219" y="695"/>
                      <a:pt x="2731" y="380"/>
                    </a:cubicBezTo>
                    <a:cubicBezTo>
                      <a:pt x="2818" y="336"/>
                      <a:pt x="2840" y="228"/>
                      <a:pt x="2785" y="140"/>
                    </a:cubicBezTo>
                    <a:cubicBezTo>
                      <a:pt x="2756" y="82"/>
                      <a:pt x="2698" y="53"/>
                      <a:pt x="2637" y="53"/>
                    </a:cubicBezTo>
                    <a:cubicBezTo>
                      <a:pt x="2606" y="53"/>
                      <a:pt x="2575" y="61"/>
                      <a:pt x="2546" y="75"/>
                    </a:cubicBezTo>
                    <a:cubicBezTo>
                      <a:pt x="2095" y="351"/>
                      <a:pt x="1702" y="444"/>
                      <a:pt x="1376" y="444"/>
                    </a:cubicBezTo>
                    <a:cubicBezTo>
                      <a:pt x="727" y="444"/>
                      <a:pt x="348" y="75"/>
                      <a:pt x="327" y="53"/>
                    </a:cubicBezTo>
                    <a:cubicBezTo>
                      <a:pt x="293" y="20"/>
                      <a:pt x="247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880" name="Google Shape;2880;p72"/>
            <p:cNvSpPr/>
            <p:nvPr/>
          </p:nvSpPr>
          <p:spPr>
            <a:xfrm rot="8371743">
              <a:off x="6936105" y="2390573"/>
              <a:ext cx="232797" cy="250850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1" name="Google Shape;2881;p72"/>
            <p:cNvSpPr/>
            <p:nvPr/>
          </p:nvSpPr>
          <p:spPr>
            <a:xfrm>
              <a:off x="7672899" y="3100478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pct5">
          <a:fgClr>
            <a:schemeClr val="accent1"/>
          </a:fgClr>
          <a:bgClr>
            <a:schemeClr val="bg1"/>
          </a:bgClr>
        </a:pattFill>
        <a:effectLst/>
      </p:bgPr>
    </p:bg>
    <p:spTree>
      <p:nvGrpSpPr>
        <p:cNvPr id="1" name="Shape 1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CADB1513-B541-74CF-9929-16ECEEC32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8478" y="3244030"/>
            <a:ext cx="3524274" cy="1982404"/>
          </a:xfrm>
          <a:prstGeom prst="rect">
            <a:avLst/>
          </a:prstGeom>
        </p:spPr>
      </p:pic>
      <p:pic>
        <p:nvPicPr>
          <p:cNvPr id="1030" name="Picture 6" descr="  ">
            <a:extLst>
              <a:ext uri="{FF2B5EF4-FFF2-40B4-BE49-F238E27FC236}">
                <a16:creationId xmlns:a16="http://schemas.microsoft.com/office/drawing/2014/main" id="{2D7C482F-4434-0F94-E781-7EBD5D6838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45474" y="3244030"/>
            <a:ext cx="3159763" cy="20244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83EEA55F-926B-9FDD-E87F-518D17C6F3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4243" y="3233362"/>
            <a:ext cx="1923664" cy="1923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6DAACC8F-ED2F-E8FC-19B1-2FE888C64F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82" y="3321636"/>
            <a:ext cx="1520640" cy="1838046"/>
          </a:xfrm>
          <a:prstGeom prst="rect">
            <a:avLst/>
          </a:prstGeom>
        </p:spPr>
      </p:pic>
      <p:pic>
        <p:nvPicPr>
          <p:cNvPr id="1026" name="Picture 2" descr="80642396_1476387632514204_60745946702041">
            <a:extLst>
              <a:ext uri="{FF2B5EF4-FFF2-40B4-BE49-F238E27FC236}">
                <a16:creationId xmlns:a16="http://schemas.microsoft.com/office/drawing/2014/main" id="{8C3C95E1-B189-20FB-313F-99AE0EEE64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85938"/>
            <a:ext cx="9144000" cy="1571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D35E40B4-18F2-2CF8-1C78-4DBE7B979A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15858" y="-13525"/>
            <a:ext cx="2285383" cy="182609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CF27DFB-635B-3E07-0346-31D2C17812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795" y="-18676"/>
            <a:ext cx="2542388" cy="1826098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48785F0D-C9FA-3479-9F3B-CF9CB191914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29539" y="-35265"/>
            <a:ext cx="2206065" cy="1831871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DFBF458-5153-B3AC-C53F-8A6297E05DC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-185818" y="-497965"/>
            <a:ext cx="2615261" cy="2283903"/>
          </a:xfrm>
          <a:prstGeom prst="rect">
            <a:avLst/>
          </a:prstGeom>
        </p:spPr>
      </p:pic>
      <p:grpSp>
        <p:nvGrpSpPr>
          <p:cNvPr id="1441" name="Google Shape;1441;p49"/>
          <p:cNvGrpSpPr/>
          <p:nvPr/>
        </p:nvGrpSpPr>
        <p:grpSpPr>
          <a:xfrm>
            <a:off x="318614" y="-509392"/>
            <a:ext cx="1992539" cy="2097785"/>
            <a:chOff x="318614" y="-509392"/>
            <a:chExt cx="1992539" cy="2097785"/>
          </a:xfrm>
        </p:grpSpPr>
        <p:sp>
          <p:nvSpPr>
            <p:cNvPr id="1442" name="Google Shape;1442;p49"/>
            <p:cNvSpPr/>
            <p:nvPr/>
          </p:nvSpPr>
          <p:spPr>
            <a:xfrm>
              <a:off x="1256674" y="1062328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9"/>
            <p:cNvSpPr/>
            <p:nvPr/>
          </p:nvSpPr>
          <p:spPr>
            <a:xfrm>
              <a:off x="1198738" y="630425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9"/>
            <p:cNvSpPr/>
            <p:nvPr/>
          </p:nvSpPr>
          <p:spPr>
            <a:xfrm rot="-2867423" flipH="1">
              <a:off x="208778" y="197741"/>
              <a:ext cx="2212211" cy="683518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11" name="Imagem 10">
            <a:extLst>
              <a:ext uri="{FF2B5EF4-FFF2-40B4-BE49-F238E27FC236}">
                <a16:creationId xmlns:a16="http://schemas.microsoft.com/office/drawing/2014/main" id="{65F4CD3B-1279-35E1-A7AA-F66DC71E3D5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04760" y="3357562"/>
            <a:ext cx="2456664" cy="1785937"/>
          </a:xfrm>
          <a:prstGeom prst="rect">
            <a:avLst/>
          </a:prstGeom>
        </p:spPr>
      </p:pic>
      <p:sp>
        <p:nvSpPr>
          <p:cNvPr id="1436" name="Google Shape;1436;p49"/>
          <p:cNvSpPr txBox="1">
            <a:spLocks noGrp="1"/>
          </p:cNvSpPr>
          <p:nvPr>
            <p:ph type="title"/>
          </p:nvPr>
        </p:nvSpPr>
        <p:spPr>
          <a:xfrm>
            <a:off x="1465200" y="3489675"/>
            <a:ext cx="6213600" cy="12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6"/>
                </a:solidFill>
              </a:rPr>
              <a:t>Trabalho voluntário com crianças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445" name="Google Shape;1445;p49"/>
          <p:cNvGrpSpPr/>
          <p:nvPr/>
        </p:nvGrpSpPr>
        <p:grpSpPr>
          <a:xfrm>
            <a:off x="7291997" y="2118371"/>
            <a:ext cx="1851999" cy="2651133"/>
            <a:chOff x="7291997" y="2118371"/>
            <a:chExt cx="1851999" cy="2651133"/>
          </a:xfrm>
        </p:grpSpPr>
        <p:sp>
          <p:nvSpPr>
            <p:cNvPr id="1446" name="Google Shape;1446;p49"/>
            <p:cNvSpPr/>
            <p:nvPr/>
          </p:nvSpPr>
          <p:spPr>
            <a:xfrm rot="7556883">
              <a:off x="7111906" y="2872680"/>
              <a:ext cx="2212182" cy="683509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/>
            <p:cNvSpPr/>
            <p:nvPr/>
          </p:nvSpPr>
          <p:spPr>
            <a:xfrm>
              <a:off x="8058550" y="435865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/>
            <p:cNvSpPr/>
            <p:nvPr/>
          </p:nvSpPr>
          <p:spPr>
            <a:xfrm rot="-1245352">
              <a:off x="8005128" y="4621288"/>
              <a:ext cx="121487" cy="130937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37" name="Google Shape;1437;p49"/>
          <p:cNvGrpSpPr/>
          <p:nvPr/>
        </p:nvGrpSpPr>
        <p:grpSpPr>
          <a:xfrm>
            <a:off x="958650" y="3556502"/>
            <a:ext cx="712486" cy="722524"/>
            <a:chOff x="958650" y="3556502"/>
            <a:chExt cx="712486" cy="722524"/>
          </a:xfrm>
        </p:grpSpPr>
        <p:sp>
          <p:nvSpPr>
            <p:cNvPr id="1439" name="Google Shape;1439;p49"/>
            <p:cNvSpPr/>
            <p:nvPr/>
          </p:nvSpPr>
          <p:spPr>
            <a:xfrm>
              <a:off x="993492" y="3855013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9"/>
            <p:cNvSpPr/>
            <p:nvPr/>
          </p:nvSpPr>
          <p:spPr>
            <a:xfrm rot="-1245271">
              <a:off x="986150" y="358118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8" name="Google Shape;1438;p49"/>
            <p:cNvSpPr/>
            <p:nvPr/>
          </p:nvSpPr>
          <p:spPr>
            <a:xfrm>
              <a:off x="958650" y="3864496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5">
          <a:extLst>
            <a:ext uri="{FF2B5EF4-FFF2-40B4-BE49-F238E27FC236}">
              <a16:creationId xmlns:a16="http://schemas.microsoft.com/office/drawing/2014/main" id="{78430987-8D7E-48A8-0743-8DE7CF251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8" name="Picture 10" descr="Voluntariado e Informativos – Animais do Rio">
            <a:extLst>
              <a:ext uri="{FF2B5EF4-FFF2-40B4-BE49-F238E27FC236}">
                <a16:creationId xmlns:a16="http://schemas.microsoft.com/office/drawing/2014/main" id="{82BC5B2B-BEE1-73EB-6432-81D65B7DE1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2505" y="220669"/>
            <a:ext cx="4198304" cy="5597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Trabalho voluntário com animais: o que é, onde e como atuar | Guia Animal">
            <a:extLst>
              <a:ext uri="{FF2B5EF4-FFF2-40B4-BE49-F238E27FC236}">
                <a16:creationId xmlns:a16="http://schemas.microsoft.com/office/drawing/2014/main" id="{AE83F4E4-07A5-3DC3-49BB-A6D99AEF37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98604"/>
            <a:ext cx="5022505" cy="3344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Quer fazer voluntariado animal? Veja algumas formas de ajudar. - Odontovet  - Odontologia Veterinária">
            <a:extLst>
              <a:ext uri="{FF2B5EF4-FFF2-40B4-BE49-F238E27FC236}">
                <a16:creationId xmlns:a16="http://schemas.microsoft.com/office/drawing/2014/main" id="{77C2BA71-229E-A439-C4D8-0B1474F1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790" y="-65857"/>
            <a:ext cx="2510654" cy="18829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36" name="Google Shape;1436;p49">
            <a:extLst>
              <a:ext uri="{FF2B5EF4-FFF2-40B4-BE49-F238E27FC236}">
                <a16:creationId xmlns:a16="http://schemas.microsoft.com/office/drawing/2014/main" id="{CCBB1227-C968-59FA-A4F4-A059A7CBB8F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465200" y="3489675"/>
            <a:ext cx="6213600" cy="1206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dirty="0">
                <a:solidFill>
                  <a:schemeClr val="accent6"/>
                </a:solidFill>
              </a:rPr>
              <a:t>Trabalho voluntário com animais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1437" name="Google Shape;1437;p49">
            <a:extLst>
              <a:ext uri="{FF2B5EF4-FFF2-40B4-BE49-F238E27FC236}">
                <a16:creationId xmlns:a16="http://schemas.microsoft.com/office/drawing/2014/main" id="{F6815876-A5C4-EF14-C0EF-4252CF5B3472}"/>
              </a:ext>
            </a:extLst>
          </p:cNvPr>
          <p:cNvGrpSpPr/>
          <p:nvPr/>
        </p:nvGrpSpPr>
        <p:grpSpPr>
          <a:xfrm>
            <a:off x="958650" y="3556502"/>
            <a:ext cx="712486" cy="722524"/>
            <a:chOff x="958650" y="3556502"/>
            <a:chExt cx="712486" cy="722524"/>
          </a:xfrm>
        </p:grpSpPr>
        <p:sp>
          <p:nvSpPr>
            <p:cNvPr id="1438" name="Google Shape;1438;p49">
              <a:extLst>
                <a:ext uri="{FF2B5EF4-FFF2-40B4-BE49-F238E27FC236}">
                  <a16:creationId xmlns:a16="http://schemas.microsoft.com/office/drawing/2014/main" id="{0D56E505-6301-4544-1C9F-CBD0B7FA222E}"/>
                </a:ext>
              </a:extLst>
            </p:cNvPr>
            <p:cNvSpPr/>
            <p:nvPr/>
          </p:nvSpPr>
          <p:spPr>
            <a:xfrm>
              <a:off x="958650" y="3864496"/>
              <a:ext cx="712486" cy="405057"/>
            </a:xfrm>
            <a:custGeom>
              <a:avLst/>
              <a:gdLst/>
              <a:ahLst/>
              <a:cxnLst/>
              <a:rect l="l" t="t" r="r" b="b"/>
              <a:pathLst>
                <a:path w="14845" h="8440" extrusionOk="0">
                  <a:moveTo>
                    <a:pt x="9033" y="0"/>
                  </a:moveTo>
                  <a:cubicBezTo>
                    <a:pt x="8350" y="0"/>
                    <a:pt x="7742" y="378"/>
                    <a:pt x="7324" y="877"/>
                  </a:cubicBezTo>
                  <a:lnTo>
                    <a:pt x="7324" y="877"/>
                  </a:lnTo>
                  <a:cubicBezTo>
                    <a:pt x="7043" y="646"/>
                    <a:pt x="6675" y="438"/>
                    <a:pt x="6204" y="279"/>
                  </a:cubicBezTo>
                  <a:cubicBezTo>
                    <a:pt x="5807" y="146"/>
                    <a:pt x="5473" y="89"/>
                    <a:pt x="5192" y="89"/>
                  </a:cubicBezTo>
                  <a:cubicBezTo>
                    <a:pt x="3455" y="89"/>
                    <a:pt x="3745" y="2281"/>
                    <a:pt x="3745" y="2281"/>
                  </a:cubicBezTo>
                  <a:cubicBezTo>
                    <a:pt x="3564" y="2170"/>
                    <a:pt x="3370" y="2119"/>
                    <a:pt x="3171" y="2119"/>
                  </a:cubicBezTo>
                  <a:cubicBezTo>
                    <a:pt x="1698" y="2119"/>
                    <a:pt x="0" y="4900"/>
                    <a:pt x="1917" y="6328"/>
                  </a:cubicBezTo>
                  <a:cubicBezTo>
                    <a:pt x="2519" y="6781"/>
                    <a:pt x="3092" y="6989"/>
                    <a:pt x="3583" y="7022"/>
                  </a:cubicBezTo>
                  <a:lnTo>
                    <a:pt x="3583" y="7022"/>
                  </a:lnTo>
                  <a:cubicBezTo>
                    <a:pt x="3744" y="7769"/>
                    <a:pt x="4270" y="8418"/>
                    <a:pt x="5399" y="8438"/>
                  </a:cubicBezTo>
                  <a:cubicBezTo>
                    <a:pt x="5447" y="8439"/>
                    <a:pt x="5496" y="8439"/>
                    <a:pt x="5544" y="8439"/>
                  </a:cubicBezTo>
                  <a:cubicBezTo>
                    <a:pt x="7076" y="8439"/>
                    <a:pt x="8104" y="8089"/>
                    <a:pt x="8685" y="7564"/>
                  </a:cubicBezTo>
                  <a:lnTo>
                    <a:pt x="8685" y="7564"/>
                  </a:lnTo>
                  <a:cubicBezTo>
                    <a:pt x="8807" y="7731"/>
                    <a:pt x="8961" y="7894"/>
                    <a:pt x="9152" y="8047"/>
                  </a:cubicBezTo>
                  <a:cubicBezTo>
                    <a:pt x="9410" y="8255"/>
                    <a:pt x="9724" y="8347"/>
                    <a:pt x="10066" y="8347"/>
                  </a:cubicBezTo>
                  <a:cubicBezTo>
                    <a:pt x="12013" y="8347"/>
                    <a:pt x="14844" y="5343"/>
                    <a:pt x="13188" y="3576"/>
                  </a:cubicBezTo>
                  <a:cubicBezTo>
                    <a:pt x="12725" y="3085"/>
                    <a:pt x="12233" y="2900"/>
                    <a:pt x="11772" y="2900"/>
                  </a:cubicBezTo>
                  <a:cubicBezTo>
                    <a:pt x="11725" y="2900"/>
                    <a:pt x="11678" y="2902"/>
                    <a:pt x="11631" y="2905"/>
                  </a:cubicBezTo>
                  <a:lnTo>
                    <a:pt x="11631" y="2905"/>
                  </a:lnTo>
                  <a:cubicBezTo>
                    <a:pt x="11657" y="2039"/>
                    <a:pt x="11231" y="1039"/>
                    <a:pt x="10163" y="356"/>
                  </a:cubicBezTo>
                  <a:cubicBezTo>
                    <a:pt x="9776" y="106"/>
                    <a:pt x="9394" y="0"/>
                    <a:pt x="903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9" name="Google Shape;1439;p49">
              <a:extLst>
                <a:ext uri="{FF2B5EF4-FFF2-40B4-BE49-F238E27FC236}">
                  <a16:creationId xmlns:a16="http://schemas.microsoft.com/office/drawing/2014/main" id="{0CCDECCD-CD75-1817-2604-CCBCA86D972E}"/>
                </a:ext>
              </a:extLst>
            </p:cNvPr>
            <p:cNvSpPr/>
            <p:nvPr/>
          </p:nvSpPr>
          <p:spPr>
            <a:xfrm>
              <a:off x="993492" y="3855013"/>
              <a:ext cx="642797" cy="424014"/>
            </a:xfrm>
            <a:custGeom>
              <a:avLst/>
              <a:gdLst/>
              <a:ahLst/>
              <a:cxnLst/>
              <a:rect l="l" t="t" r="r" b="b"/>
              <a:pathLst>
                <a:path w="13393" h="8835" extrusionOk="0">
                  <a:moveTo>
                    <a:pt x="6691" y="1361"/>
                  </a:moveTo>
                  <a:cubicBezTo>
                    <a:pt x="7213" y="1883"/>
                    <a:pt x="7322" y="2481"/>
                    <a:pt x="7180" y="2884"/>
                  </a:cubicBezTo>
                  <a:cubicBezTo>
                    <a:pt x="7107" y="3091"/>
                    <a:pt x="6975" y="3204"/>
                    <a:pt x="6819" y="3204"/>
                  </a:cubicBezTo>
                  <a:cubicBezTo>
                    <a:pt x="6721" y="3204"/>
                    <a:pt x="6614" y="3160"/>
                    <a:pt x="6506" y="3069"/>
                  </a:cubicBezTo>
                  <a:cubicBezTo>
                    <a:pt x="6136" y="2753"/>
                    <a:pt x="6223" y="2013"/>
                    <a:pt x="6691" y="1361"/>
                  </a:cubicBezTo>
                  <a:close/>
                  <a:moveTo>
                    <a:pt x="10759" y="3340"/>
                  </a:moveTo>
                  <a:lnTo>
                    <a:pt x="10759" y="3340"/>
                  </a:lnTo>
                  <a:cubicBezTo>
                    <a:pt x="10662" y="4058"/>
                    <a:pt x="10216" y="4592"/>
                    <a:pt x="9628" y="4668"/>
                  </a:cubicBezTo>
                  <a:cubicBezTo>
                    <a:pt x="9585" y="4668"/>
                    <a:pt x="9552" y="4679"/>
                    <a:pt x="9530" y="4679"/>
                  </a:cubicBezTo>
                  <a:cubicBezTo>
                    <a:pt x="9367" y="4679"/>
                    <a:pt x="9367" y="4624"/>
                    <a:pt x="9367" y="4581"/>
                  </a:cubicBezTo>
                  <a:cubicBezTo>
                    <a:pt x="9356" y="4276"/>
                    <a:pt x="9933" y="3515"/>
                    <a:pt x="10759" y="3340"/>
                  </a:cubicBezTo>
                  <a:close/>
                  <a:moveTo>
                    <a:pt x="3732" y="5168"/>
                  </a:moveTo>
                  <a:cubicBezTo>
                    <a:pt x="3830" y="5168"/>
                    <a:pt x="3928" y="5266"/>
                    <a:pt x="3993" y="5342"/>
                  </a:cubicBezTo>
                  <a:cubicBezTo>
                    <a:pt x="4276" y="5712"/>
                    <a:pt x="4341" y="6115"/>
                    <a:pt x="4178" y="6441"/>
                  </a:cubicBezTo>
                  <a:cubicBezTo>
                    <a:pt x="4004" y="6800"/>
                    <a:pt x="3590" y="7017"/>
                    <a:pt x="3090" y="7028"/>
                  </a:cubicBezTo>
                  <a:cubicBezTo>
                    <a:pt x="3003" y="6376"/>
                    <a:pt x="3188" y="5669"/>
                    <a:pt x="3449" y="5342"/>
                  </a:cubicBezTo>
                  <a:cubicBezTo>
                    <a:pt x="3547" y="5233"/>
                    <a:pt x="3645" y="5168"/>
                    <a:pt x="3732" y="5168"/>
                  </a:cubicBezTo>
                  <a:close/>
                  <a:moveTo>
                    <a:pt x="8159" y="5745"/>
                  </a:moveTo>
                  <a:cubicBezTo>
                    <a:pt x="8203" y="5745"/>
                    <a:pt x="8279" y="5821"/>
                    <a:pt x="8344" y="6038"/>
                  </a:cubicBezTo>
                  <a:cubicBezTo>
                    <a:pt x="8508" y="6561"/>
                    <a:pt x="8399" y="7050"/>
                    <a:pt x="8062" y="7453"/>
                  </a:cubicBezTo>
                  <a:cubicBezTo>
                    <a:pt x="7757" y="6898"/>
                    <a:pt x="7790" y="6310"/>
                    <a:pt x="7964" y="5962"/>
                  </a:cubicBezTo>
                  <a:cubicBezTo>
                    <a:pt x="8040" y="5810"/>
                    <a:pt x="8127" y="5745"/>
                    <a:pt x="8159" y="5745"/>
                  </a:cubicBezTo>
                  <a:close/>
                  <a:moveTo>
                    <a:pt x="8377" y="404"/>
                  </a:moveTo>
                  <a:cubicBezTo>
                    <a:pt x="8720" y="404"/>
                    <a:pt x="9069" y="505"/>
                    <a:pt x="9400" y="719"/>
                  </a:cubicBezTo>
                  <a:cubicBezTo>
                    <a:pt x="10237" y="1252"/>
                    <a:pt x="10738" y="2068"/>
                    <a:pt x="10781" y="2927"/>
                  </a:cubicBezTo>
                  <a:cubicBezTo>
                    <a:pt x="9748" y="3112"/>
                    <a:pt x="8943" y="4048"/>
                    <a:pt x="8975" y="4602"/>
                  </a:cubicBezTo>
                  <a:cubicBezTo>
                    <a:pt x="8975" y="4831"/>
                    <a:pt x="9128" y="5070"/>
                    <a:pt x="9530" y="5070"/>
                  </a:cubicBezTo>
                  <a:cubicBezTo>
                    <a:pt x="9574" y="5070"/>
                    <a:pt x="9617" y="5070"/>
                    <a:pt x="9672" y="5059"/>
                  </a:cubicBezTo>
                  <a:cubicBezTo>
                    <a:pt x="10477" y="4951"/>
                    <a:pt x="11064" y="4243"/>
                    <a:pt x="11162" y="3297"/>
                  </a:cubicBezTo>
                  <a:cubicBezTo>
                    <a:pt x="11608" y="3308"/>
                    <a:pt x="12010" y="3515"/>
                    <a:pt x="12391" y="3917"/>
                  </a:cubicBezTo>
                  <a:cubicBezTo>
                    <a:pt x="13011" y="4581"/>
                    <a:pt x="12870" y="5386"/>
                    <a:pt x="12631" y="5930"/>
                  </a:cubicBezTo>
                  <a:cubicBezTo>
                    <a:pt x="12076" y="7192"/>
                    <a:pt x="10542" y="8345"/>
                    <a:pt x="9410" y="8345"/>
                  </a:cubicBezTo>
                  <a:cubicBezTo>
                    <a:pt x="9095" y="8345"/>
                    <a:pt x="8823" y="8258"/>
                    <a:pt x="8616" y="8094"/>
                  </a:cubicBezTo>
                  <a:cubicBezTo>
                    <a:pt x="8497" y="7997"/>
                    <a:pt x="8388" y="7888"/>
                    <a:pt x="8301" y="7779"/>
                  </a:cubicBezTo>
                  <a:cubicBezTo>
                    <a:pt x="8769" y="7279"/>
                    <a:pt x="8932" y="6604"/>
                    <a:pt x="8725" y="5919"/>
                  </a:cubicBezTo>
                  <a:cubicBezTo>
                    <a:pt x="8573" y="5429"/>
                    <a:pt x="8312" y="5353"/>
                    <a:pt x="8159" y="5353"/>
                  </a:cubicBezTo>
                  <a:cubicBezTo>
                    <a:pt x="7953" y="5353"/>
                    <a:pt x="7746" y="5516"/>
                    <a:pt x="7605" y="5788"/>
                  </a:cubicBezTo>
                  <a:cubicBezTo>
                    <a:pt x="7365" y="6256"/>
                    <a:pt x="7333" y="7028"/>
                    <a:pt x="7768" y="7725"/>
                  </a:cubicBezTo>
                  <a:cubicBezTo>
                    <a:pt x="7311" y="8073"/>
                    <a:pt x="6473" y="8443"/>
                    <a:pt x="4918" y="8443"/>
                  </a:cubicBezTo>
                  <a:lnTo>
                    <a:pt x="4744" y="8432"/>
                  </a:lnTo>
                  <a:cubicBezTo>
                    <a:pt x="3786" y="8421"/>
                    <a:pt x="3362" y="7920"/>
                    <a:pt x="3188" y="7420"/>
                  </a:cubicBezTo>
                  <a:cubicBezTo>
                    <a:pt x="3797" y="7387"/>
                    <a:pt x="4308" y="7083"/>
                    <a:pt x="4537" y="6615"/>
                  </a:cubicBezTo>
                  <a:cubicBezTo>
                    <a:pt x="4765" y="6147"/>
                    <a:pt x="4678" y="5592"/>
                    <a:pt x="4298" y="5103"/>
                  </a:cubicBezTo>
                  <a:cubicBezTo>
                    <a:pt x="4091" y="4831"/>
                    <a:pt x="3873" y="4776"/>
                    <a:pt x="3732" y="4776"/>
                  </a:cubicBezTo>
                  <a:cubicBezTo>
                    <a:pt x="3514" y="4776"/>
                    <a:pt x="3318" y="4885"/>
                    <a:pt x="3144" y="5103"/>
                  </a:cubicBezTo>
                  <a:cubicBezTo>
                    <a:pt x="2840" y="5484"/>
                    <a:pt x="2600" y="6223"/>
                    <a:pt x="2687" y="6996"/>
                  </a:cubicBezTo>
                  <a:cubicBezTo>
                    <a:pt x="2263" y="6909"/>
                    <a:pt x="1817" y="6702"/>
                    <a:pt x="1382" y="6376"/>
                  </a:cubicBezTo>
                  <a:cubicBezTo>
                    <a:pt x="370" y="5625"/>
                    <a:pt x="588" y="4581"/>
                    <a:pt x="729" y="4167"/>
                  </a:cubicBezTo>
                  <a:cubicBezTo>
                    <a:pt x="1023" y="3253"/>
                    <a:pt x="1828" y="2514"/>
                    <a:pt x="2513" y="2514"/>
                  </a:cubicBezTo>
                  <a:cubicBezTo>
                    <a:pt x="2687" y="2514"/>
                    <a:pt x="2840" y="2557"/>
                    <a:pt x="2992" y="2644"/>
                  </a:cubicBezTo>
                  <a:cubicBezTo>
                    <a:pt x="3019" y="2666"/>
                    <a:pt x="3055" y="2677"/>
                    <a:pt x="3091" y="2677"/>
                  </a:cubicBezTo>
                  <a:cubicBezTo>
                    <a:pt x="3128" y="2677"/>
                    <a:pt x="3166" y="2666"/>
                    <a:pt x="3199" y="2644"/>
                  </a:cubicBezTo>
                  <a:cubicBezTo>
                    <a:pt x="3264" y="2601"/>
                    <a:pt x="3297" y="2535"/>
                    <a:pt x="3286" y="2459"/>
                  </a:cubicBezTo>
                  <a:cubicBezTo>
                    <a:pt x="3286" y="2448"/>
                    <a:pt x="3155" y="1404"/>
                    <a:pt x="3645" y="849"/>
                  </a:cubicBezTo>
                  <a:cubicBezTo>
                    <a:pt x="3855" y="607"/>
                    <a:pt x="4155" y="488"/>
                    <a:pt x="4541" y="488"/>
                  </a:cubicBezTo>
                  <a:cubicBezTo>
                    <a:pt x="4813" y="488"/>
                    <a:pt x="5128" y="547"/>
                    <a:pt x="5483" y="664"/>
                  </a:cubicBezTo>
                  <a:cubicBezTo>
                    <a:pt x="5831" y="784"/>
                    <a:pt x="6136" y="936"/>
                    <a:pt x="6386" y="1110"/>
                  </a:cubicBezTo>
                  <a:cubicBezTo>
                    <a:pt x="5842" y="1861"/>
                    <a:pt x="5646" y="2862"/>
                    <a:pt x="6245" y="3373"/>
                  </a:cubicBezTo>
                  <a:cubicBezTo>
                    <a:pt x="6430" y="3525"/>
                    <a:pt x="6626" y="3602"/>
                    <a:pt x="6821" y="3602"/>
                  </a:cubicBezTo>
                  <a:cubicBezTo>
                    <a:pt x="7137" y="3602"/>
                    <a:pt x="7420" y="3373"/>
                    <a:pt x="7550" y="3014"/>
                  </a:cubicBezTo>
                  <a:cubicBezTo>
                    <a:pt x="7735" y="2492"/>
                    <a:pt x="7615" y="1698"/>
                    <a:pt x="6941" y="1056"/>
                  </a:cubicBezTo>
                  <a:cubicBezTo>
                    <a:pt x="7359" y="632"/>
                    <a:pt x="7862" y="404"/>
                    <a:pt x="8377" y="404"/>
                  </a:cubicBezTo>
                  <a:close/>
                  <a:moveTo>
                    <a:pt x="8377" y="1"/>
                  </a:moveTo>
                  <a:cubicBezTo>
                    <a:pt x="7757" y="1"/>
                    <a:pt x="7126" y="294"/>
                    <a:pt x="6636" y="806"/>
                  </a:cubicBezTo>
                  <a:cubicBezTo>
                    <a:pt x="6354" y="599"/>
                    <a:pt x="6005" y="425"/>
                    <a:pt x="5603" y="294"/>
                  </a:cubicBezTo>
                  <a:cubicBezTo>
                    <a:pt x="5208" y="160"/>
                    <a:pt x="4852" y="94"/>
                    <a:pt x="4537" y="94"/>
                  </a:cubicBezTo>
                  <a:cubicBezTo>
                    <a:pt x="4036" y="94"/>
                    <a:pt x="3638" y="261"/>
                    <a:pt x="3351" y="588"/>
                  </a:cubicBezTo>
                  <a:cubicBezTo>
                    <a:pt x="2938" y="1067"/>
                    <a:pt x="2872" y="1763"/>
                    <a:pt x="2872" y="2176"/>
                  </a:cubicBezTo>
                  <a:cubicBezTo>
                    <a:pt x="2764" y="2144"/>
                    <a:pt x="2644" y="2122"/>
                    <a:pt x="2513" y="2122"/>
                  </a:cubicBezTo>
                  <a:cubicBezTo>
                    <a:pt x="1665" y="2122"/>
                    <a:pt x="708" y="2960"/>
                    <a:pt x="349" y="4037"/>
                  </a:cubicBezTo>
                  <a:cubicBezTo>
                    <a:pt x="0" y="5092"/>
                    <a:pt x="294" y="6049"/>
                    <a:pt x="1143" y="6691"/>
                  </a:cubicBezTo>
                  <a:cubicBezTo>
                    <a:pt x="1676" y="7094"/>
                    <a:pt x="2241" y="7333"/>
                    <a:pt x="2774" y="7409"/>
                  </a:cubicBezTo>
                  <a:cubicBezTo>
                    <a:pt x="3025" y="8290"/>
                    <a:pt x="3732" y="8812"/>
                    <a:pt x="4744" y="8834"/>
                  </a:cubicBezTo>
                  <a:lnTo>
                    <a:pt x="4918" y="8834"/>
                  </a:lnTo>
                  <a:cubicBezTo>
                    <a:pt x="6267" y="8834"/>
                    <a:pt x="7322" y="8562"/>
                    <a:pt x="8007" y="8051"/>
                  </a:cubicBezTo>
                  <a:cubicBezTo>
                    <a:pt x="8116" y="8171"/>
                    <a:pt x="8236" y="8290"/>
                    <a:pt x="8366" y="8399"/>
                  </a:cubicBezTo>
                  <a:cubicBezTo>
                    <a:pt x="8649" y="8627"/>
                    <a:pt x="9008" y="8736"/>
                    <a:pt x="9410" y="8736"/>
                  </a:cubicBezTo>
                  <a:cubicBezTo>
                    <a:pt x="10705" y="8736"/>
                    <a:pt x="12380" y="7496"/>
                    <a:pt x="12990" y="6082"/>
                  </a:cubicBezTo>
                  <a:cubicBezTo>
                    <a:pt x="13392" y="5157"/>
                    <a:pt x="13283" y="4287"/>
                    <a:pt x="12674" y="3645"/>
                  </a:cubicBezTo>
                  <a:cubicBezTo>
                    <a:pt x="12228" y="3166"/>
                    <a:pt x="11717" y="2916"/>
                    <a:pt x="11173" y="2905"/>
                  </a:cubicBezTo>
                  <a:cubicBezTo>
                    <a:pt x="11118" y="1915"/>
                    <a:pt x="10553" y="991"/>
                    <a:pt x="9606" y="382"/>
                  </a:cubicBezTo>
                  <a:cubicBezTo>
                    <a:pt x="9215" y="131"/>
                    <a:pt x="8801" y="1"/>
                    <a:pt x="8377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0" name="Google Shape;1440;p49">
              <a:extLst>
                <a:ext uri="{FF2B5EF4-FFF2-40B4-BE49-F238E27FC236}">
                  <a16:creationId xmlns:a16="http://schemas.microsoft.com/office/drawing/2014/main" id="{F9D8133E-7654-C2EB-E908-9639194C3EDC}"/>
                </a:ext>
              </a:extLst>
            </p:cNvPr>
            <p:cNvSpPr/>
            <p:nvPr/>
          </p:nvSpPr>
          <p:spPr>
            <a:xfrm rot="-1245271">
              <a:off x="986150" y="3581181"/>
              <a:ext cx="173523" cy="186989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445" name="Google Shape;1445;p49">
            <a:extLst>
              <a:ext uri="{FF2B5EF4-FFF2-40B4-BE49-F238E27FC236}">
                <a16:creationId xmlns:a16="http://schemas.microsoft.com/office/drawing/2014/main" id="{1686A696-9B2C-FE70-3605-CD11FEB3C7C3}"/>
              </a:ext>
            </a:extLst>
          </p:cNvPr>
          <p:cNvGrpSpPr/>
          <p:nvPr/>
        </p:nvGrpSpPr>
        <p:grpSpPr>
          <a:xfrm>
            <a:off x="7291997" y="2118371"/>
            <a:ext cx="1851999" cy="2651133"/>
            <a:chOff x="7291997" y="2118371"/>
            <a:chExt cx="1851999" cy="2651133"/>
          </a:xfrm>
        </p:grpSpPr>
        <p:sp>
          <p:nvSpPr>
            <p:cNvPr id="1446" name="Google Shape;1446;p49">
              <a:extLst>
                <a:ext uri="{FF2B5EF4-FFF2-40B4-BE49-F238E27FC236}">
                  <a16:creationId xmlns:a16="http://schemas.microsoft.com/office/drawing/2014/main" id="{78394772-3197-4D2C-1798-3FFDA0FE8E1F}"/>
                </a:ext>
              </a:extLst>
            </p:cNvPr>
            <p:cNvSpPr/>
            <p:nvPr/>
          </p:nvSpPr>
          <p:spPr>
            <a:xfrm rot="7556883">
              <a:off x="7111906" y="2872680"/>
              <a:ext cx="2212182" cy="683509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7" name="Google Shape;1447;p49">
              <a:extLst>
                <a:ext uri="{FF2B5EF4-FFF2-40B4-BE49-F238E27FC236}">
                  <a16:creationId xmlns:a16="http://schemas.microsoft.com/office/drawing/2014/main" id="{53AE9B87-9AD0-E968-4CCC-C5392E962E37}"/>
                </a:ext>
              </a:extLst>
            </p:cNvPr>
            <p:cNvSpPr/>
            <p:nvPr/>
          </p:nvSpPr>
          <p:spPr>
            <a:xfrm>
              <a:off x="8058550" y="4358650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8" name="Google Shape;1448;p49">
              <a:extLst>
                <a:ext uri="{FF2B5EF4-FFF2-40B4-BE49-F238E27FC236}">
                  <a16:creationId xmlns:a16="http://schemas.microsoft.com/office/drawing/2014/main" id="{67EFE26C-292B-6E21-46F5-9E38458AD654}"/>
                </a:ext>
              </a:extLst>
            </p:cNvPr>
            <p:cNvSpPr/>
            <p:nvPr/>
          </p:nvSpPr>
          <p:spPr>
            <a:xfrm rot="-1245352">
              <a:off x="8005128" y="4621288"/>
              <a:ext cx="121487" cy="130937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0" name="Picture 2" descr="Como é o TRABALHO VOLUNTÁRIO com ANIMAIS">
            <a:extLst>
              <a:ext uri="{FF2B5EF4-FFF2-40B4-BE49-F238E27FC236}">
                <a16:creationId xmlns:a16="http://schemas.microsoft.com/office/drawing/2014/main" id="{8DC88BC8-3133-562C-730B-0BCF50C35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3835"/>
            <a:ext cx="2760885" cy="184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41" name="Google Shape;1441;p49">
            <a:extLst>
              <a:ext uri="{FF2B5EF4-FFF2-40B4-BE49-F238E27FC236}">
                <a16:creationId xmlns:a16="http://schemas.microsoft.com/office/drawing/2014/main" id="{8DBEE087-C583-7807-64F1-B7B507AEE065}"/>
              </a:ext>
            </a:extLst>
          </p:cNvPr>
          <p:cNvGrpSpPr/>
          <p:nvPr/>
        </p:nvGrpSpPr>
        <p:grpSpPr>
          <a:xfrm>
            <a:off x="318614" y="-509392"/>
            <a:ext cx="1992539" cy="2097785"/>
            <a:chOff x="318614" y="-509392"/>
            <a:chExt cx="1992539" cy="2097785"/>
          </a:xfrm>
        </p:grpSpPr>
        <p:sp>
          <p:nvSpPr>
            <p:cNvPr id="1442" name="Google Shape;1442;p49">
              <a:extLst>
                <a:ext uri="{FF2B5EF4-FFF2-40B4-BE49-F238E27FC236}">
                  <a16:creationId xmlns:a16="http://schemas.microsoft.com/office/drawing/2014/main" id="{C47FE5CA-64B9-88A2-A3E2-633B04AACC62}"/>
                </a:ext>
              </a:extLst>
            </p:cNvPr>
            <p:cNvSpPr/>
            <p:nvPr/>
          </p:nvSpPr>
          <p:spPr>
            <a:xfrm>
              <a:off x="1256674" y="1062328"/>
              <a:ext cx="116448" cy="125474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3" name="Google Shape;1443;p49">
              <a:extLst>
                <a:ext uri="{FF2B5EF4-FFF2-40B4-BE49-F238E27FC236}">
                  <a16:creationId xmlns:a16="http://schemas.microsoft.com/office/drawing/2014/main" id="{6DF859E9-64B2-65FA-70E5-42F702073AF6}"/>
                </a:ext>
              </a:extLst>
            </p:cNvPr>
            <p:cNvSpPr/>
            <p:nvPr/>
          </p:nvSpPr>
          <p:spPr>
            <a:xfrm>
              <a:off x="1198738" y="630425"/>
              <a:ext cx="232298" cy="245348"/>
            </a:xfrm>
            <a:custGeom>
              <a:avLst/>
              <a:gdLst/>
              <a:ahLst/>
              <a:cxnLst/>
              <a:rect l="l" t="t" r="r" b="b"/>
              <a:pathLst>
                <a:path w="5810" h="6136" extrusionOk="0">
                  <a:moveTo>
                    <a:pt x="4047" y="533"/>
                  </a:moveTo>
                  <a:cubicBezTo>
                    <a:pt x="4025" y="838"/>
                    <a:pt x="3971" y="1338"/>
                    <a:pt x="3884" y="2045"/>
                  </a:cubicBezTo>
                  <a:cubicBezTo>
                    <a:pt x="3601" y="1893"/>
                    <a:pt x="3285" y="1730"/>
                    <a:pt x="2948" y="1556"/>
                  </a:cubicBezTo>
                  <a:cubicBezTo>
                    <a:pt x="3503" y="1012"/>
                    <a:pt x="3851" y="696"/>
                    <a:pt x="4047" y="533"/>
                  </a:cubicBezTo>
                  <a:close/>
                  <a:moveTo>
                    <a:pt x="903" y="1001"/>
                  </a:moveTo>
                  <a:lnTo>
                    <a:pt x="903" y="1001"/>
                  </a:lnTo>
                  <a:cubicBezTo>
                    <a:pt x="1186" y="1132"/>
                    <a:pt x="1697" y="1371"/>
                    <a:pt x="2285" y="1665"/>
                  </a:cubicBezTo>
                  <a:cubicBezTo>
                    <a:pt x="2024" y="1915"/>
                    <a:pt x="1773" y="2176"/>
                    <a:pt x="1523" y="2437"/>
                  </a:cubicBezTo>
                  <a:cubicBezTo>
                    <a:pt x="1088" y="1599"/>
                    <a:pt x="947" y="1186"/>
                    <a:pt x="903" y="1001"/>
                  </a:cubicBezTo>
                  <a:close/>
                  <a:moveTo>
                    <a:pt x="4199" y="2665"/>
                  </a:moveTo>
                  <a:cubicBezTo>
                    <a:pt x="4950" y="3090"/>
                    <a:pt x="5244" y="3307"/>
                    <a:pt x="5352" y="3416"/>
                  </a:cubicBezTo>
                  <a:cubicBezTo>
                    <a:pt x="5167" y="3492"/>
                    <a:pt x="4743" y="3612"/>
                    <a:pt x="4047" y="3764"/>
                  </a:cubicBezTo>
                  <a:cubicBezTo>
                    <a:pt x="4101" y="3405"/>
                    <a:pt x="4156" y="3035"/>
                    <a:pt x="4199" y="2665"/>
                  </a:cubicBezTo>
                  <a:close/>
                  <a:moveTo>
                    <a:pt x="2654" y="1850"/>
                  </a:moveTo>
                  <a:cubicBezTo>
                    <a:pt x="3090" y="2067"/>
                    <a:pt x="3481" y="2274"/>
                    <a:pt x="3829" y="2459"/>
                  </a:cubicBezTo>
                  <a:cubicBezTo>
                    <a:pt x="3775" y="2916"/>
                    <a:pt x="3699" y="3405"/>
                    <a:pt x="3634" y="3851"/>
                  </a:cubicBezTo>
                  <a:cubicBezTo>
                    <a:pt x="3231" y="3927"/>
                    <a:pt x="2818" y="4004"/>
                    <a:pt x="2426" y="4069"/>
                  </a:cubicBezTo>
                  <a:cubicBezTo>
                    <a:pt x="2154" y="3612"/>
                    <a:pt x="1926" y="3188"/>
                    <a:pt x="1719" y="2807"/>
                  </a:cubicBezTo>
                  <a:cubicBezTo>
                    <a:pt x="2024" y="2491"/>
                    <a:pt x="2339" y="2154"/>
                    <a:pt x="2654" y="1850"/>
                  </a:cubicBezTo>
                  <a:close/>
                  <a:moveTo>
                    <a:pt x="1436" y="3112"/>
                  </a:moveTo>
                  <a:cubicBezTo>
                    <a:pt x="1599" y="3427"/>
                    <a:pt x="1795" y="3764"/>
                    <a:pt x="2002" y="4123"/>
                  </a:cubicBezTo>
                  <a:cubicBezTo>
                    <a:pt x="1469" y="4199"/>
                    <a:pt x="1023" y="4232"/>
                    <a:pt x="718" y="4232"/>
                  </a:cubicBezTo>
                  <a:cubicBezTo>
                    <a:pt x="609" y="4232"/>
                    <a:pt x="533" y="4232"/>
                    <a:pt x="468" y="4221"/>
                  </a:cubicBezTo>
                  <a:cubicBezTo>
                    <a:pt x="609" y="4036"/>
                    <a:pt x="914" y="3677"/>
                    <a:pt x="1436" y="3112"/>
                  </a:cubicBezTo>
                  <a:close/>
                  <a:moveTo>
                    <a:pt x="3568" y="4265"/>
                  </a:moveTo>
                  <a:lnTo>
                    <a:pt x="3568" y="4265"/>
                  </a:lnTo>
                  <a:cubicBezTo>
                    <a:pt x="3460" y="4950"/>
                    <a:pt x="3372" y="5331"/>
                    <a:pt x="3318" y="5537"/>
                  </a:cubicBezTo>
                  <a:cubicBezTo>
                    <a:pt x="3144" y="5265"/>
                    <a:pt x="2905" y="4874"/>
                    <a:pt x="2644" y="4428"/>
                  </a:cubicBezTo>
                  <a:cubicBezTo>
                    <a:pt x="2948" y="4384"/>
                    <a:pt x="3264" y="4330"/>
                    <a:pt x="3568" y="4265"/>
                  </a:cubicBezTo>
                  <a:close/>
                  <a:moveTo>
                    <a:pt x="4232" y="0"/>
                  </a:moveTo>
                  <a:cubicBezTo>
                    <a:pt x="4134" y="0"/>
                    <a:pt x="3960" y="0"/>
                    <a:pt x="2578" y="1371"/>
                  </a:cubicBezTo>
                  <a:cubicBezTo>
                    <a:pt x="1643" y="903"/>
                    <a:pt x="849" y="533"/>
                    <a:pt x="849" y="533"/>
                  </a:cubicBezTo>
                  <a:cubicBezTo>
                    <a:pt x="819" y="519"/>
                    <a:pt x="790" y="513"/>
                    <a:pt x="761" y="513"/>
                  </a:cubicBezTo>
                  <a:cubicBezTo>
                    <a:pt x="727" y="513"/>
                    <a:pt x="694" y="521"/>
                    <a:pt x="664" y="533"/>
                  </a:cubicBezTo>
                  <a:cubicBezTo>
                    <a:pt x="392" y="696"/>
                    <a:pt x="392" y="1121"/>
                    <a:pt x="1240" y="2742"/>
                  </a:cubicBezTo>
                  <a:cubicBezTo>
                    <a:pt x="805" y="3209"/>
                    <a:pt x="163" y="3917"/>
                    <a:pt x="44" y="4178"/>
                  </a:cubicBezTo>
                  <a:cubicBezTo>
                    <a:pt x="0" y="4265"/>
                    <a:pt x="0" y="4363"/>
                    <a:pt x="44" y="4439"/>
                  </a:cubicBezTo>
                  <a:cubicBezTo>
                    <a:pt x="131" y="4580"/>
                    <a:pt x="326" y="4635"/>
                    <a:pt x="718" y="4635"/>
                  </a:cubicBezTo>
                  <a:cubicBezTo>
                    <a:pt x="1153" y="4635"/>
                    <a:pt x="1752" y="4558"/>
                    <a:pt x="2219" y="4493"/>
                  </a:cubicBezTo>
                  <a:cubicBezTo>
                    <a:pt x="2622" y="5178"/>
                    <a:pt x="3003" y="5788"/>
                    <a:pt x="3144" y="6016"/>
                  </a:cubicBezTo>
                  <a:cubicBezTo>
                    <a:pt x="3198" y="6092"/>
                    <a:pt x="3264" y="6136"/>
                    <a:pt x="3351" y="6136"/>
                  </a:cubicBezTo>
                  <a:cubicBezTo>
                    <a:pt x="3536" y="6136"/>
                    <a:pt x="3666" y="6136"/>
                    <a:pt x="3982" y="4189"/>
                  </a:cubicBezTo>
                  <a:cubicBezTo>
                    <a:pt x="4689" y="4036"/>
                    <a:pt x="5505" y="3830"/>
                    <a:pt x="5711" y="3655"/>
                  </a:cubicBezTo>
                  <a:cubicBezTo>
                    <a:pt x="5777" y="3601"/>
                    <a:pt x="5809" y="3514"/>
                    <a:pt x="5798" y="3427"/>
                  </a:cubicBezTo>
                  <a:cubicBezTo>
                    <a:pt x="5788" y="3253"/>
                    <a:pt x="5646" y="3014"/>
                    <a:pt x="4254" y="2241"/>
                  </a:cubicBezTo>
                  <a:cubicBezTo>
                    <a:pt x="4352" y="1512"/>
                    <a:pt x="4471" y="381"/>
                    <a:pt x="4449" y="196"/>
                  </a:cubicBezTo>
                  <a:cubicBezTo>
                    <a:pt x="4439" y="98"/>
                    <a:pt x="4330" y="0"/>
                    <a:pt x="423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4" name="Google Shape;1444;p49">
              <a:extLst>
                <a:ext uri="{FF2B5EF4-FFF2-40B4-BE49-F238E27FC236}">
                  <a16:creationId xmlns:a16="http://schemas.microsoft.com/office/drawing/2014/main" id="{BC124AC3-4282-55D5-C66C-131BA3FD59E1}"/>
                </a:ext>
              </a:extLst>
            </p:cNvPr>
            <p:cNvSpPr/>
            <p:nvPr/>
          </p:nvSpPr>
          <p:spPr>
            <a:xfrm rot="-2867423" flipH="1">
              <a:off x="208778" y="197741"/>
              <a:ext cx="2212211" cy="683518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052" name="Picture 4" descr="O que é ser voluntário? descubra | Blog de Cobasi">
            <a:extLst>
              <a:ext uri="{FF2B5EF4-FFF2-40B4-BE49-F238E27FC236}">
                <a16:creationId xmlns:a16="http://schemas.microsoft.com/office/drawing/2014/main" id="{4CFCAFEF-9D33-0868-74BB-E423F3B3F1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0885" y="-48534"/>
            <a:ext cx="2802455" cy="1865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DD7022-6AEC-04BE-4B7E-C59219410F3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45938" y="-791475"/>
            <a:ext cx="2629035" cy="2616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45879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8" name="Google Shape;2458;p71"/>
          <p:cNvSpPr txBox="1">
            <a:spLocks noGrp="1"/>
          </p:cNvSpPr>
          <p:nvPr>
            <p:ph type="body" idx="4294967295"/>
          </p:nvPr>
        </p:nvSpPr>
        <p:spPr>
          <a:xfrm>
            <a:off x="720000" y="1051546"/>
            <a:ext cx="7704000" cy="173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Expectativa e Desilusão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Impacto Emocional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Cansaço e Burnout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Conflitos e Frustrações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Limitações de Recursos</a:t>
            </a:r>
          </a:p>
          <a:p>
            <a:pPr marL="241300" lvl="0" indent="-215900" algn="l" rtl="0"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Quicksand Medium"/>
              <a:buChar char="●"/>
            </a:pPr>
            <a:r>
              <a:rPr lang="pt-BR" dirty="0"/>
              <a:t>Equilíbrio de Tempo</a:t>
            </a:r>
            <a:endParaRPr dirty="0"/>
          </a:p>
        </p:txBody>
      </p:sp>
      <p:sp>
        <p:nvSpPr>
          <p:cNvPr id="2459" name="Google Shape;2459;p71"/>
          <p:cNvSpPr/>
          <p:nvPr/>
        </p:nvSpPr>
        <p:spPr>
          <a:xfrm>
            <a:off x="6242186" y="4326009"/>
            <a:ext cx="284106" cy="277985"/>
          </a:xfrm>
          <a:custGeom>
            <a:avLst/>
            <a:gdLst/>
            <a:ahLst/>
            <a:cxnLst/>
            <a:rect l="l" t="t" r="r" b="b"/>
            <a:pathLst>
              <a:path w="6626" h="6484" extrusionOk="0">
                <a:moveTo>
                  <a:pt x="3231" y="2165"/>
                </a:moveTo>
                <a:cubicBezTo>
                  <a:pt x="3732" y="2535"/>
                  <a:pt x="3982" y="2894"/>
                  <a:pt x="3960" y="3079"/>
                </a:cubicBezTo>
                <a:cubicBezTo>
                  <a:pt x="3960" y="3111"/>
                  <a:pt x="3960" y="3187"/>
                  <a:pt x="3808" y="3253"/>
                </a:cubicBezTo>
                <a:cubicBezTo>
                  <a:pt x="3732" y="3296"/>
                  <a:pt x="3667" y="3307"/>
                  <a:pt x="3612" y="3307"/>
                </a:cubicBezTo>
                <a:cubicBezTo>
                  <a:pt x="3569" y="3307"/>
                  <a:pt x="3492" y="3296"/>
                  <a:pt x="3416" y="3209"/>
                </a:cubicBezTo>
                <a:cubicBezTo>
                  <a:pt x="3264" y="3024"/>
                  <a:pt x="3188" y="2622"/>
                  <a:pt x="3231" y="2165"/>
                </a:cubicBezTo>
                <a:close/>
                <a:moveTo>
                  <a:pt x="4364" y="398"/>
                </a:moveTo>
                <a:cubicBezTo>
                  <a:pt x="4413" y="398"/>
                  <a:pt x="4463" y="403"/>
                  <a:pt x="4515" y="413"/>
                </a:cubicBezTo>
                <a:cubicBezTo>
                  <a:pt x="4863" y="490"/>
                  <a:pt x="5135" y="685"/>
                  <a:pt x="5320" y="1001"/>
                </a:cubicBezTo>
                <a:cubicBezTo>
                  <a:pt x="6060" y="2295"/>
                  <a:pt x="5320" y="5146"/>
                  <a:pt x="5070" y="5983"/>
                </a:cubicBezTo>
                <a:cubicBezTo>
                  <a:pt x="3188" y="4830"/>
                  <a:pt x="490" y="2785"/>
                  <a:pt x="631" y="1828"/>
                </a:cubicBezTo>
                <a:cubicBezTo>
                  <a:pt x="664" y="1632"/>
                  <a:pt x="762" y="1360"/>
                  <a:pt x="1262" y="1360"/>
                </a:cubicBezTo>
                <a:cubicBezTo>
                  <a:pt x="1687" y="1360"/>
                  <a:pt x="2285" y="1577"/>
                  <a:pt x="2851" y="1915"/>
                </a:cubicBezTo>
                <a:cubicBezTo>
                  <a:pt x="2785" y="2459"/>
                  <a:pt x="2818" y="3111"/>
                  <a:pt x="3123" y="3470"/>
                </a:cubicBezTo>
                <a:cubicBezTo>
                  <a:pt x="3250" y="3625"/>
                  <a:pt x="3419" y="3705"/>
                  <a:pt x="3610" y="3705"/>
                </a:cubicBezTo>
                <a:cubicBezTo>
                  <a:pt x="3727" y="3705"/>
                  <a:pt x="3853" y="3674"/>
                  <a:pt x="3982" y="3612"/>
                </a:cubicBezTo>
                <a:cubicBezTo>
                  <a:pt x="4276" y="3470"/>
                  <a:pt x="4352" y="3264"/>
                  <a:pt x="4363" y="3111"/>
                </a:cubicBezTo>
                <a:cubicBezTo>
                  <a:pt x="4395" y="2557"/>
                  <a:pt x="3656" y="1980"/>
                  <a:pt x="3286" y="1730"/>
                </a:cubicBezTo>
                <a:cubicBezTo>
                  <a:pt x="3436" y="1041"/>
                  <a:pt x="3814" y="398"/>
                  <a:pt x="4364" y="398"/>
                </a:cubicBezTo>
                <a:close/>
                <a:moveTo>
                  <a:pt x="4352" y="0"/>
                </a:moveTo>
                <a:cubicBezTo>
                  <a:pt x="3590" y="0"/>
                  <a:pt x="3133" y="762"/>
                  <a:pt x="2938" y="1501"/>
                </a:cubicBezTo>
                <a:cubicBezTo>
                  <a:pt x="2339" y="1164"/>
                  <a:pt x="1730" y="968"/>
                  <a:pt x="1262" y="968"/>
                </a:cubicBezTo>
                <a:cubicBezTo>
                  <a:pt x="686" y="968"/>
                  <a:pt x="327" y="1251"/>
                  <a:pt x="240" y="1773"/>
                </a:cubicBezTo>
                <a:cubicBezTo>
                  <a:pt x="0" y="3351"/>
                  <a:pt x="4559" y="6146"/>
                  <a:pt x="5081" y="6462"/>
                </a:cubicBezTo>
                <a:cubicBezTo>
                  <a:pt x="5113" y="6473"/>
                  <a:pt x="5146" y="6484"/>
                  <a:pt x="5179" y="6484"/>
                </a:cubicBezTo>
                <a:cubicBezTo>
                  <a:pt x="5200" y="6484"/>
                  <a:pt x="5233" y="6484"/>
                  <a:pt x="5255" y="6473"/>
                </a:cubicBezTo>
                <a:cubicBezTo>
                  <a:pt x="5309" y="6451"/>
                  <a:pt x="5353" y="6408"/>
                  <a:pt x="5374" y="6353"/>
                </a:cubicBezTo>
                <a:cubicBezTo>
                  <a:pt x="5418" y="6190"/>
                  <a:pt x="6626" y="2480"/>
                  <a:pt x="5657" y="805"/>
                </a:cubicBezTo>
                <a:cubicBezTo>
                  <a:pt x="5418" y="392"/>
                  <a:pt x="5059" y="131"/>
                  <a:pt x="4591" y="33"/>
                </a:cubicBezTo>
                <a:cubicBezTo>
                  <a:pt x="4515" y="11"/>
                  <a:pt x="4428" y="0"/>
                  <a:pt x="435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0" name="Google Shape;2460;p71"/>
          <p:cNvSpPr/>
          <p:nvPr/>
        </p:nvSpPr>
        <p:spPr>
          <a:xfrm>
            <a:off x="8720537" y="3228112"/>
            <a:ext cx="152699" cy="16453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1" name="Google Shape;2461;p71"/>
          <p:cNvSpPr/>
          <p:nvPr/>
        </p:nvSpPr>
        <p:spPr>
          <a:xfrm>
            <a:off x="2335663" y="4238600"/>
            <a:ext cx="232298" cy="245348"/>
          </a:xfrm>
          <a:custGeom>
            <a:avLst/>
            <a:gdLst/>
            <a:ahLst/>
            <a:cxnLst/>
            <a:rect l="l" t="t" r="r" b="b"/>
            <a:pathLst>
              <a:path w="5810" h="6136" extrusionOk="0">
                <a:moveTo>
                  <a:pt x="4047" y="533"/>
                </a:moveTo>
                <a:cubicBezTo>
                  <a:pt x="4025" y="838"/>
                  <a:pt x="3971" y="1338"/>
                  <a:pt x="3884" y="2045"/>
                </a:cubicBezTo>
                <a:cubicBezTo>
                  <a:pt x="3601" y="1893"/>
                  <a:pt x="3285" y="1730"/>
                  <a:pt x="2948" y="1556"/>
                </a:cubicBezTo>
                <a:cubicBezTo>
                  <a:pt x="3503" y="1012"/>
                  <a:pt x="3851" y="696"/>
                  <a:pt x="4047" y="533"/>
                </a:cubicBezTo>
                <a:close/>
                <a:moveTo>
                  <a:pt x="903" y="1001"/>
                </a:moveTo>
                <a:lnTo>
                  <a:pt x="903" y="1001"/>
                </a:lnTo>
                <a:cubicBezTo>
                  <a:pt x="1186" y="1132"/>
                  <a:pt x="1697" y="1371"/>
                  <a:pt x="2285" y="1665"/>
                </a:cubicBezTo>
                <a:cubicBezTo>
                  <a:pt x="2024" y="1915"/>
                  <a:pt x="1773" y="2176"/>
                  <a:pt x="1523" y="2437"/>
                </a:cubicBezTo>
                <a:cubicBezTo>
                  <a:pt x="1088" y="1599"/>
                  <a:pt x="947" y="1186"/>
                  <a:pt x="903" y="1001"/>
                </a:cubicBezTo>
                <a:close/>
                <a:moveTo>
                  <a:pt x="4199" y="2665"/>
                </a:moveTo>
                <a:cubicBezTo>
                  <a:pt x="4950" y="3090"/>
                  <a:pt x="5244" y="3307"/>
                  <a:pt x="5352" y="3416"/>
                </a:cubicBezTo>
                <a:cubicBezTo>
                  <a:pt x="5167" y="3492"/>
                  <a:pt x="4743" y="3612"/>
                  <a:pt x="4047" y="3764"/>
                </a:cubicBezTo>
                <a:cubicBezTo>
                  <a:pt x="4101" y="3405"/>
                  <a:pt x="4156" y="3035"/>
                  <a:pt x="4199" y="2665"/>
                </a:cubicBezTo>
                <a:close/>
                <a:moveTo>
                  <a:pt x="2654" y="1850"/>
                </a:moveTo>
                <a:cubicBezTo>
                  <a:pt x="3090" y="2067"/>
                  <a:pt x="3481" y="2274"/>
                  <a:pt x="3829" y="2459"/>
                </a:cubicBezTo>
                <a:cubicBezTo>
                  <a:pt x="3775" y="2916"/>
                  <a:pt x="3699" y="3405"/>
                  <a:pt x="3634" y="3851"/>
                </a:cubicBezTo>
                <a:cubicBezTo>
                  <a:pt x="3231" y="3927"/>
                  <a:pt x="2818" y="4004"/>
                  <a:pt x="2426" y="4069"/>
                </a:cubicBezTo>
                <a:cubicBezTo>
                  <a:pt x="2154" y="3612"/>
                  <a:pt x="1926" y="3188"/>
                  <a:pt x="1719" y="2807"/>
                </a:cubicBezTo>
                <a:cubicBezTo>
                  <a:pt x="2024" y="2491"/>
                  <a:pt x="2339" y="2154"/>
                  <a:pt x="2654" y="1850"/>
                </a:cubicBezTo>
                <a:close/>
                <a:moveTo>
                  <a:pt x="1436" y="3112"/>
                </a:moveTo>
                <a:cubicBezTo>
                  <a:pt x="1599" y="3427"/>
                  <a:pt x="1795" y="3764"/>
                  <a:pt x="2002" y="4123"/>
                </a:cubicBezTo>
                <a:cubicBezTo>
                  <a:pt x="1469" y="4199"/>
                  <a:pt x="1023" y="4232"/>
                  <a:pt x="718" y="4232"/>
                </a:cubicBezTo>
                <a:cubicBezTo>
                  <a:pt x="609" y="4232"/>
                  <a:pt x="533" y="4232"/>
                  <a:pt x="468" y="4221"/>
                </a:cubicBezTo>
                <a:cubicBezTo>
                  <a:pt x="609" y="4036"/>
                  <a:pt x="914" y="3677"/>
                  <a:pt x="1436" y="3112"/>
                </a:cubicBezTo>
                <a:close/>
                <a:moveTo>
                  <a:pt x="3568" y="4265"/>
                </a:moveTo>
                <a:lnTo>
                  <a:pt x="3568" y="4265"/>
                </a:lnTo>
                <a:cubicBezTo>
                  <a:pt x="3460" y="4950"/>
                  <a:pt x="3372" y="5331"/>
                  <a:pt x="3318" y="5537"/>
                </a:cubicBezTo>
                <a:cubicBezTo>
                  <a:pt x="3144" y="5265"/>
                  <a:pt x="2905" y="4874"/>
                  <a:pt x="2644" y="4428"/>
                </a:cubicBezTo>
                <a:cubicBezTo>
                  <a:pt x="2948" y="4384"/>
                  <a:pt x="3264" y="4330"/>
                  <a:pt x="3568" y="4265"/>
                </a:cubicBezTo>
                <a:close/>
                <a:moveTo>
                  <a:pt x="4232" y="0"/>
                </a:moveTo>
                <a:cubicBezTo>
                  <a:pt x="4134" y="0"/>
                  <a:pt x="3960" y="0"/>
                  <a:pt x="2578" y="1371"/>
                </a:cubicBezTo>
                <a:cubicBezTo>
                  <a:pt x="1643" y="903"/>
                  <a:pt x="849" y="533"/>
                  <a:pt x="849" y="533"/>
                </a:cubicBezTo>
                <a:cubicBezTo>
                  <a:pt x="819" y="519"/>
                  <a:pt x="790" y="513"/>
                  <a:pt x="761" y="513"/>
                </a:cubicBezTo>
                <a:cubicBezTo>
                  <a:pt x="727" y="513"/>
                  <a:pt x="694" y="521"/>
                  <a:pt x="664" y="533"/>
                </a:cubicBezTo>
                <a:cubicBezTo>
                  <a:pt x="392" y="696"/>
                  <a:pt x="392" y="1121"/>
                  <a:pt x="1240" y="2742"/>
                </a:cubicBezTo>
                <a:cubicBezTo>
                  <a:pt x="805" y="3209"/>
                  <a:pt x="163" y="3917"/>
                  <a:pt x="44" y="4178"/>
                </a:cubicBezTo>
                <a:cubicBezTo>
                  <a:pt x="0" y="4265"/>
                  <a:pt x="0" y="4363"/>
                  <a:pt x="44" y="4439"/>
                </a:cubicBezTo>
                <a:cubicBezTo>
                  <a:pt x="131" y="4580"/>
                  <a:pt x="326" y="4635"/>
                  <a:pt x="718" y="4635"/>
                </a:cubicBezTo>
                <a:cubicBezTo>
                  <a:pt x="1153" y="4635"/>
                  <a:pt x="1752" y="4558"/>
                  <a:pt x="2219" y="4493"/>
                </a:cubicBezTo>
                <a:cubicBezTo>
                  <a:pt x="2622" y="5178"/>
                  <a:pt x="3003" y="5788"/>
                  <a:pt x="3144" y="6016"/>
                </a:cubicBezTo>
                <a:cubicBezTo>
                  <a:pt x="3198" y="6092"/>
                  <a:pt x="3264" y="6136"/>
                  <a:pt x="3351" y="6136"/>
                </a:cubicBezTo>
                <a:cubicBezTo>
                  <a:pt x="3536" y="6136"/>
                  <a:pt x="3666" y="6136"/>
                  <a:pt x="3982" y="4189"/>
                </a:cubicBezTo>
                <a:cubicBezTo>
                  <a:pt x="4689" y="4036"/>
                  <a:pt x="5505" y="3830"/>
                  <a:pt x="5711" y="3655"/>
                </a:cubicBezTo>
                <a:cubicBezTo>
                  <a:pt x="5777" y="3601"/>
                  <a:pt x="5809" y="3514"/>
                  <a:pt x="5798" y="3427"/>
                </a:cubicBezTo>
                <a:cubicBezTo>
                  <a:pt x="5788" y="3253"/>
                  <a:pt x="5646" y="3014"/>
                  <a:pt x="4254" y="2241"/>
                </a:cubicBezTo>
                <a:cubicBezTo>
                  <a:pt x="4352" y="1512"/>
                  <a:pt x="4471" y="381"/>
                  <a:pt x="4449" y="196"/>
                </a:cubicBezTo>
                <a:cubicBezTo>
                  <a:pt x="4439" y="98"/>
                  <a:pt x="4330" y="0"/>
                  <a:pt x="4232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2" name="Google Shape;2462;p71"/>
          <p:cNvSpPr/>
          <p:nvPr/>
        </p:nvSpPr>
        <p:spPr>
          <a:xfrm rot="-4742151">
            <a:off x="8331915" y="3587262"/>
            <a:ext cx="492761" cy="1548034"/>
          </a:xfrm>
          <a:custGeom>
            <a:avLst/>
            <a:gdLst/>
            <a:ahLst/>
            <a:cxnLst/>
            <a:rect l="l" t="t" r="r" b="b"/>
            <a:pathLst>
              <a:path w="10641" h="33431" extrusionOk="0">
                <a:moveTo>
                  <a:pt x="7607" y="0"/>
                </a:moveTo>
                <a:cubicBezTo>
                  <a:pt x="7496" y="0"/>
                  <a:pt x="7409" y="84"/>
                  <a:pt x="7398" y="197"/>
                </a:cubicBezTo>
                <a:cubicBezTo>
                  <a:pt x="7377" y="306"/>
                  <a:pt x="7464" y="414"/>
                  <a:pt x="7583" y="425"/>
                </a:cubicBezTo>
                <a:cubicBezTo>
                  <a:pt x="8040" y="469"/>
                  <a:pt x="8323" y="610"/>
                  <a:pt x="8334" y="610"/>
                </a:cubicBezTo>
                <a:cubicBezTo>
                  <a:pt x="8356" y="621"/>
                  <a:pt x="8388" y="632"/>
                  <a:pt x="8421" y="632"/>
                </a:cubicBezTo>
                <a:cubicBezTo>
                  <a:pt x="8497" y="632"/>
                  <a:pt x="8573" y="588"/>
                  <a:pt x="8606" y="512"/>
                </a:cubicBezTo>
                <a:cubicBezTo>
                  <a:pt x="8660" y="404"/>
                  <a:pt x="8617" y="273"/>
                  <a:pt x="8508" y="229"/>
                </a:cubicBezTo>
                <a:cubicBezTo>
                  <a:pt x="8497" y="219"/>
                  <a:pt x="8160" y="55"/>
                  <a:pt x="7627" y="1"/>
                </a:cubicBezTo>
                <a:cubicBezTo>
                  <a:pt x="7620" y="0"/>
                  <a:pt x="7613" y="0"/>
                  <a:pt x="7607" y="0"/>
                </a:cubicBezTo>
                <a:close/>
                <a:moveTo>
                  <a:pt x="6756" y="22"/>
                </a:moveTo>
                <a:cubicBezTo>
                  <a:pt x="6749" y="22"/>
                  <a:pt x="6742" y="22"/>
                  <a:pt x="6735" y="23"/>
                </a:cubicBezTo>
                <a:cubicBezTo>
                  <a:pt x="6441" y="66"/>
                  <a:pt x="6147" y="142"/>
                  <a:pt x="5875" y="262"/>
                </a:cubicBezTo>
                <a:cubicBezTo>
                  <a:pt x="5767" y="306"/>
                  <a:pt x="5712" y="425"/>
                  <a:pt x="5756" y="534"/>
                </a:cubicBezTo>
                <a:cubicBezTo>
                  <a:pt x="5788" y="621"/>
                  <a:pt x="5865" y="665"/>
                  <a:pt x="5952" y="665"/>
                </a:cubicBezTo>
                <a:cubicBezTo>
                  <a:pt x="5973" y="665"/>
                  <a:pt x="6006" y="665"/>
                  <a:pt x="6028" y="654"/>
                </a:cubicBezTo>
                <a:cubicBezTo>
                  <a:pt x="6278" y="556"/>
                  <a:pt x="6539" y="480"/>
                  <a:pt x="6789" y="436"/>
                </a:cubicBezTo>
                <a:cubicBezTo>
                  <a:pt x="6909" y="425"/>
                  <a:pt x="6985" y="316"/>
                  <a:pt x="6974" y="197"/>
                </a:cubicBezTo>
                <a:cubicBezTo>
                  <a:pt x="6954" y="95"/>
                  <a:pt x="6857" y="22"/>
                  <a:pt x="6756" y="22"/>
                </a:cubicBezTo>
                <a:close/>
                <a:moveTo>
                  <a:pt x="5214" y="649"/>
                </a:moveTo>
                <a:cubicBezTo>
                  <a:pt x="5172" y="649"/>
                  <a:pt x="5130" y="661"/>
                  <a:pt x="5092" y="686"/>
                </a:cubicBezTo>
                <a:cubicBezTo>
                  <a:pt x="4853" y="839"/>
                  <a:pt x="4624" y="1024"/>
                  <a:pt x="4407" y="1241"/>
                </a:cubicBezTo>
                <a:cubicBezTo>
                  <a:pt x="4331" y="1317"/>
                  <a:pt x="4320" y="1448"/>
                  <a:pt x="4407" y="1535"/>
                </a:cubicBezTo>
                <a:cubicBezTo>
                  <a:pt x="4450" y="1578"/>
                  <a:pt x="4505" y="1600"/>
                  <a:pt x="4559" y="1600"/>
                </a:cubicBezTo>
                <a:cubicBezTo>
                  <a:pt x="4613" y="1600"/>
                  <a:pt x="4668" y="1578"/>
                  <a:pt x="4701" y="1546"/>
                </a:cubicBezTo>
                <a:cubicBezTo>
                  <a:pt x="4907" y="1350"/>
                  <a:pt x="5114" y="1176"/>
                  <a:pt x="5331" y="1034"/>
                </a:cubicBezTo>
                <a:cubicBezTo>
                  <a:pt x="5429" y="969"/>
                  <a:pt x="5451" y="839"/>
                  <a:pt x="5386" y="741"/>
                </a:cubicBezTo>
                <a:cubicBezTo>
                  <a:pt x="5346" y="680"/>
                  <a:pt x="5281" y="649"/>
                  <a:pt x="5214" y="649"/>
                </a:cubicBezTo>
                <a:close/>
                <a:moveTo>
                  <a:pt x="3996" y="1804"/>
                </a:moveTo>
                <a:cubicBezTo>
                  <a:pt x="3932" y="1804"/>
                  <a:pt x="3868" y="1832"/>
                  <a:pt x="3830" y="1883"/>
                </a:cubicBezTo>
                <a:cubicBezTo>
                  <a:pt x="3656" y="2101"/>
                  <a:pt x="3482" y="2340"/>
                  <a:pt x="3330" y="2590"/>
                </a:cubicBezTo>
                <a:cubicBezTo>
                  <a:pt x="3265" y="2688"/>
                  <a:pt x="3297" y="2819"/>
                  <a:pt x="3395" y="2884"/>
                </a:cubicBezTo>
                <a:cubicBezTo>
                  <a:pt x="3428" y="2906"/>
                  <a:pt x="3460" y="2916"/>
                  <a:pt x="3504" y="2916"/>
                </a:cubicBezTo>
                <a:cubicBezTo>
                  <a:pt x="3569" y="2916"/>
                  <a:pt x="3645" y="2884"/>
                  <a:pt x="3678" y="2819"/>
                </a:cubicBezTo>
                <a:cubicBezTo>
                  <a:pt x="3830" y="2579"/>
                  <a:pt x="3993" y="2351"/>
                  <a:pt x="4157" y="2144"/>
                </a:cubicBezTo>
                <a:cubicBezTo>
                  <a:pt x="4233" y="2057"/>
                  <a:pt x="4211" y="1927"/>
                  <a:pt x="4124" y="1850"/>
                </a:cubicBezTo>
                <a:cubicBezTo>
                  <a:pt x="4088" y="1819"/>
                  <a:pt x="4042" y="1804"/>
                  <a:pt x="3996" y="1804"/>
                </a:cubicBezTo>
                <a:close/>
                <a:moveTo>
                  <a:pt x="3110" y="3239"/>
                </a:moveTo>
                <a:cubicBezTo>
                  <a:pt x="3027" y="3239"/>
                  <a:pt x="2950" y="3288"/>
                  <a:pt x="2916" y="3363"/>
                </a:cubicBezTo>
                <a:cubicBezTo>
                  <a:pt x="2797" y="3645"/>
                  <a:pt x="2721" y="3939"/>
                  <a:pt x="2677" y="4233"/>
                </a:cubicBezTo>
                <a:cubicBezTo>
                  <a:pt x="2666" y="4342"/>
                  <a:pt x="2742" y="4450"/>
                  <a:pt x="2862" y="4472"/>
                </a:cubicBezTo>
                <a:lnTo>
                  <a:pt x="2884" y="4472"/>
                </a:lnTo>
                <a:cubicBezTo>
                  <a:pt x="2993" y="4472"/>
                  <a:pt x="3080" y="4396"/>
                  <a:pt x="3101" y="4287"/>
                </a:cubicBezTo>
                <a:cubicBezTo>
                  <a:pt x="3134" y="4026"/>
                  <a:pt x="3199" y="3776"/>
                  <a:pt x="3308" y="3526"/>
                </a:cubicBezTo>
                <a:cubicBezTo>
                  <a:pt x="3352" y="3417"/>
                  <a:pt x="3297" y="3297"/>
                  <a:pt x="3188" y="3254"/>
                </a:cubicBezTo>
                <a:cubicBezTo>
                  <a:pt x="3163" y="3243"/>
                  <a:pt x="3136" y="3239"/>
                  <a:pt x="3110" y="3239"/>
                </a:cubicBezTo>
                <a:close/>
                <a:moveTo>
                  <a:pt x="2851" y="4886"/>
                </a:moveTo>
                <a:cubicBezTo>
                  <a:pt x="2731" y="4907"/>
                  <a:pt x="2644" y="5005"/>
                  <a:pt x="2655" y="5125"/>
                </a:cubicBezTo>
                <a:cubicBezTo>
                  <a:pt x="2688" y="5408"/>
                  <a:pt x="2753" y="5701"/>
                  <a:pt x="2840" y="5984"/>
                </a:cubicBezTo>
                <a:cubicBezTo>
                  <a:pt x="2873" y="6082"/>
                  <a:pt x="2949" y="6137"/>
                  <a:pt x="3047" y="6137"/>
                </a:cubicBezTo>
                <a:cubicBezTo>
                  <a:pt x="3069" y="6137"/>
                  <a:pt x="3090" y="6137"/>
                  <a:pt x="3112" y="6126"/>
                </a:cubicBezTo>
                <a:cubicBezTo>
                  <a:pt x="3221" y="6093"/>
                  <a:pt x="3275" y="5973"/>
                  <a:pt x="3243" y="5865"/>
                </a:cubicBezTo>
                <a:cubicBezTo>
                  <a:pt x="3156" y="5604"/>
                  <a:pt x="3101" y="5332"/>
                  <a:pt x="3080" y="5081"/>
                </a:cubicBezTo>
                <a:cubicBezTo>
                  <a:pt x="3069" y="4962"/>
                  <a:pt x="2960" y="4886"/>
                  <a:pt x="2851" y="4886"/>
                </a:cubicBezTo>
                <a:close/>
                <a:moveTo>
                  <a:pt x="3375" y="6491"/>
                </a:moveTo>
                <a:cubicBezTo>
                  <a:pt x="3341" y="6491"/>
                  <a:pt x="3307" y="6500"/>
                  <a:pt x="3275" y="6517"/>
                </a:cubicBezTo>
                <a:cubicBezTo>
                  <a:pt x="3167" y="6572"/>
                  <a:pt x="3134" y="6702"/>
                  <a:pt x="3188" y="6800"/>
                </a:cubicBezTo>
                <a:cubicBezTo>
                  <a:pt x="3330" y="7050"/>
                  <a:pt x="3482" y="7301"/>
                  <a:pt x="3667" y="7540"/>
                </a:cubicBezTo>
                <a:cubicBezTo>
                  <a:pt x="3711" y="7594"/>
                  <a:pt x="3765" y="7616"/>
                  <a:pt x="3830" y="7616"/>
                </a:cubicBezTo>
                <a:cubicBezTo>
                  <a:pt x="3874" y="7616"/>
                  <a:pt x="3917" y="7605"/>
                  <a:pt x="3961" y="7573"/>
                </a:cubicBezTo>
                <a:cubicBezTo>
                  <a:pt x="4048" y="7507"/>
                  <a:pt x="4070" y="7377"/>
                  <a:pt x="4004" y="7279"/>
                </a:cubicBezTo>
                <a:cubicBezTo>
                  <a:pt x="3830" y="7061"/>
                  <a:pt x="3689" y="6833"/>
                  <a:pt x="3558" y="6604"/>
                </a:cubicBezTo>
                <a:cubicBezTo>
                  <a:pt x="3521" y="6530"/>
                  <a:pt x="3449" y="6491"/>
                  <a:pt x="3375" y="6491"/>
                </a:cubicBezTo>
                <a:close/>
                <a:moveTo>
                  <a:pt x="6115" y="7257"/>
                </a:moveTo>
                <a:cubicBezTo>
                  <a:pt x="5865" y="7257"/>
                  <a:pt x="5582" y="7290"/>
                  <a:pt x="5288" y="7355"/>
                </a:cubicBezTo>
                <a:cubicBezTo>
                  <a:pt x="5179" y="7377"/>
                  <a:pt x="5103" y="7486"/>
                  <a:pt x="5125" y="7605"/>
                </a:cubicBezTo>
                <a:cubicBezTo>
                  <a:pt x="5147" y="7703"/>
                  <a:pt x="5234" y="7768"/>
                  <a:pt x="5331" y="7768"/>
                </a:cubicBezTo>
                <a:lnTo>
                  <a:pt x="5375" y="7768"/>
                </a:lnTo>
                <a:cubicBezTo>
                  <a:pt x="5636" y="7714"/>
                  <a:pt x="5886" y="7681"/>
                  <a:pt x="6115" y="7681"/>
                </a:cubicBezTo>
                <a:lnTo>
                  <a:pt x="6169" y="7681"/>
                </a:lnTo>
                <a:cubicBezTo>
                  <a:pt x="6300" y="7681"/>
                  <a:pt x="6376" y="7594"/>
                  <a:pt x="6387" y="7475"/>
                </a:cubicBezTo>
                <a:cubicBezTo>
                  <a:pt x="6387" y="7366"/>
                  <a:pt x="6289" y="7268"/>
                  <a:pt x="6180" y="7268"/>
                </a:cubicBezTo>
                <a:lnTo>
                  <a:pt x="6115" y="7257"/>
                </a:lnTo>
                <a:close/>
                <a:moveTo>
                  <a:pt x="6980" y="7480"/>
                </a:moveTo>
                <a:cubicBezTo>
                  <a:pt x="6914" y="7480"/>
                  <a:pt x="6851" y="7509"/>
                  <a:pt x="6811" y="7562"/>
                </a:cubicBezTo>
                <a:cubicBezTo>
                  <a:pt x="6735" y="7660"/>
                  <a:pt x="6757" y="7790"/>
                  <a:pt x="6844" y="7855"/>
                </a:cubicBezTo>
                <a:cubicBezTo>
                  <a:pt x="6942" y="7932"/>
                  <a:pt x="6985" y="8019"/>
                  <a:pt x="6985" y="8171"/>
                </a:cubicBezTo>
                <a:cubicBezTo>
                  <a:pt x="6985" y="8258"/>
                  <a:pt x="6974" y="8334"/>
                  <a:pt x="6952" y="8410"/>
                </a:cubicBezTo>
                <a:cubicBezTo>
                  <a:pt x="6931" y="8519"/>
                  <a:pt x="6996" y="8639"/>
                  <a:pt x="7105" y="8660"/>
                </a:cubicBezTo>
                <a:cubicBezTo>
                  <a:pt x="7126" y="8671"/>
                  <a:pt x="7137" y="8671"/>
                  <a:pt x="7159" y="8671"/>
                </a:cubicBezTo>
                <a:cubicBezTo>
                  <a:pt x="7257" y="8671"/>
                  <a:pt x="7344" y="8606"/>
                  <a:pt x="7366" y="8508"/>
                </a:cubicBezTo>
                <a:cubicBezTo>
                  <a:pt x="7388" y="8410"/>
                  <a:pt x="7398" y="8301"/>
                  <a:pt x="7409" y="8193"/>
                </a:cubicBezTo>
                <a:cubicBezTo>
                  <a:pt x="7409" y="8193"/>
                  <a:pt x="7409" y="8149"/>
                  <a:pt x="7409" y="8138"/>
                </a:cubicBezTo>
                <a:cubicBezTo>
                  <a:pt x="7409" y="7888"/>
                  <a:pt x="7301" y="7681"/>
                  <a:pt x="7105" y="7518"/>
                </a:cubicBezTo>
                <a:cubicBezTo>
                  <a:pt x="7066" y="7492"/>
                  <a:pt x="7022" y="7480"/>
                  <a:pt x="6980" y="7480"/>
                </a:cubicBezTo>
                <a:close/>
                <a:moveTo>
                  <a:pt x="4527" y="7590"/>
                </a:moveTo>
                <a:cubicBezTo>
                  <a:pt x="4502" y="7590"/>
                  <a:pt x="4476" y="7595"/>
                  <a:pt x="4450" y="7605"/>
                </a:cubicBezTo>
                <a:cubicBezTo>
                  <a:pt x="4178" y="7703"/>
                  <a:pt x="3917" y="7823"/>
                  <a:pt x="3656" y="7964"/>
                </a:cubicBezTo>
                <a:cubicBezTo>
                  <a:pt x="3558" y="8019"/>
                  <a:pt x="3515" y="8138"/>
                  <a:pt x="3569" y="8247"/>
                </a:cubicBezTo>
                <a:cubicBezTo>
                  <a:pt x="3607" y="8316"/>
                  <a:pt x="3683" y="8358"/>
                  <a:pt x="3759" y="8358"/>
                </a:cubicBezTo>
                <a:cubicBezTo>
                  <a:pt x="3791" y="8358"/>
                  <a:pt x="3823" y="8350"/>
                  <a:pt x="3852" y="8334"/>
                </a:cubicBezTo>
                <a:cubicBezTo>
                  <a:pt x="3972" y="8269"/>
                  <a:pt x="4091" y="8214"/>
                  <a:pt x="4222" y="8149"/>
                </a:cubicBezTo>
                <a:cubicBezTo>
                  <a:pt x="4222" y="8171"/>
                  <a:pt x="4233" y="8182"/>
                  <a:pt x="4244" y="8193"/>
                </a:cubicBezTo>
                <a:cubicBezTo>
                  <a:pt x="4461" y="8399"/>
                  <a:pt x="4690" y="8584"/>
                  <a:pt x="4929" y="8747"/>
                </a:cubicBezTo>
                <a:cubicBezTo>
                  <a:pt x="4962" y="8769"/>
                  <a:pt x="5005" y="8780"/>
                  <a:pt x="5049" y="8780"/>
                </a:cubicBezTo>
                <a:cubicBezTo>
                  <a:pt x="5114" y="8780"/>
                  <a:pt x="5179" y="8747"/>
                  <a:pt x="5223" y="8693"/>
                </a:cubicBezTo>
                <a:cubicBezTo>
                  <a:pt x="5288" y="8595"/>
                  <a:pt x="5266" y="8465"/>
                  <a:pt x="5168" y="8399"/>
                </a:cubicBezTo>
                <a:cubicBezTo>
                  <a:pt x="4983" y="8280"/>
                  <a:pt x="4809" y="8138"/>
                  <a:pt x="4635" y="7975"/>
                </a:cubicBezTo>
                <a:cubicBezTo>
                  <a:pt x="4722" y="7921"/>
                  <a:pt x="4755" y="7823"/>
                  <a:pt x="4722" y="7725"/>
                </a:cubicBezTo>
                <a:cubicBezTo>
                  <a:pt x="4689" y="7642"/>
                  <a:pt x="4611" y="7590"/>
                  <a:pt x="4527" y="7590"/>
                </a:cubicBezTo>
                <a:close/>
                <a:moveTo>
                  <a:pt x="5787" y="8754"/>
                </a:moveTo>
                <a:cubicBezTo>
                  <a:pt x="5704" y="8754"/>
                  <a:pt x="5626" y="8806"/>
                  <a:pt x="5593" y="8889"/>
                </a:cubicBezTo>
                <a:cubicBezTo>
                  <a:pt x="5560" y="8998"/>
                  <a:pt x="5614" y="9117"/>
                  <a:pt x="5723" y="9161"/>
                </a:cubicBezTo>
                <a:cubicBezTo>
                  <a:pt x="5952" y="9248"/>
                  <a:pt x="6180" y="9291"/>
                  <a:pt x="6376" y="9291"/>
                </a:cubicBezTo>
                <a:cubicBezTo>
                  <a:pt x="6485" y="9291"/>
                  <a:pt x="6583" y="9280"/>
                  <a:pt x="6670" y="9248"/>
                </a:cubicBezTo>
                <a:cubicBezTo>
                  <a:pt x="6789" y="9226"/>
                  <a:pt x="6854" y="9106"/>
                  <a:pt x="6822" y="8998"/>
                </a:cubicBezTo>
                <a:cubicBezTo>
                  <a:pt x="6804" y="8899"/>
                  <a:pt x="6719" y="8837"/>
                  <a:pt x="6629" y="8837"/>
                </a:cubicBezTo>
                <a:cubicBezTo>
                  <a:pt x="6610" y="8837"/>
                  <a:pt x="6591" y="8840"/>
                  <a:pt x="6572" y="8845"/>
                </a:cubicBezTo>
                <a:cubicBezTo>
                  <a:pt x="6512" y="8859"/>
                  <a:pt x="6445" y="8867"/>
                  <a:pt x="6372" y="8867"/>
                </a:cubicBezTo>
                <a:cubicBezTo>
                  <a:pt x="6222" y="8867"/>
                  <a:pt x="6048" y="8835"/>
                  <a:pt x="5865" y="8769"/>
                </a:cubicBezTo>
                <a:cubicBezTo>
                  <a:pt x="5839" y="8759"/>
                  <a:pt x="5813" y="8754"/>
                  <a:pt x="5787" y="8754"/>
                </a:cubicBezTo>
                <a:close/>
                <a:moveTo>
                  <a:pt x="3042" y="8383"/>
                </a:moveTo>
                <a:cubicBezTo>
                  <a:pt x="2999" y="8383"/>
                  <a:pt x="2955" y="8395"/>
                  <a:pt x="2916" y="8421"/>
                </a:cubicBezTo>
                <a:cubicBezTo>
                  <a:pt x="2677" y="8595"/>
                  <a:pt x="2449" y="8780"/>
                  <a:pt x="2242" y="8976"/>
                </a:cubicBezTo>
                <a:cubicBezTo>
                  <a:pt x="2155" y="9063"/>
                  <a:pt x="2155" y="9193"/>
                  <a:pt x="2242" y="9280"/>
                </a:cubicBezTo>
                <a:cubicBezTo>
                  <a:pt x="2275" y="9324"/>
                  <a:pt x="2340" y="9346"/>
                  <a:pt x="2394" y="9346"/>
                </a:cubicBezTo>
                <a:cubicBezTo>
                  <a:pt x="2438" y="9346"/>
                  <a:pt x="2492" y="9324"/>
                  <a:pt x="2536" y="9280"/>
                </a:cubicBezTo>
                <a:cubicBezTo>
                  <a:pt x="2731" y="9096"/>
                  <a:pt x="2938" y="8921"/>
                  <a:pt x="3167" y="8769"/>
                </a:cubicBezTo>
                <a:cubicBezTo>
                  <a:pt x="3254" y="8693"/>
                  <a:pt x="3275" y="8562"/>
                  <a:pt x="3210" y="8465"/>
                </a:cubicBezTo>
                <a:cubicBezTo>
                  <a:pt x="3171" y="8412"/>
                  <a:pt x="3107" y="8383"/>
                  <a:pt x="3042" y="8383"/>
                </a:cubicBezTo>
                <a:close/>
                <a:moveTo>
                  <a:pt x="1830" y="9550"/>
                </a:moveTo>
                <a:cubicBezTo>
                  <a:pt x="1766" y="9550"/>
                  <a:pt x="1704" y="9581"/>
                  <a:pt x="1665" y="9639"/>
                </a:cubicBezTo>
                <a:cubicBezTo>
                  <a:pt x="1480" y="9868"/>
                  <a:pt x="1328" y="10129"/>
                  <a:pt x="1198" y="10379"/>
                </a:cubicBezTo>
                <a:cubicBezTo>
                  <a:pt x="1143" y="10488"/>
                  <a:pt x="1187" y="10619"/>
                  <a:pt x="1295" y="10662"/>
                </a:cubicBezTo>
                <a:cubicBezTo>
                  <a:pt x="1317" y="10684"/>
                  <a:pt x="1350" y="10684"/>
                  <a:pt x="1383" y="10684"/>
                </a:cubicBezTo>
                <a:cubicBezTo>
                  <a:pt x="1459" y="10684"/>
                  <a:pt x="1535" y="10651"/>
                  <a:pt x="1578" y="10575"/>
                </a:cubicBezTo>
                <a:cubicBezTo>
                  <a:pt x="1698" y="10336"/>
                  <a:pt x="1839" y="10107"/>
                  <a:pt x="2003" y="9890"/>
                </a:cubicBezTo>
                <a:cubicBezTo>
                  <a:pt x="2068" y="9792"/>
                  <a:pt x="2046" y="9661"/>
                  <a:pt x="1959" y="9596"/>
                </a:cubicBezTo>
                <a:cubicBezTo>
                  <a:pt x="1919" y="9565"/>
                  <a:pt x="1874" y="9550"/>
                  <a:pt x="1830" y="9550"/>
                </a:cubicBezTo>
                <a:close/>
                <a:moveTo>
                  <a:pt x="1082" y="11056"/>
                </a:moveTo>
                <a:cubicBezTo>
                  <a:pt x="988" y="11056"/>
                  <a:pt x="909" y="11116"/>
                  <a:pt x="882" y="11206"/>
                </a:cubicBezTo>
                <a:cubicBezTo>
                  <a:pt x="806" y="11489"/>
                  <a:pt x="752" y="11783"/>
                  <a:pt x="730" y="12076"/>
                </a:cubicBezTo>
                <a:cubicBezTo>
                  <a:pt x="719" y="12196"/>
                  <a:pt x="806" y="12294"/>
                  <a:pt x="915" y="12305"/>
                </a:cubicBezTo>
                <a:lnTo>
                  <a:pt x="937" y="12305"/>
                </a:lnTo>
                <a:cubicBezTo>
                  <a:pt x="1045" y="12305"/>
                  <a:pt x="1132" y="12218"/>
                  <a:pt x="1143" y="12109"/>
                </a:cubicBezTo>
                <a:cubicBezTo>
                  <a:pt x="1165" y="11837"/>
                  <a:pt x="1219" y="11576"/>
                  <a:pt x="1285" y="11326"/>
                </a:cubicBezTo>
                <a:cubicBezTo>
                  <a:pt x="1317" y="11206"/>
                  <a:pt x="1252" y="11097"/>
                  <a:pt x="1143" y="11065"/>
                </a:cubicBezTo>
                <a:cubicBezTo>
                  <a:pt x="1122" y="11059"/>
                  <a:pt x="1102" y="11056"/>
                  <a:pt x="1082" y="11056"/>
                </a:cubicBezTo>
                <a:close/>
                <a:moveTo>
                  <a:pt x="960" y="12726"/>
                </a:moveTo>
                <a:cubicBezTo>
                  <a:pt x="948" y="12726"/>
                  <a:pt x="937" y="12727"/>
                  <a:pt x="926" y="12729"/>
                </a:cubicBezTo>
                <a:cubicBezTo>
                  <a:pt x="806" y="12740"/>
                  <a:pt x="730" y="12849"/>
                  <a:pt x="741" y="12957"/>
                </a:cubicBezTo>
                <a:cubicBezTo>
                  <a:pt x="784" y="13251"/>
                  <a:pt x="849" y="13534"/>
                  <a:pt x="937" y="13828"/>
                </a:cubicBezTo>
                <a:cubicBezTo>
                  <a:pt x="969" y="13915"/>
                  <a:pt x="1045" y="13969"/>
                  <a:pt x="1143" y="13969"/>
                </a:cubicBezTo>
                <a:cubicBezTo>
                  <a:pt x="1165" y="13969"/>
                  <a:pt x="1187" y="13958"/>
                  <a:pt x="1208" y="13958"/>
                </a:cubicBezTo>
                <a:cubicBezTo>
                  <a:pt x="1317" y="13915"/>
                  <a:pt x="1372" y="13795"/>
                  <a:pt x="1339" y="13686"/>
                </a:cubicBezTo>
                <a:cubicBezTo>
                  <a:pt x="1252" y="13436"/>
                  <a:pt x="1198" y="13175"/>
                  <a:pt x="1165" y="12903"/>
                </a:cubicBezTo>
                <a:cubicBezTo>
                  <a:pt x="1145" y="12806"/>
                  <a:pt x="1056" y="12726"/>
                  <a:pt x="960" y="12726"/>
                </a:cubicBezTo>
                <a:close/>
                <a:moveTo>
                  <a:pt x="1472" y="14315"/>
                </a:moveTo>
                <a:cubicBezTo>
                  <a:pt x="1438" y="14315"/>
                  <a:pt x="1404" y="14323"/>
                  <a:pt x="1372" y="14339"/>
                </a:cubicBezTo>
                <a:cubicBezTo>
                  <a:pt x="1274" y="14404"/>
                  <a:pt x="1241" y="14524"/>
                  <a:pt x="1295" y="14633"/>
                </a:cubicBezTo>
                <a:cubicBezTo>
                  <a:pt x="1426" y="14883"/>
                  <a:pt x="1589" y="15133"/>
                  <a:pt x="1774" y="15362"/>
                </a:cubicBezTo>
                <a:cubicBezTo>
                  <a:pt x="1818" y="15416"/>
                  <a:pt x="1872" y="15449"/>
                  <a:pt x="1937" y="15449"/>
                </a:cubicBezTo>
                <a:cubicBezTo>
                  <a:pt x="1981" y="15449"/>
                  <a:pt x="2035" y="15427"/>
                  <a:pt x="2068" y="15405"/>
                </a:cubicBezTo>
                <a:cubicBezTo>
                  <a:pt x="2166" y="15329"/>
                  <a:pt x="2177" y="15198"/>
                  <a:pt x="2111" y="15101"/>
                </a:cubicBezTo>
                <a:cubicBezTo>
                  <a:pt x="1937" y="14883"/>
                  <a:pt x="1785" y="14655"/>
                  <a:pt x="1665" y="14426"/>
                </a:cubicBezTo>
                <a:cubicBezTo>
                  <a:pt x="1627" y="14357"/>
                  <a:pt x="1551" y="14315"/>
                  <a:pt x="1472" y="14315"/>
                </a:cubicBezTo>
                <a:close/>
                <a:moveTo>
                  <a:pt x="5799" y="15231"/>
                </a:moveTo>
                <a:cubicBezTo>
                  <a:pt x="5538" y="15231"/>
                  <a:pt x="5255" y="15264"/>
                  <a:pt x="4940" y="15329"/>
                </a:cubicBezTo>
                <a:cubicBezTo>
                  <a:pt x="4831" y="15351"/>
                  <a:pt x="4755" y="15470"/>
                  <a:pt x="4777" y="15579"/>
                </a:cubicBezTo>
                <a:cubicBezTo>
                  <a:pt x="4798" y="15677"/>
                  <a:pt x="4885" y="15742"/>
                  <a:pt x="4983" y="15742"/>
                </a:cubicBezTo>
                <a:lnTo>
                  <a:pt x="5027" y="15742"/>
                </a:lnTo>
                <a:cubicBezTo>
                  <a:pt x="5310" y="15677"/>
                  <a:pt x="5571" y="15655"/>
                  <a:pt x="5799" y="15655"/>
                </a:cubicBezTo>
                <a:lnTo>
                  <a:pt x="5821" y="15655"/>
                </a:lnTo>
                <a:cubicBezTo>
                  <a:pt x="5941" y="15655"/>
                  <a:pt x="6017" y="15557"/>
                  <a:pt x="6017" y="15438"/>
                </a:cubicBezTo>
                <a:cubicBezTo>
                  <a:pt x="6017" y="15329"/>
                  <a:pt x="5908" y="15231"/>
                  <a:pt x="5799" y="15231"/>
                </a:cubicBezTo>
                <a:close/>
                <a:moveTo>
                  <a:pt x="6610" y="15464"/>
                </a:moveTo>
                <a:cubicBezTo>
                  <a:pt x="6557" y="15464"/>
                  <a:pt x="6505" y="15483"/>
                  <a:pt x="6463" y="15525"/>
                </a:cubicBezTo>
                <a:cubicBezTo>
                  <a:pt x="6387" y="15601"/>
                  <a:pt x="6376" y="15742"/>
                  <a:pt x="6463" y="15819"/>
                </a:cubicBezTo>
                <a:cubicBezTo>
                  <a:pt x="6506" y="15862"/>
                  <a:pt x="6528" y="15906"/>
                  <a:pt x="6528" y="15971"/>
                </a:cubicBezTo>
                <a:cubicBezTo>
                  <a:pt x="6539" y="16036"/>
                  <a:pt x="6539" y="16101"/>
                  <a:pt x="6539" y="16167"/>
                </a:cubicBezTo>
                <a:cubicBezTo>
                  <a:pt x="6539" y="16265"/>
                  <a:pt x="6528" y="16352"/>
                  <a:pt x="6517" y="16439"/>
                </a:cubicBezTo>
                <a:cubicBezTo>
                  <a:pt x="6496" y="16558"/>
                  <a:pt x="6572" y="16667"/>
                  <a:pt x="6680" y="16689"/>
                </a:cubicBezTo>
                <a:lnTo>
                  <a:pt x="6724" y="16689"/>
                </a:lnTo>
                <a:cubicBezTo>
                  <a:pt x="6822" y="16689"/>
                  <a:pt x="6909" y="16624"/>
                  <a:pt x="6931" y="16526"/>
                </a:cubicBezTo>
                <a:cubicBezTo>
                  <a:pt x="6952" y="16406"/>
                  <a:pt x="6963" y="16286"/>
                  <a:pt x="6963" y="16167"/>
                </a:cubicBezTo>
                <a:cubicBezTo>
                  <a:pt x="6963" y="16090"/>
                  <a:pt x="6952" y="16014"/>
                  <a:pt x="6952" y="15927"/>
                </a:cubicBezTo>
                <a:cubicBezTo>
                  <a:pt x="6931" y="15775"/>
                  <a:pt x="6876" y="15634"/>
                  <a:pt x="6767" y="15525"/>
                </a:cubicBezTo>
                <a:cubicBezTo>
                  <a:pt x="6723" y="15485"/>
                  <a:pt x="6666" y="15464"/>
                  <a:pt x="6610" y="15464"/>
                </a:cubicBezTo>
                <a:close/>
                <a:moveTo>
                  <a:pt x="4179" y="15564"/>
                </a:moveTo>
                <a:cubicBezTo>
                  <a:pt x="4154" y="15564"/>
                  <a:pt x="4128" y="15569"/>
                  <a:pt x="4102" y="15579"/>
                </a:cubicBezTo>
                <a:cubicBezTo>
                  <a:pt x="3830" y="15677"/>
                  <a:pt x="3569" y="15786"/>
                  <a:pt x="3308" y="15927"/>
                </a:cubicBezTo>
                <a:cubicBezTo>
                  <a:pt x="3210" y="15971"/>
                  <a:pt x="3167" y="16090"/>
                  <a:pt x="3199" y="16188"/>
                </a:cubicBezTo>
                <a:cubicBezTo>
                  <a:pt x="3014" y="16036"/>
                  <a:pt x="2819" y="15884"/>
                  <a:pt x="2644" y="15710"/>
                </a:cubicBezTo>
                <a:cubicBezTo>
                  <a:pt x="2608" y="15673"/>
                  <a:pt x="2556" y="15654"/>
                  <a:pt x="2503" y="15654"/>
                </a:cubicBezTo>
                <a:cubicBezTo>
                  <a:pt x="2447" y="15654"/>
                  <a:pt x="2390" y="15676"/>
                  <a:pt x="2351" y="15721"/>
                </a:cubicBezTo>
                <a:cubicBezTo>
                  <a:pt x="2275" y="15797"/>
                  <a:pt x="2275" y="15938"/>
                  <a:pt x="2351" y="16014"/>
                </a:cubicBezTo>
                <a:cubicBezTo>
                  <a:pt x="2470" y="16123"/>
                  <a:pt x="2579" y="16232"/>
                  <a:pt x="2710" y="16330"/>
                </a:cubicBezTo>
                <a:cubicBezTo>
                  <a:pt x="2696" y="16327"/>
                  <a:pt x="2683" y="16326"/>
                  <a:pt x="2669" y="16326"/>
                </a:cubicBezTo>
                <a:cubicBezTo>
                  <a:pt x="2629" y="16326"/>
                  <a:pt x="2590" y="16338"/>
                  <a:pt x="2557" y="16362"/>
                </a:cubicBezTo>
                <a:cubicBezTo>
                  <a:pt x="2307" y="16526"/>
                  <a:pt x="2079" y="16700"/>
                  <a:pt x="1861" y="16885"/>
                </a:cubicBezTo>
                <a:cubicBezTo>
                  <a:pt x="1774" y="16961"/>
                  <a:pt x="1763" y="17091"/>
                  <a:pt x="1839" y="17178"/>
                </a:cubicBezTo>
                <a:cubicBezTo>
                  <a:pt x="1883" y="17233"/>
                  <a:pt x="1937" y="17255"/>
                  <a:pt x="2003" y="17255"/>
                </a:cubicBezTo>
                <a:cubicBezTo>
                  <a:pt x="2046" y="17255"/>
                  <a:pt x="2101" y="17244"/>
                  <a:pt x="2133" y="17200"/>
                </a:cubicBezTo>
                <a:cubicBezTo>
                  <a:pt x="2340" y="17026"/>
                  <a:pt x="2557" y="16863"/>
                  <a:pt x="2786" y="16711"/>
                </a:cubicBezTo>
                <a:cubicBezTo>
                  <a:pt x="2873" y="16656"/>
                  <a:pt x="2906" y="16547"/>
                  <a:pt x="2873" y="16460"/>
                </a:cubicBezTo>
                <a:lnTo>
                  <a:pt x="2873" y="16460"/>
                </a:lnTo>
                <a:cubicBezTo>
                  <a:pt x="2916" y="16504"/>
                  <a:pt x="2971" y="16537"/>
                  <a:pt x="3025" y="16580"/>
                </a:cubicBezTo>
                <a:cubicBezTo>
                  <a:pt x="3060" y="16606"/>
                  <a:pt x="3101" y="16618"/>
                  <a:pt x="3142" y="16618"/>
                </a:cubicBezTo>
                <a:cubicBezTo>
                  <a:pt x="3207" y="16618"/>
                  <a:pt x="3273" y="16589"/>
                  <a:pt x="3319" y="16537"/>
                </a:cubicBezTo>
                <a:cubicBezTo>
                  <a:pt x="3362" y="16460"/>
                  <a:pt x="3373" y="16384"/>
                  <a:pt x="3330" y="16308"/>
                </a:cubicBezTo>
                <a:lnTo>
                  <a:pt x="3330" y="16308"/>
                </a:lnTo>
                <a:cubicBezTo>
                  <a:pt x="3354" y="16318"/>
                  <a:pt x="3381" y="16323"/>
                  <a:pt x="3407" y="16323"/>
                </a:cubicBezTo>
                <a:cubicBezTo>
                  <a:pt x="3438" y="16323"/>
                  <a:pt x="3469" y="16315"/>
                  <a:pt x="3493" y="16297"/>
                </a:cubicBezTo>
                <a:cubicBezTo>
                  <a:pt x="3743" y="16178"/>
                  <a:pt x="3993" y="16069"/>
                  <a:pt x="4244" y="15971"/>
                </a:cubicBezTo>
                <a:cubicBezTo>
                  <a:pt x="4352" y="15927"/>
                  <a:pt x="4418" y="15808"/>
                  <a:pt x="4374" y="15699"/>
                </a:cubicBezTo>
                <a:cubicBezTo>
                  <a:pt x="4341" y="15616"/>
                  <a:pt x="4263" y="15564"/>
                  <a:pt x="4179" y="15564"/>
                </a:cubicBezTo>
                <a:close/>
                <a:moveTo>
                  <a:pt x="3863" y="16643"/>
                </a:moveTo>
                <a:cubicBezTo>
                  <a:pt x="3787" y="16643"/>
                  <a:pt x="3716" y="16685"/>
                  <a:pt x="3678" y="16754"/>
                </a:cubicBezTo>
                <a:cubicBezTo>
                  <a:pt x="3624" y="16863"/>
                  <a:pt x="3656" y="16993"/>
                  <a:pt x="3765" y="17048"/>
                </a:cubicBezTo>
                <a:cubicBezTo>
                  <a:pt x="4037" y="17189"/>
                  <a:pt x="4309" y="17309"/>
                  <a:pt x="4570" y="17396"/>
                </a:cubicBezTo>
                <a:lnTo>
                  <a:pt x="4635" y="17396"/>
                </a:lnTo>
                <a:cubicBezTo>
                  <a:pt x="4722" y="17396"/>
                  <a:pt x="4809" y="17342"/>
                  <a:pt x="4831" y="17255"/>
                </a:cubicBezTo>
                <a:cubicBezTo>
                  <a:pt x="4875" y="17146"/>
                  <a:pt x="4809" y="17026"/>
                  <a:pt x="4701" y="16993"/>
                </a:cubicBezTo>
                <a:cubicBezTo>
                  <a:pt x="4461" y="16906"/>
                  <a:pt x="4211" y="16808"/>
                  <a:pt x="3961" y="16667"/>
                </a:cubicBezTo>
                <a:cubicBezTo>
                  <a:pt x="3928" y="16651"/>
                  <a:pt x="3895" y="16643"/>
                  <a:pt x="3863" y="16643"/>
                </a:cubicBezTo>
                <a:close/>
                <a:moveTo>
                  <a:pt x="6270" y="16959"/>
                </a:moveTo>
                <a:cubicBezTo>
                  <a:pt x="6232" y="16959"/>
                  <a:pt x="6193" y="16970"/>
                  <a:pt x="6158" y="16993"/>
                </a:cubicBezTo>
                <a:cubicBezTo>
                  <a:pt x="6006" y="17091"/>
                  <a:pt x="5788" y="17135"/>
                  <a:pt x="5538" y="17135"/>
                </a:cubicBezTo>
                <a:lnTo>
                  <a:pt x="5473" y="17135"/>
                </a:lnTo>
                <a:cubicBezTo>
                  <a:pt x="5342" y="17135"/>
                  <a:pt x="5255" y="17222"/>
                  <a:pt x="5255" y="17342"/>
                </a:cubicBezTo>
                <a:cubicBezTo>
                  <a:pt x="5244" y="17461"/>
                  <a:pt x="5342" y="17559"/>
                  <a:pt x="5451" y="17559"/>
                </a:cubicBezTo>
                <a:lnTo>
                  <a:pt x="5538" y="17559"/>
                </a:lnTo>
                <a:cubicBezTo>
                  <a:pt x="5875" y="17559"/>
                  <a:pt x="6158" y="17483"/>
                  <a:pt x="6387" y="17342"/>
                </a:cubicBezTo>
                <a:cubicBezTo>
                  <a:pt x="6485" y="17287"/>
                  <a:pt x="6517" y="17157"/>
                  <a:pt x="6452" y="17059"/>
                </a:cubicBezTo>
                <a:cubicBezTo>
                  <a:pt x="6410" y="16995"/>
                  <a:pt x="6340" y="16959"/>
                  <a:pt x="6270" y="16959"/>
                </a:cubicBezTo>
                <a:close/>
                <a:moveTo>
                  <a:pt x="1394" y="17423"/>
                </a:moveTo>
                <a:cubicBezTo>
                  <a:pt x="1337" y="17423"/>
                  <a:pt x="1282" y="17448"/>
                  <a:pt x="1241" y="17494"/>
                </a:cubicBezTo>
                <a:cubicBezTo>
                  <a:pt x="1045" y="17722"/>
                  <a:pt x="871" y="17962"/>
                  <a:pt x="719" y="18201"/>
                </a:cubicBezTo>
                <a:cubicBezTo>
                  <a:pt x="654" y="18299"/>
                  <a:pt x="686" y="18429"/>
                  <a:pt x="784" y="18495"/>
                </a:cubicBezTo>
                <a:cubicBezTo>
                  <a:pt x="817" y="18516"/>
                  <a:pt x="860" y="18527"/>
                  <a:pt x="893" y="18527"/>
                </a:cubicBezTo>
                <a:cubicBezTo>
                  <a:pt x="969" y="18527"/>
                  <a:pt x="1034" y="18484"/>
                  <a:pt x="1078" y="18419"/>
                </a:cubicBezTo>
                <a:cubicBezTo>
                  <a:pt x="1208" y="18201"/>
                  <a:pt x="1372" y="17983"/>
                  <a:pt x="1557" y="17777"/>
                </a:cubicBezTo>
                <a:cubicBezTo>
                  <a:pt x="1633" y="17690"/>
                  <a:pt x="1622" y="17559"/>
                  <a:pt x="1535" y="17483"/>
                </a:cubicBezTo>
                <a:cubicBezTo>
                  <a:pt x="1494" y="17442"/>
                  <a:pt x="1444" y="17423"/>
                  <a:pt x="1394" y="17423"/>
                </a:cubicBezTo>
                <a:close/>
                <a:moveTo>
                  <a:pt x="511" y="18850"/>
                </a:moveTo>
                <a:cubicBezTo>
                  <a:pt x="428" y="18850"/>
                  <a:pt x="350" y="18901"/>
                  <a:pt x="316" y="18984"/>
                </a:cubicBezTo>
                <a:cubicBezTo>
                  <a:pt x="208" y="19256"/>
                  <a:pt x="131" y="19550"/>
                  <a:pt x="77" y="19833"/>
                </a:cubicBezTo>
                <a:cubicBezTo>
                  <a:pt x="55" y="19952"/>
                  <a:pt x="131" y="20061"/>
                  <a:pt x="251" y="20083"/>
                </a:cubicBezTo>
                <a:lnTo>
                  <a:pt x="284" y="20083"/>
                </a:lnTo>
                <a:cubicBezTo>
                  <a:pt x="382" y="20083"/>
                  <a:pt x="469" y="20007"/>
                  <a:pt x="490" y="19909"/>
                </a:cubicBezTo>
                <a:cubicBezTo>
                  <a:pt x="534" y="19648"/>
                  <a:pt x="610" y="19387"/>
                  <a:pt x="708" y="19137"/>
                </a:cubicBezTo>
                <a:cubicBezTo>
                  <a:pt x="752" y="19028"/>
                  <a:pt x="697" y="18908"/>
                  <a:pt x="588" y="18865"/>
                </a:cubicBezTo>
                <a:cubicBezTo>
                  <a:pt x="563" y="18854"/>
                  <a:pt x="537" y="18850"/>
                  <a:pt x="511" y="18850"/>
                </a:cubicBezTo>
                <a:close/>
                <a:moveTo>
                  <a:pt x="208" y="20496"/>
                </a:moveTo>
                <a:cubicBezTo>
                  <a:pt x="99" y="20496"/>
                  <a:pt x="1" y="20594"/>
                  <a:pt x="1" y="20714"/>
                </a:cubicBezTo>
                <a:cubicBezTo>
                  <a:pt x="12" y="20997"/>
                  <a:pt x="34" y="21290"/>
                  <a:pt x="88" y="21584"/>
                </a:cubicBezTo>
                <a:cubicBezTo>
                  <a:pt x="110" y="21693"/>
                  <a:pt x="197" y="21758"/>
                  <a:pt x="295" y="21758"/>
                </a:cubicBezTo>
                <a:lnTo>
                  <a:pt x="338" y="21758"/>
                </a:lnTo>
                <a:cubicBezTo>
                  <a:pt x="447" y="21736"/>
                  <a:pt x="523" y="21628"/>
                  <a:pt x="501" y="21508"/>
                </a:cubicBezTo>
                <a:cubicBezTo>
                  <a:pt x="458" y="21236"/>
                  <a:pt x="425" y="20975"/>
                  <a:pt x="425" y="20714"/>
                </a:cubicBezTo>
                <a:cubicBezTo>
                  <a:pt x="425" y="20594"/>
                  <a:pt x="327" y="20496"/>
                  <a:pt x="219" y="20496"/>
                </a:cubicBezTo>
                <a:close/>
                <a:moveTo>
                  <a:pt x="524" y="22146"/>
                </a:moveTo>
                <a:cubicBezTo>
                  <a:pt x="499" y="22146"/>
                  <a:pt x="472" y="22151"/>
                  <a:pt x="447" y="22161"/>
                </a:cubicBezTo>
                <a:cubicBezTo>
                  <a:pt x="338" y="22204"/>
                  <a:pt x="284" y="22324"/>
                  <a:pt x="327" y="22433"/>
                </a:cubicBezTo>
                <a:cubicBezTo>
                  <a:pt x="436" y="22716"/>
                  <a:pt x="578" y="22977"/>
                  <a:pt x="730" y="23216"/>
                </a:cubicBezTo>
                <a:cubicBezTo>
                  <a:pt x="773" y="23281"/>
                  <a:pt x="839" y="23314"/>
                  <a:pt x="915" y="23314"/>
                </a:cubicBezTo>
                <a:cubicBezTo>
                  <a:pt x="947" y="23314"/>
                  <a:pt x="991" y="23303"/>
                  <a:pt x="1024" y="23281"/>
                </a:cubicBezTo>
                <a:cubicBezTo>
                  <a:pt x="1121" y="23216"/>
                  <a:pt x="1154" y="23085"/>
                  <a:pt x="1089" y="22988"/>
                </a:cubicBezTo>
                <a:cubicBezTo>
                  <a:pt x="947" y="22770"/>
                  <a:pt x="817" y="22531"/>
                  <a:pt x="719" y="22280"/>
                </a:cubicBezTo>
                <a:cubicBezTo>
                  <a:pt x="686" y="22197"/>
                  <a:pt x="608" y="22146"/>
                  <a:pt x="524" y="22146"/>
                </a:cubicBezTo>
                <a:close/>
                <a:moveTo>
                  <a:pt x="1431" y="23552"/>
                </a:moveTo>
                <a:cubicBezTo>
                  <a:pt x="1379" y="23552"/>
                  <a:pt x="1327" y="23571"/>
                  <a:pt x="1285" y="23608"/>
                </a:cubicBezTo>
                <a:cubicBezTo>
                  <a:pt x="1208" y="23695"/>
                  <a:pt x="1198" y="23825"/>
                  <a:pt x="1285" y="23912"/>
                </a:cubicBezTo>
                <a:cubicBezTo>
                  <a:pt x="1480" y="24108"/>
                  <a:pt x="1698" y="24304"/>
                  <a:pt x="1937" y="24489"/>
                </a:cubicBezTo>
                <a:cubicBezTo>
                  <a:pt x="1981" y="24511"/>
                  <a:pt x="2024" y="24521"/>
                  <a:pt x="2068" y="24521"/>
                </a:cubicBezTo>
                <a:cubicBezTo>
                  <a:pt x="2133" y="24521"/>
                  <a:pt x="2198" y="24500"/>
                  <a:pt x="2231" y="24445"/>
                </a:cubicBezTo>
                <a:cubicBezTo>
                  <a:pt x="2307" y="24347"/>
                  <a:pt x="2285" y="24217"/>
                  <a:pt x="2198" y="24141"/>
                </a:cubicBezTo>
                <a:cubicBezTo>
                  <a:pt x="1970" y="23977"/>
                  <a:pt x="1763" y="23803"/>
                  <a:pt x="1589" y="23618"/>
                </a:cubicBezTo>
                <a:cubicBezTo>
                  <a:pt x="1544" y="23574"/>
                  <a:pt x="1488" y="23552"/>
                  <a:pt x="1431" y="23552"/>
                </a:cubicBezTo>
                <a:close/>
                <a:moveTo>
                  <a:pt x="2767" y="24564"/>
                </a:moveTo>
                <a:cubicBezTo>
                  <a:pt x="2694" y="24564"/>
                  <a:pt x="2626" y="24603"/>
                  <a:pt x="2590" y="24674"/>
                </a:cubicBezTo>
                <a:cubicBezTo>
                  <a:pt x="2536" y="24772"/>
                  <a:pt x="2568" y="24902"/>
                  <a:pt x="2666" y="24957"/>
                </a:cubicBezTo>
                <a:cubicBezTo>
                  <a:pt x="2906" y="25098"/>
                  <a:pt x="3167" y="25229"/>
                  <a:pt x="3439" y="25348"/>
                </a:cubicBezTo>
                <a:cubicBezTo>
                  <a:pt x="3471" y="25359"/>
                  <a:pt x="3493" y="25370"/>
                  <a:pt x="3526" y="25370"/>
                </a:cubicBezTo>
                <a:cubicBezTo>
                  <a:pt x="3602" y="25370"/>
                  <a:pt x="3678" y="25326"/>
                  <a:pt x="3721" y="25250"/>
                </a:cubicBezTo>
                <a:cubicBezTo>
                  <a:pt x="3765" y="25141"/>
                  <a:pt x="3721" y="25011"/>
                  <a:pt x="3613" y="24967"/>
                </a:cubicBezTo>
                <a:cubicBezTo>
                  <a:pt x="3352" y="24848"/>
                  <a:pt x="3101" y="24717"/>
                  <a:pt x="2884" y="24598"/>
                </a:cubicBezTo>
                <a:cubicBezTo>
                  <a:pt x="2846" y="24575"/>
                  <a:pt x="2806" y="24564"/>
                  <a:pt x="2767" y="24564"/>
                </a:cubicBezTo>
                <a:close/>
                <a:moveTo>
                  <a:pt x="4306" y="25268"/>
                </a:moveTo>
                <a:cubicBezTo>
                  <a:pt x="4220" y="25268"/>
                  <a:pt x="4138" y="25319"/>
                  <a:pt x="4113" y="25403"/>
                </a:cubicBezTo>
                <a:cubicBezTo>
                  <a:pt x="4070" y="25511"/>
                  <a:pt x="4124" y="25642"/>
                  <a:pt x="4233" y="25675"/>
                </a:cubicBezTo>
                <a:cubicBezTo>
                  <a:pt x="4494" y="25783"/>
                  <a:pt x="4766" y="25870"/>
                  <a:pt x="5038" y="25968"/>
                </a:cubicBezTo>
                <a:cubicBezTo>
                  <a:pt x="5060" y="25968"/>
                  <a:pt x="5081" y="25979"/>
                  <a:pt x="5103" y="25979"/>
                </a:cubicBezTo>
                <a:cubicBezTo>
                  <a:pt x="5190" y="25979"/>
                  <a:pt x="5277" y="25914"/>
                  <a:pt x="5299" y="25827"/>
                </a:cubicBezTo>
                <a:cubicBezTo>
                  <a:pt x="5342" y="25718"/>
                  <a:pt x="5277" y="25598"/>
                  <a:pt x="5168" y="25566"/>
                </a:cubicBezTo>
                <a:cubicBezTo>
                  <a:pt x="4907" y="25479"/>
                  <a:pt x="4646" y="25381"/>
                  <a:pt x="4385" y="25283"/>
                </a:cubicBezTo>
                <a:cubicBezTo>
                  <a:pt x="4360" y="25273"/>
                  <a:pt x="4333" y="25268"/>
                  <a:pt x="4306" y="25268"/>
                </a:cubicBezTo>
                <a:close/>
                <a:moveTo>
                  <a:pt x="5912" y="25808"/>
                </a:moveTo>
                <a:cubicBezTo>
                  <a:pt x="5818" y="25808"/>
                  <a:pt x="5739" y="25868"/>
                  <a:pt x="5712" y="25957"/>
                </a:cubicBezTo>
                <a:cubicBezTo>
                  <a:pt x="5669" y="26066"/>
                  <a:pt x="5734" y="26186"/>
                  <a:pt x="5843" y="26218"/>
                </a:cubicBezTo>
                <a:lnTo>
                  <a:pt x="6659" y="26469"/>
                </a:lnTo>
                <a:lnTo>
                  <a:pt x="6724" y="26469"/>
                </a:lnTo>
                <a:cubicBezTo>
                  <a:pt x="6811" y="26469"/>
                  <a:pt x="6898" y="26414"/>
                  <a:pt x="6920" y="26327"/>
                </a:cubicBezTo>
                <a:cubicBezTo>
                  <a:pt x="6952" y="26208"/>
                  <a:pt x="6887" y="26099"/>
                  <a:pt x="6778" y="26055"/>
                </a:cubicBezTo>
                <a:lnTo>
                  <a:pt x="5973" y="25816"/>
                </a:lnTo>
                <a:cubicBezTo>
                  <a:pt x="5952" y="25810"/>
                  <a:pt x="5932" y="25808"/>
                  <a:pt x="5912" y="25808"/>
                </a:cubicBezTo>
                <a:close/>
                <a:moveTo>
                  <a:pt x="7537" y="26297"/>
                </a:moveTo>
                <a:cubicBezTo>
                  <a:pt x="7446" y="26297"/>
                  <a:pt x="7358" y="26357"/>
                  <a:pt x="7322" y="26447"/>
                </a:cubicBezTo>
                <a:cubicBezTo>
                  <a:pt x="7290" y="26556"/>
                  <a:pt x="7355" y="26675"/>
                  <a:pt x="7464" y="26708"/>
                </a:cubicBezTo>
                <a:cubicBezTo>
                  <a:pt x="7736" y="26806"/>
                  <a:pt x="7997" y="26893"/>
                  <a:pt x="8247" y="26980"/>
                </a:cubicBezTo>
                <a:cubicBezTo>
                  <a:pt x="8280" y="26991"/>
                  <a:pt x="8301" y="27002"/>
                  <a:pt x="8323" y="27002"/>
                </a:cubicBezTo>
                <a:cubicBezTo>
                  <a:pt x="8410" y="27002"/>
                  <a:pt x="8486" y="26947"/>
                  <a:pt x="8519" y="26860"/>
                </a:cubicBezTo>
                <a:cubicBezTo>
                  <a:pt x="8562" y="26752"/>
                  <a:pt x="8508" y="26632"/>
                  <a:pt x="8399" y="26588"/>
                </a:cubicBezTo>
                <a:cubicBezTo>
                  <a:pt x="8149" y="26490"/>
                  <a:pt x="7877" y="26403"/>
                  <a:pt x="7594" y="26306"/>
                </a:cubicBezTo>
                <a:cubicBezTo>
                  <a:pt x="7575" y="26300"/>
                  <a:pt x="7556" y="26297"/>
                  <a:pt x="7537" y="26297"/>
                </a:cubicBezTo>
                <a:close/>
                <a:moveTo>
                  <a:pt x="9100" y="26913"/>
                </a:moveTo>
                <a:cubicBezTo>
                  <a:pt x="9025" y="26913"/>
                  <a:pt x="8949" y="26955"/>
                  <a:pt x="8911" y="27023"/>
                </a:cubicBezTo>
                <a:cubicBezTo>
                  <a:pt x="8856" y="27132"/>
                  <a:pt x="8900" y="27263"/>
                  <a:pt x="9008" y="27317"/>
                </a:cubicBezTo>
                <a:cubicBezTo>
                  <a:pt x="9280" y="27448"/>
                  <a:pt x="9487" y="27589"/>
                  <a:pt x="9672" y="27741"/>
                </a:cubicBezTo>
                <a:cubicBezTo>
                  <a:pt x="9705" y="27774"/>
                  <a:pt x="9759" y="27796"/>
                  <a:pt x="9803" y="27796"/>
                </a:cubicBezTo>
                <a:cubicBezTo>
                  <a:pt x="9868" y="27796"/>
                  <a:pt x="9922" y="27774"/>
                  <a:pt x="9966" y="27720"/>
                </a:cubicBezTo>
                <a:cubicBezTo>
                  <a:pt x="10042" y="27633"/>
                  <a:pt x="10031" y="27502"/>
                  <a:pt x="9944" y="27426"/>
                </a:cubicBezTo>
                <a:cubicBezTo>
                  <a:pt x="9737" y="27252"/>
                  <a:pt x="9498" y="27089"/>
                  <a:pt x="9193" y="26936"/>
                </a:cubicBezTo>
                <a:cubicBezTo>
                  <a:pt x="9164" y="26920"/>
                  <a:pt x="9132" y="26913"/>
                  <a:pt x="9100" y="26913"/>
                </a:cubicBezTo>
                <a:close/>
                <a:moveTo>
                  <a:pt x="10304" y="28031"/>
                </a:moveTo>
                <a:cubicBezTo>
                  <a:pt x="10278" y="28031"/>
                  <a:pt x="10252" y="28036"/>
                  <a:pt x="10227" y="28046"/>
                </a:cubicBezTo>
                <a:cubicBezTo>
                  <a:pt x="10118" y="28090"/>
                  <a:pt x="10064" y="28220"/>
                  <a:pt x="10107" y="28329"/>
                </a:cubicBezTo>
                <a:cubicBezTo>
                  <a:pt x="10162" y="28449"/>
                  <a:pt x="10183" y="28579"/>
                  <a:pt x="10194" y="28710"/>
                </a:cubicBezTo>
                <a:cubicBezTo>
                  <a:pt x="10205" y="28840"/>
                  <a:pt x="10216" y="28960"/>
                  <a:pt x="10216" y="29080"/>
                </a:cubicBezTo>
                <a:cubicBezTo>
                  <a:pt x="10216" y="29188"/>
                  <a:pt x="10314" y="29286"/>
                  <a:pt x="10423" y="29286"/>
                </a:cubicBezTo>
                <a:lnTo>
                  <a:pt x="10434" y="29286"/>
                </a:lnTo>
                <a:cubicBezTo>
                  <a:pt x="10553" y="29275"/>
                  <a:pt x="10640" y="29177"/>
                  <a:pt x="10640" y="29069"/>
                </a:cubicBezTo>
                <a:cubicBezTo>
                  <a:pt x="10629" y="28938"/>
                  <a:pt x="10629" y="28808"/>
                  <a:pt x="10619" y="28677"/>
                </a:cubicBezTo>
                <a:cubicBezTo>
                  <a:pt x="10608" y="28503"/>
                  <a:pt x="10564" y="28329"/>
                  <a:pt x="10499" y="28166"/>
                </a:cubicBezTo>
                <a:cubicBezTo>
                  <a:pt x="10466" y="28082"/>
                  <a:pt x="10388" y="28031"/>
                  <a:pt x="10304" y="28031"/>
                </a:cubicBezTo>
                <a:close/>
                <a:moveTo>
                  <a:pt x="10423" y="29700"/>
                </a:moveTo>
                <a:cubicBezTo>
                  <a:pt x="10303" y="29700"/>
                  <a:pt x="10205" y="29776"/>
                  <a:pt x="10194" y="29895"/>
                </a:cubicBezTo>
                <a:cubicBezTo>
                  <a:pt x="10162" y="30178"/>
                  <a:pt x="10118" y="30439"/>
                  <a:pt x="10053" y="30690"/>
                </a:cubicBezTo>
                <a:cubicBezTo>
                  <a:pt x="10020" y="30798"/>
                  <a:pt x="10085" y="30918"/>
                  <a:pt x="10205" y="30951"/>
                </a:cubicBezTo>
                <a:lnTo>
                  <a:pt x="10260" y="30951"/>
                </a:lnTo>
                <a:cubicBezTo>
                  <a:pt x="10347" y="30951"/>
                  <a:pt x="10434" y="30896"/>
                  <a:pt x="10455" y="30798"/>
                </a:cubicBezTo>
                <a:cubicBezTo>
                  <a:pt x="10531" y="30526"/>
                  <a:pt x="10586" y="30244"/>
                  <a:pt x="10608" y="29928"/>
                </a:cubicBezTo>
                <a:cubicBezTo>
                  <a:pt x="10619" y="29819"/>
                  <a:pt x="10542" y="29711"/>
                  <a:pt x="10423" y="29700"/>
                </a:cubicBezTo>
                <a:close/>
                <a:moveTo>
                  <a:pt x="9945" y="31316"/>
                </a:moveTo>
                <a:cubicBezTo>
                  <a:pt x="9869" y="31316"/>
                  <a:pt x="9796" y="31355"/>
                  <a:pt x="9759" y="31429"/>
                </a:cubicBezTo>
                <a:cubicBezTo>
                  <a:pt x="9639" y="31658"/>
                  <a:pt x="9476" y="31875"/>
                  <a:pt x="9302" y="32049"/>
                </a:cubicBezTo>
                <a:cubicBezTo>
                  <a:pt x="9215" y="32136"/>
                  <a:pt x="9215" y="32267"/>
                  <a:pt x="9302" y="32354"/>
                </a:cubicBezTo>
                <a:cubicBezTo>
                  <a:pt x="9346" y="32398"/>
                  <a:pt x="9400" y="32408"/>
                  <a:pt x="9455" y="32408"/>
                </a:cubicBezTo>
                <a:cubicBezTo>
                  <a:pt x="9509" y="32408"/>
                  <a:pt x="9563" y="32387"/>
                  <a:pt x="9596" y="32354"/>
                </a:cubicBezTo>
                <a:cubicBezTo>
                  <a:pt x="9813" y="32136"/>
                  <a:pt x="9988" y="31897"/>
                  <a:pt x="10129" y="31625"/>
                </a:cubicBezTo>
                <a:cubicBezTo>
                  <a:pt x="10194" y="31527"/>
                  <a:pt x="10151" y="31397"/>
                  <a:pt x="10053" y="31342"/>
                </a:cubicBezTo>
                <a:cubicBezTo>
                  <a:pt x="10018" y="31325"/>
                  <a:pt x="9981" y="31316"/>
                  <a:pt x="9945" y="31316"/>
                </a:cubicBezTo>
                <a:close/>
                <a:moveTo>
                  <a:pt x="8784" y="32502"/>
                </a:moveTo>
                <a:cubicBezTo>
                  <a:pt x="8749" y="32502"/>
                  <a:pt x="8714" y="32510"/>
                  <a:pt x="8682" y="32528"/>
                </a:cubicBezTo>
                <a:cubicBezTo>
                  <a:pt x="8454" y="32648"/>
                  <a:pt x="8214" y="32746"/>
                  <a:pt x="7942" y="32833"/>
                </a:cubicBezTo>
                <a:cubicBezTo>
                  <a:pt x="7834" y="32854"/>
                  <a:pt x="7768" y="32974"/>
                  <a:pt x="7801" y="33083"/>
                </a:cubicBezTo>
                <a:cubicBezTo>
                  <a:pt x="7823" y="33181"/>
                  <a:pt x="7910" y="33246"/>
                  <a:pt x="7997" y="33246"/>
                </a:cubicBezTo>
                <a:cubicBezTo>
                  <a:pt x="8019" y="33246"/>
                  <a:pt x="8040" y="33235"/>
                  <a:pt x="8062" y="33235"/>
                </a:cubicBezTo>
                <a:cubicBezTo>
                  <a:pt x="8356" y="33148"/>
                  <a:pt x="8639" y="33028"/>
                  <a:pt x="8889" y="32898"/>
                </a:cubicBezTo>
                <a:cubicBezTo>
                  <a:pt x="8987" y="32833"/>
                  <a:pt x="9019" y="32713"/>
                  <a:pt x="8965" y="32604"/>
                </a:cubicBezTo>
                <a:cubicBezTo>
                  <a:pt x="8928" y="32538"/>
                  <a:pt x="8857" y="32502"/>
                  <a:pt x="8784" y="32502"/>
                </a:cubicBezTo>
                <a:close/>
                <a:moveTo>
                  <a:pt x="4666" y="32785"/>
                </a:moveTo>
                <a:cubicBezTo>
                  <a:pt x="4565" y="32785"/>
                  <a:pt x="4479" y="32848"/>
                  <a:pt x="4450" y="32952"/>
                </a:cubicBezTo>
                <a:cubicBezTo>
                  <a:pt x="4429" y="33061"/>
                  <a:pt x="4494" y="33170"/>
                  <a:pt x="4613" y="33203"/>
                </a:cubicBezTo>
                <a:cubicBezTo>
                  <a:pt x="4798" y="33246"/>
                  <a:pt x="5092" y="33311"/>
                  <a:pt x="5462" y="33355"/>
                </a:cubicBezTo>
                <a:cubicBezTo>
                  <a:pt x="5473" y="33366"/>
                  <a:pt x="5484" y="33366"/>
                  <a:pt x="5495" y="33366"/>
                </a:cubicBezTo>
                <a:cubicBezTo>
                  <a:pt x="5593" y="33366"/>
                  <a:pt x="5680" y="33279"/>
                  <a:pt x="5701" y="33181"/>
                </a:cubicBezTo>
                <a:cubicBezTo>
                  <a:pt x="5712" y="33061"/>
                  <a:pt x="5636" y="32952"/>
                  <a:pt x="5516" y="32941"/>
                </a:cubicBezTo>
                <a:cubicBezTo>
                  <a:pt x="5168" y="32898"/>
                  <a:pt x="4885" y="32833"/>
                  <a:pt x="4711" y="32789"/>
                </a:cubicBezTo>
                <a:cubicBezTo>
                  <a:pt x="4696" y="32786"/>
                  <a:pt x="4681" y="32785"/>
                  <a:pt x="4666" y="32785"/>
                </a:cubicBezTo>
                <a:close/>
                <a:moveTo>
                  <a:pt x="7168" y="32973"/>
                </a:moveTo>
                <a:cubicBezTo>
                  <a:pt x="7162" y="32973"/>
                  <a:pt x="7155" y="32973"/>
                  <a:pt x="7148" y="32974"/>
                </a:cubicBezTo>
                <a:cubicBezTo>
                  <a:pt x="6961" y="32999"/>
                  <a:pt x="6755" y="33011"/>
                  <a:pt x="6544" y="33011"/>
                </a:cubicBezTo>
                <a:cubicBezTo>
                  <a:pt x="6474" y="33011"/>
                  <a:pt x="6403" y="33009"/>
                  <a:pt x="6332" y="33007"/>
                </a:cubicBezTo>
                <a:cubicBezTo>
                  <a:pt x="6213" y="33007"/>
                  <a:pt x="6126" y="33094"/>
                  <a:pt x="6115" y="33213"/>
                </a:cubicBezTo>
                <a:cubicBezTo>
                  <a:pt x="6115" y="33333"/>
                  <a:pt x="6213" y="33431"/>
                  <a:pt x="6321" y="33431"/>
                </a:cubicBezTo>
                <a:lnTo>
                  <a:pt x="6517" y="33431"/>
                </a:lnTo>
                <a:cubicBezTo>
                  <a:pt x="6746" y="33431"/>
                  <a:pt x="6974" y="33420"/>
                  <a:pt x="7192" y="33398"/>
                </a:cubicBezTo>
                <a:cubicBezTo>
                  <a:pt x="7311" y="33387"/>
                  <a:pt x="7398" y="33279"/>
                  <a:pt x="7388" y="33170"/>
                </a:cubicBezTo>
                <a:cubicBezTo>
                  <a:pt x="7377" y="33057"/>
                  <a:pt x="7280" y="32973"/>
                  <a:pt x="7168" y="32973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3" name="Google Shape;2463;p71"/>
          <p:cNvSpPr/>
          <p:nvPr/>
        </p:nvSpPr>
        <p:spPr>
          <a:xfrm rot="-2271453">
            <a:off x="6996498" y="2637332"/>
            <a:ext cx="116439" cy="125463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464" name="Google Shape;2464;p71"/>
          <p:cNvGrpSpPr/>
          <p:nvPr/>
        </p:nvGrpSpPr>
        <p:grpSpPr>
          <a:xfrm rot="-2271534">
            <a:off x="7811651" y="2382293"/>
            <a:ext cx="188378" cy="195250"/>
            <a:chOff x="8487708" y="4150383"/>
            <a:chExt cx="188384" cy="195256"/>
          </a:xfrm>
        </p:grpSpPr>
        <p:sp>
          <p:nvSpPr>
            <p:cNvPr id="2465" name="Google Shape;2465;p71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6" name="Google Shape;2466;p71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7" name="Google Shape;2467;p71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8" name="Google Shape;2468;p71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469" name="Google Shape;2469;p71"/>
          <p:cNvGrpSpPr/>
          <p:nvPr/>
        </p:nvGrpSpPr>
        <p:grpSpPr>
          <a:xfrm>
            <a:off x="641100" y="2775410"/>
            <a:ext cx="1986930" cy="1575328"/>
            <a:chOff x="2233975" y="2112155"/>
            <a:chExt cx="1986930" cy="1575328"/>
          </a:xfrm>
        </p:grpSpPr>
        <p:sp>
          <p:nvSpPr>
            <p:cNvPr id="2470" name="Google Shape;2470;p71"/>
            <p:cNvSpPr/>
            <p:nvPr/>
          </p:nvSpPr>
          <p:spPr>
            <a:xfrm>
              <a:off x="2235025" y="2112155"/>
              <a:ext cx="1985880" cy="1575320"/>
            </a:xfrm>
            <a:custGeom>
              <a:avLst/>
              <a:gdLst/>
              <a:ahLst/>
              <a:cxnLst/>
              <a:rect l="l" t="t" r="r" b="b"/>
              <a:pathLst>
                <a:path w="49647" h="39383" extrusionOk="0">
                  <a:moveTo>
                    <a:pt x="23933" y="16252"/>
                  </a:moveTo>
                  <a:cubicBezTo>
                    <a:pt x="24209" y="16348"/>
                    <a:pt x="24485" y="16431"/>
                    <a:pt x="24748" y="16514"/>
                  </a:cubicBezTo>
                  <a:cubicBezTo>
                    <a:pt x="24748" y="16514"/>
                    <a:pt x="24748" y="16514"/>
                    <a:pt x="24748" y="16528"/>
                  </a:cubicBezTo>
                  <a:cubicBezTo>
                    <a:pt x="24472" y="16445"/>
                    <a:pt x="24209" y="16362"/>
                    <a:pt x="23933" y="16252"/>
                  </a:cubicBezTo>
                  <a:close/>
                  <a:moveTo>
                    <a:pt x="27084" y="0"/>
                  </a:moveTo>
                  <a:cubicBezTo>
                    <a:pt x="26914" y="0"/>
                    <a:pt x="26670" y="74"/>
                    <a:pt x="26322" y="247"/>
                  </a:cubicBezTo>
                  <a:cubicBezTo>
                    <a:pt x="24306" y="1227"/>
                    <a:pt x="24582" y="4762"/>
                    <a:pt x="24582" y="4762"/>
                  </a:cubicBezTo>
                  <a:cubicBezTo>
                    <a:pt x="24582" y="4762"/>
                    <a:pt x="24596" y="4776"/>
                    <a:pt x="24596" y="4790"/>
                  </a:cubicBezTo>
                  <a:cubicBezTo>
                    <a:pt x="22911" y="6654"/>
                    <a:pt x="19155" y="12440"/>
                    <a:pt x="21986" y="15175"/>
                  </a:cubicBezTo>
                  <a:cubicBezTo>
                    <a:pt x="21958" y="15230"/>
                    <a:pt x="21972" y="15271"/>
                    <a:pt x="22000" y="15313"/>
                  </a:cubicBezTo>
                  <a:cubicBezTo>
                    <a:pt x="22732" y="16072"/>
                    <a:pt x="23767" y="16514"/>
                    <a:pt x="24734" y="16763"/>
                  </a:cubicBezTo>
                  <a:cubicBezTo>
                    <a:pt x="24665" y="17522"/>
                    <a:pt x="24485" y="18392"/>
                    <a:pt x="24043" y="18889"/>
                  </a:cubicBezTo>
                  <a:cubicBezTo>
                    <a:pt x="23892" y="19069"/>
                    <a:pt x="23560" y="19138"/>
                    <a:pt x="23118" y="19138"/>
                  </a:cubicBezTo>
                  <a:cubicBezTo>
                    <a:pt x="23118" y="18986"/>
                    <a:pt x="23132" y="18889"/>
                    <a:pt x="23132" y="18889"/>
                  </a:cubicBezTo>
                  <a:cubicBezTo>
                    <a:pt x="23132" y="18889"/>
                    <a:pt x="21931" y="18599"/>
                    <a:pt x="20688" y="18392"/>
                  </a:cubicBezTo>
                  <a:cubicBezTo>
                    <a:pt x="20157" y="18139"/>
                    <a:pt x="18751" y="17972"/>
                    <a:pt x="17545" y="17972"/>
                  </a:cubicBezTo>
                  <a:cubicBezTo>
                    <a:pt x="17307" y="17972"/>
                    <a:pt x="17077" y="17978"/>
                    <a:pt x="16862" y="17992"/>
                  </a:cubicBezTo>
                  <a:lnTo>
                    <a:pt x="15813" y="10742"/>
                  </a:lnTo>
                  <a:lnTo>
                    <a:pt x="6381" y="12261"/>
                  </a:lnTo>
                  <a:cubicBezTo>
                    <a:pt x="6298" y="12164"/>
                    <a:pt x="6215" y="12068"/>
                    <a:pt x="6118" y="11985"/>
                  </a:cubicBezTo>
                  <a:cubicBezTo>
                    <a:pt x="5818" y="11706"/>
                    <a:pt x="5555" y="11612"/>
                    <a:pt x="5335" y="11612"/>
                  </a:cubicBezTo>
                  <a:cubicBezTo>
                    <a:pt x="4868" y="11612"/>
                    <a:pt x="4599" y="12040"/>
                    <a:pt x="4599" y="12040"/>
                  </a:cubicBezTo>
                  <a:cubicBezTo>
                    <a:pt x="4390" y="11862"/>
                    <a:pt x="4183" y="11798"/>
                    <a:pt x="3994" y="11798"/>
                  </a:cubicBezTo>
                  <a:cubicBezTo>
                    <a:pt x="3507" y="11798"/>
                    <a:pt x="3136" y="12219"/>
                    <a:pt x="3136" y="12219"/>
                  </a:cubicBezTo>
                  <a:cubicBezTo>
                    <a:pt x="2944" y="12099"/>
                    <a:pt x="2763" y="12050"/>
                    <a:pt x="2594" y="12050"/>
                  </a:cubicBezTo>
                  <a:cubicBezTo>
                    <a:pt x="1946" y="12050"/>
                    <a:pt x="1480" y="12780"/>
                    <a:pt x="1327" y="13076"/>
                  </a:cubicBezTo>
                  <a:lnTo>
                    <a:pt x="1" y="13283"/>
                  </a:lnTo>
                  <a:lnTo>
                    <a:pt x="4047" y="39383"/>
                  </a:lnTo>
                  <a:lnTo>
                    <a:pt x="19555" y="36690"/>
                  </a:lnTo>
                  <a:lnTo>
                    <a:pt x="19362" y="35392"/>
                  </a:lnTo>
                  <a:lnTo>
                    <a:pt x="19362" y="35392"/>
                  </a:lnTo>
                  <a:cubicBezTo>
                    <a:pt x="22538" y="35696"/>
                    <a:pt x="26446" y="36082"/>
                    <a:pt x="29084" y="36234"/>
                  </a:cubicBezTo>
                  <a:cubicBezTo>
                    <a:pt x="29070" y="36828"/>
                    <a:pt x="29098" y="37201"/>
                    <a:pt x="29208" y="37270"/>
                  </a:cubicBezTo>
                  <a:cubicBezTo>
                    <a:pt x="30037" y="37822"/>
                    <a:pt x="33531" y="37891"/>
                    <a:pt x="33738" y="38030"/>
                  </a:cubicBezTo>
                  <a:cubicBezTo>
                    <a:pt x="33740" y="38031"/>
                    <a:pt x="33743" y="38032"/>
                    <a:pt x="33745" y="38032"/>
                  </a:cubicBezTo>
                  <a:cubicBezTo>
                    <a:pt x="33958" y="38032"/>
                    <a:pt x="34486" y="32478"/>
                    <a:pt x="34691" y="32478"/>
                  </a:cubicBezTo>
                  <a:cubicBezTo>
                    <a:pt x="34878" y="32478"/>
                    <a:pt x="38944" y="36526"/>
                    <a:pt x="41493" y="36526"/>
                  </a:cubicBezTo>
                  <a:cubicBezTo>
                    <a:pt x="41757" y="36526"/>
                    <a:pt x="42005" y="36482"/>
                    <a:pt x="42231" y="36386"/>
                  </a:cubicBezTo>
                  <a:cubicBezTo>
                    <a:pt x="44634" y="35350"/>
                    <a:pt x="46788" y="23184"/>
                    <a:pt x="47409" y="22922"/>
                  </a:cubicBezTo>
                  <a:cubicBezTo>
                    <a:pt x="47644" y="22811"/>
                    <a:pt x="46802" y="22439"/>
                    <a:pt x="45628" y="22052"/>
                  </a:cubicBezTo>
                  <a:cubicBezTo>
                    <a:pt x="45766" y="21182"/>
                    <a:pt x="45863" y="20574"/>
                    <a:pt x="45918" y="20381"/>
                  </a:cubicBezTo>
                  <a:cubicBezTo>
                    <a:pt x="46774" y="17398"/>
                    <a:pt x="49647" y="17163"/>
                    <a:pt x="48735" y="16238"/>
                  </a:cubicBezTo>
                  <a:cubicBezTo>
                    <a:pt x="48698" y="16201"/>
                    <a:pt x="48641" y="16185"/>
                    <a:pt x="48569" y="16185"/>
                  </a:cubicBezTo>
                  <a:cubicBezTo>
                    <a:pt x="48163" y="16185"/>
                    <a:pt x="47295" y="16709"/>
                    <a:pt x="47037" y="16873"/>
                  </a:cubicBezTo>
                  <a:cubicBezTo>
                    <a:pt x="47050" y="16846"/>
                    <a:pt x="47078" y="16818"/>
                    <a:pt x="47092" y="16790"/>
                  </a:cubicBezTo>
                  <a:cubicBezTo>
                    <a:pt x="47520" y="16390"/>
                    <a:pt x="48721" y="15202"/>
                    <a:pt x="48680" y="14636"/>
                  </a:cubicBezTo>
                  <a:cubicBezTo>
                    <a:pt x="48647" y="14275"/>
                    <a:pt x="48506" y="14135"/>
                    <a:pt x="48306" y="14135"/>
                  </a:cubicBezTo>
                  <a:cubicBezTo>
                    <a:pt x="48000" y="14135"/>
                    <a:pt x="47556" y="14462"/>
                    <a:pt x="47147" y="14829"/>
                  </a:cubicBezTo>
                  <a:cubicBezTo>
                    <a:pt x="47258" y="14705"/>
                    <a:pt x="47354" y="14581"/>
                    <a:pt x="47437" y="14470"/>
                  </a:cubicBezTo>
                  <a:cubicBezTo>
                    <a:pt x="47465" y="14457"/>
                    <a:pt x="47465" y="14415"/>
                    <a:pt x="47465" y="14401"/>
                  </a:cubicBezTo>
                  <a:cubicBezTo>
                    <a:pt x="47755" y="13946"/>
                    <a:pt x="47893" y="13504"/>
                    <a:pt x="47644" y="13255"/>
                  </a:cubicBezTo>
                  <a:cubicBezTo>
                    <a:pt x="47557" y="13168"/>
                    <a:pt x="47449" y="13129"/>
                    <a:pt x="47328" y="13129"/>
                  </a:cubicBezTo>
                  <a:cubicBezTo>
                    <a:pt x="47009" y="13129"/>
                    <a:pt x="46594" y="13394"/>
                    <a:pt x="46194" y="13725"/>
                  </a:cubicBezTo>
                  <a:cubicBezTo>
                    <a:pt x="46208" y="13697"/>
                    <a:pt x="46222" y="13683"/>
                    <a:pt x="46236" y="13669"/>
                  </a:cubicBezTo>
                  <a:cubicBezTo>
                    <a:pt x="46277" y="13614"/>
                    <a:pt x="46263" y="13545"/>
                    <a:pt x="46208" y="13504"/>
                  </a:cubicBezTo>
                  <a:cubicBezTo>
                    <a:pt x="46194" y="13490"/>
                    <a:pt x="46180" y="13490"/>
                    <a:pt x="46167" y="13476"/>
                  </a:cubicBezTo>
                  <a:cubicBezTo>
                    <a:pt x="46318" y="13117"/>
                    <a:pt x="46388" y="12730"/>
                    <a:pt x="46263" y="12330"/>
                  </a:cubicBezTo>
                  <a:cubicBezTo>
                    <a:pt x="46205" y="12156"/>
                    <a:pt x="46106" y="12080"/>
                    <a:pt x="45979" y="12080"/>
                  </a:cubicBezTo>
                  <a:cubicBezTo>
                    <a:pt x="45179" y="12080"/>
                    <a:pt x="43236" y="15102"/>
                    <a:pt x="42866" y="15686"/>
                  </a:cubicBezTo>
                  <a:cubicBezTo>
                    <a:pt x="42852" y="15672"/>
                    <a:pt x="42838" y="15672"/>
                    <a:pt x="42825" y="15672"/>
                  </a:cubicBezTo>
                  <a:cubicBezTo>
                    <a:pt x="42949" y="15161"/>
                    <a:pt x="43391" y="13020"/>
                    <a:pt x="42576" y="13020"/>
                  </a:cubicBezTo>
                  <a:cubicBezTo>
                    <a:pt x="41651" y="13020"/>
                    <a:pt x="41195" y="15548"/>
                    <a:pt x="40960" y="17854"/>
                  </a:cubicBezTo>
                  <a:cubicBezTo>
                    <a:pt x="40947" y="18061"/>
                    <a:pt x="40919" y="18309"/>
                    <a:pt x="40905" y="18586"/>
                  </a:cubicBezTo>
                  <a:cubicBezTo>
                    <a:pt x="40905" y="18586"/>
                    <a:pt x="40905" y="18586"/>
                    <a:pt x="40905" y="18599"/>
                  </a:cubicBezTo>
                  <a:cubicBezTo>
                    <a:pt x="40905" y="18599"/>
                    <a:pt x="40905" y="18613"/>
                    <a:pt x="40905" y="18627"/>
                  </a:cubicBezTo>
                  <a:cubicBezTo>
                    <a:pt x="40864" y="19249"/>
                    <a:pt x="40836" y="20036"/>
                    <a:pt x="40808" y="20906"/>
                  </a:cubicBezTo>
                  <a:cubicBezTo>
                    <a:pt x="40615" y="20906"/>
                    <a:pt x="40477" y="20919"/>
                    <a:pt x="40394" y="20961"/>
                  </a:cubicBezTo>
                  <a:cubicBezTo>
                    <a:pt x="39662" y="21292"/>
                    <a:pt x="39124" y="25504"/>
                    <a:pt x="39082" y="27189"/>
                  </a:cubicBezTo>
                  <a:cubicBezTo>
                    <a:pt x="39041" y="27203"/>
                    <a:pt x="39013" y="27230"/>
                    <a:pt x="39013" y="27272"/>
                  </a:cubicBezTo>
                  <a:cubicBezTo>
                    <a:pt x="38999" y="27313"/>
                    <a:pt x="38999" y="27369"/>
                    <a:pt x="38986" y="27451"/>
                  </a:cubicBezTo>
                  <a:cubicBezTo>
                    <a:pt x="38309" y="26043"/>
                    <a:pt x="36168" y="21997"/>
                    <a:pt x="35326" y="21306"/>
                  </a:cubicBezTo>
                  <a:cubicBezTo>
                    <a:pt x="34221" y="20409"/>
                    <a:pt x="31763" y="20160"/>
                    <a:pt x="31763" y="20160"/>
                  </a:cubicBezTo>
                  <a:cubicBezTo>
                    <a:pt x="31763" y="20160"/>
                    <a:pt x="31749" y="20188"/>
                    <a:pt x="31735" y="20229"/>
                  </a:cubicBezTo>
                  <a:cubicBezTo>
                    <a:pt x="31238" y="20119"/>
                    <a:pt x="30714" y="20036"/>
                    <a:pt x="30175" y="19994"/>
                  </a:cubicBezTo>
                  <a:cubicBezTo>
                    <a:pt x="30147" y="19993"/>
                    <a:pt x="30120" y="19993"/>
                    <a:pt x="30093" y="19993"/>
                  </a:cubicBezTo>
                  <a:cubicBezTo>
                    <a:pt x="29795" y="19993"/>
                    <a:pt x="29532" y="20062"/>
                    <a:pt x="29291" y="20201"/>
                  </a:cubicBezTo>
                  <a:cubicBezTo>
                    <a:pt x="28904" y="20105"/>
                    <a:pt x="28656" y="20008"/>
                    <a:pt x="28656" y="19925"/>
                  </a:cubicBezTo>
                  <a:cubicBezTo>
                    <a:pt x="28656" y="19690"/>
                    <a:pt x="29043" y="18089"/>
                    <a:pt x="29319" y="17011"/>
                  </a:cubicBezTo>
                  <a:cubicBezTo>
                    <a:pt x="29899" y="16928"/>
                    <a:pt x="30424" y="16777"/>
                    <a:pt x="30893" y="16556"/>
                  </a:cubicBezTo>
                  <a:cubicBezTo>
                    <a:pt x="30948" y="16569"/>
                    <a:pt x="31004" y="16573"/>
                    <a:pt x="31045" y="16573"/>
                  </a:cubicBezTo>
                  <a:cubicBezTo>
                    <a:pt x="31086" y="16573"/>
                    <a:pt x="31114" y="16569"/>
                    <a:pt x="31114" y="16569"/>
                  </a:cubicBezTo>
                  <a:cubicBezTo>
                    <a:pt x="31301" y="16583"/>
                    <a:pt x="31484" y="16590"/>
                    <a:pt x="31663" y="16590"/>
                  </a:cubicBezTo>
                  <a:cubicBezTo>
                    <a:pt x="36407" y="16590"/>
                    <a:pt x="38073" y="11952"/>
                    <a:pt x="37687" y="9996"/>
                  </a:cubicBezTo>
                  <a:cubicBezTo>
                    <a:pt x="37314" y="8152"/>
                    <a:pt x="36287" y="8062"/>
                    <a:pt x="36091" y="8062"/>
                  </a:cubicBezTo>
                  <a:cubicBezTo>
                    <a:pt x="36069" y="8062"/>
                    <a:pt x="36058" y="8063"/>
                    <a:pt x="36058" y="8063"/>
                  </a:cubicBezTo>
                  <a:cubicBezTo>
                    <a:pt x="37715" y="3768"/>
                    <a:pt x="32592" y="4831"/>
                    <a:pt x="32398" y="4017"/>
                  </a:cubicBezTo>
                  <a:cubicBezTo>
                    <a:pt x="32219" y="3202"/>
                    <a:pt x="33931" y="2194"/>
                    <a:pt x="32716" y="1434"/>
                  </a:cubicBezTo>
                  <a:cubicBezTo>
                    <a:pt x="32520" y="1315"/>
                    <a:pt x="32330" y="1265"/>
                    <a:pt x="32150" y="1265"/>
                  </a:cubicBezTo>
                  <a:cubicBezTo>
                    <a:pt x="31203" y="1265"/>
                    <a:pt x="30520" y="2649"/>
                    <a:pt x="30520" y="2649"/>
                  </a:cubicBezTo>
                  <a:cubicBezTo>
                    <a:pt x="30037" y="1931"/>
                    <a:pt x="32619" y="1034"/>
                    <a:pt x="30465" y="288"/>
                  </a:cubicBezTo>
                  <a:cubicBezTo>
                    <a:pt x="30201" y="196"/>
                    <a:pt x="29959" y="156"/>
                    <a:pt x="29738" y="156"/>
                  </a:cubicBezTo>
                  <a:cubicBezTo>
                    <a:pt x="28161" y="156"/>
                    <a:pt x="27662" y="2207"/>
                    <a:pt x="27662" y="2207"/>
                  </a:cubicBezTo>
                  <a:cubicBezTo>
                    <a:pt x="27023" y="1660"/>
                    <a:pt x="27892" y="0"/>
                    <a:pt x="27084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471" name="Google Shape;2471;p71"/>
            <p:cNvGrpSpPr/>
            <p:nvPr/>
          </p:nvGrpSpPr>
          <p:grpSpPr>
            <a:xfrm>
              <a:off x="2233975" y="2112156"/>
              <a:ext cx="1985890" cy="1575327"/>
              <a:chOff x="2233975" y="2112156"/>
              <a:chExt cx="1985890" cy="1575327"/>
            </a:xfrm>
          </p:grpSpPr>
          <p:sp>
            <p:nvSpPr>
              <p:cNvPr id="2472" name="Google Shape;2472;p71"/>
              <p:cNvSpPr/>
              <p:nvPr/>
            </p:nvSpPr>
            <p:spPr>
              <a:xfrm>
                <a:off x="2783065" y="2276559"/>
                <a:ext cx="1436800" cy="1263440"/>
              </a:xfrm>
              <a:custGeom>
                <a:avLst/>
                <a:gdLst/>
                <a:ahLst/>
                <a:cxnLst/>
                <a:rect l="l" t="t" r="r" b="b"/>
                <a:pathLst>
                  <a:path w="35920" h="31586" extrusionOk="0">
                    <a:moveTo>
                      <a:pt x="12114" y="1"/>
                    </a:moveTo>
                    <a:cubicBezTo>
                      <a:pt x="11781" y="1"/>
                      <a:pt x="11514" y="65"/>
                      <a:pt x="11338" y="210"/>
                    </a:cubicBezTo>
                    <a:cubicBezTo>
                      <a:pt x="9888" y="1412"/>
                      <a:pt x="3743" y="9946"/>
                      <a:pt x="9971" y="12073"/>
                    </a:cubicBezTo>
                    <a:cubicBezTo>
                      <a:pt x="10330" y="12197"/>
                      <a:pt x="10675" y="12294"/>
                      <a:pt x="11021" y="12404"/>
                    </a:cubicBezTo>
                    <a:cubicBezTo>
                      <a:pt x="10979" y="13219"/>
                      <a:pt x="10814" y="14227"/>
                      <a:pt x="10316" y="14779"/>
                    </a:cubicBezTo>
                    <a:cubicBezTo>
                      <a:pt x="10159" y="14958"/>
                      <a:pt x="9831" y="15027"/>
                      <a:pt x="9391" y="15027"/>
                    </a:cubicBezTo>
                    <a:cubicBezTo>
                      <a:pt x="7908" y="15027"/>
                      <a:pt x="5153" y="14243"/>
                      <a:pt x="3383" y="14243"/>
                    </a:cubicBezTo>
                    <a:cubicBezTo>
                      <a:pt x="2636" y="14243"/>
                      <a:pt x="2064" y="14383"/>
                      <a:pt x="1837" y="14779"/>
                    </a:cubicBezTo>
                    <a:cubicBezTo>
                      <a:pt x="926" y="16395"/>
                      <a:pt x="1" y="30426"/>
                      <a:pt x="1" y="30426"/>
                    </a:cubicBezTo>
                    <a:lnTo>
                      <a:pt x="18409" y="31586"/>
                    </a:lnTo>
                    <a:cubicBezTo>
                      <a:pt x="18409" y="31586"/>
                      <a:pt x="18796" y="29362"/>
                      <a:pt x="19196" y="26656"/>
                    </a:cubicBezTo>
                    <a:cubicBezTo>
                      <a:pt x="20964" y="27968"/>
                      <a:pt x="23864" y="30550"/>
                      <a:pt x="26778" y="30550"/>
                    </a:cubicBezTo>
                    <a:cubicBezTo>
                      <a:pt x="30465" y="30550"/>
                      <a:pt x="31901" y="17265"/>
                      <a:pt x="32191" y="16271"/>
                    </a:cubicBezTo>
                    <a:cubicBezTo>
                      <a:pt x="33047" y="13288"/>
                      <a:pt x="35920" y="13053"/>
                      <a:pt x="35008" y="12128"/>
                    </a:cubicBezTo>
                    <a:cubicBezTo>
                      <a:pt x="34971" y="12091"/>
                      <a:pt x="34914" y="12074"/>
                      <a:pt x="34842" y="12074"/>
                    </a:cubicBezTo>
                    <a:cubicBezTo>
                      <a:pt x="34359" y="12074"/>
                      <a:pt x="33227" y="12818"/>
                      <a:pt x="33227" y="12818"/>
                    </a:cubicBezTo>
                    <a:cubicBezTo>
                      <a:pt x="33227" y="12818"/>
                      <a:pt x="35008" y="11216"/>
                      <a:pt x="34953" y="10526"/>
                    </a:cubicBezTo>
                    <a:cubicBezTo>
                      <a:pt x="34921" y="10165"/>
                      <a:pt x="34781" y="10025"/>
                      <a:pt x="34583" y="10025"/>
                    </a:cubicBezTo>
                    <a:cubicBezTo>
                      <a:pt x="34273" y="10025"/>
                      <a:pt x="33819" y="10368"/>
                      <a:pt x="33406" y="10747"/>
                    </a:cubicBezTo>
                    <a:cubicBezTo>
                      <a:pt x="33876" y="10167"/>
                      <a:pt x="34262" y="9490"/>
                      <a:pt x="33917" y="9145"/>
                    </a:cubicBezTo>
                    <a:cubicBezTo>
                      <a:pt x="33834" y="9062"/>
                      <a:pt x="33730" y="9025"/>
                      <a:pt x="33610" y="9025"/>
                    </a:cubicBezTo>
                    <a:cubicBezTo>
                      <a:pt x="33213" y="9025"/>
                      <a:pt x="32652" y="9428"/>
                      <a:pt x="32163" y="9863"/>
                    </a:cubicBezTo>
                    <a:lnTo>
                      <a:pt x="32163" y="9863"/>
                    </a:lnTo>
                    <a:cubicBezTo>
                      <a:pt x="32495" y="9380"/>
                      <a:pt x="32730" y="8800"/>
                      <a:pt x="32536" y="8220"/>
                    </a:cubicBezTo>
                    <a:cubicBezTo>
                      <a:pt x="32478" y="8047"/>
                      <a:pt x="32380" y="7972"/>
                      <a:pt x="32253" y="7972"/>
                    </a:cubicBezTo>
                    <a:cubicBezTo>
                      <a:pt x="31368" y="7972"/>
                      <a:pt x="29084" y="11672"/>
                      <a:pt x="29084" y="11672"/>
                    </a:cubicBezTo>
                    <a:cubicBezTo>
                      <a:pt x="29084" y="11672"/>
                      <a:pt x="29774" y="8910"/>
                      <a:pt x="28849" y="8910"/>
                    </a:cubicBezTo>
                    <a:cubicBezTo>
                      <a:pt x="27924" y="8910"/>
                      <a:pt x="27468" y="11437"/>
                      <a:pt x="27233" y="13744"/>
                    </a:cubicBezTo>
                    <a:cubicBezTo>
                      <a:pt x="27012" y="16050"/>
                      <a:pt x="27068" y="23990"/>
                      <a:pt x="25908" y="25137"/>
                    </a:cubicBezTo>
                    <a:cubicBezTo>
                      <a:pt x="25840" y="25204"/>
                      <a:pt x="25759" y="25235"/>
                      <a:pt x="25667" y="25235"/>
                    </a:cubicBezTo>
                    <a:cubicBezTo>
                      <a:pt x="24373" y="25235"/>
                      <a:pt x="20789" y="19043"/>
                      <a:pt x="19887" y="17445"/>
                    </a:cubicBezTo>
                    <a:cubicBezTo>
                      <a:pt x="19845" y="17251"/>
                      <a:pt x="19776" y="17127"/>
                      <a:pt x="19679" y="17086"/>
                    </a:cubicBezTo>
                    <a:cubicBezTo>
                      <a:pt x="18533" y="16506"/>
                      <a:pt x="14929" y="16160"/>
                      <a:pt x="14929" y="15815"/>
                    </a:cubicBezTo>
                    <a:cubicBezTo>
                      <a:pt x="14929" y="15580"/>
                      <a:pt x="15316" y="13978"/>
                      <a:pt x="15592" y="12901"/>
                    </a:cubicBezTo>
                    <a:cubicBezTo>
                      <a:pt x="19334" y="12376"/>
                      <a:pt x="20770" y="8938"/>
                      <a:pt x="20273" y="3276"/>
                    </a:cubicBezTo>
                    <a:cubicBezTo>
                      <a:pt x="20273" y="3276"/>
                      <a:pt x="14499" y="1"/>
                      <a:pt x="12114" y="1"/>
                    </a:cubicBezTo>
                    <a:close/>
                  </a:path>
                </a:pathLst>
              </a:custGeom>
              <a:solidFill>
                <a:srgbClr val="E471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3" name="Google Shape;2473;p71"/>
              <p:cNvSpPr/>
              <p:nvPr/>
            </p:nvSpPr>
            <p:spPr>
              <a:xfrm>
                <a:off x="3187432" y="2490562"/>
                <a:ext cx="105520" cy="111480"/>
              </a:xfrm>
              <a:custGeom>
                <a:avLst/>
                <a:gdLst/>
                <a:ahLst/>
                <a:cxnLst/>
                <a:rect l="l" t="t" r="r" b="b"/>
                <a:pathLst>
                  <a:path w="2638" h="2787" extrusionOk="0">
                    <a:moveTo>
                      <a:pt x="2507" y="1"/>
                    </a:moveTo>
                    <a:cubicBezTo>
                      <a:pt x="2484" y="1"/>
                      <a:pt x="2461" y="9"/>
                      <a:pt x="2445" y="25"/>
                    </a:cubicBezTo>
                    <a:cubicBezTo>
                      <a:pt x="1713" y="536"/>
                      <a:pt x="0" y="1779"/>
                      <a:pt x="42" y="2193"/>
                    </a:cubicBezTo>
                    <a:cubicBezTo>
                      <a:pt x="56" y="2262"/>
                      <a:pt x="97" y="2317"/>
                      <a:pt x="166" y="2345"/>
                    </a:cubicBezTo>
                    <a:cubicBezTo>
                      <a:pt x="484" y="2483"/>
                      <a:pt x="1050" y="2607"/>
                      <a:pt x="1478" y="2704"/>
                    </a:cubicBezTo>
                    <a:cubicBezTo>
                      <a:pt x="1657" y="2732"/>
                      <a:pt x="1809" y="2773"/>
                      <a:pt x="1878" y="2787"/>
                    </a:cubicBezTo>
                    <a:lnTo>
                      <a:pt x="1906" y="2787"/>
                    </a:lnTo>
                    <a:cubicBezTo>
                      <a:pt x="1961" y="2787"/>
                      <a:pt x="2003" y="2759"/>
                      <a:pt x="2017" y="2718"/>
                    </a:cubicBezTo>
                    <a:cubicBezTo>
                      <a:pt x="2044" y="2649"/>
                      <a:pt x="2003" y="2594"/>
                      <a:pt x="1947" y="2566"/>
                    </a:cubicBezTo>
                    <a:cubicBezTo>
                      <a:pt x="1865" y="2538"/>
                      <a:pt x="1713" y="2511"/>
                      <a:pt x="1519" y="2469"/>
                    </a:cubicBezTo>
                    <a:cubicBezTo>
                      <a:pt x="1147" y="2386"/>
                      <a:pt x="580" y="2276"/>
                      <a:pt x="276" y="2152"/>
                    </a:cubicBezTo>
                    <a:cubicBezTo>
                      <a:pt x="359" y="1889"/>
                      <a:pt x="1506" y="964"/>
                      <a:pt x="2569" y="205"/>
                    </a:cubicBezTo>
                    <a:cubicBezTo>
                      <a:pt x="2624" y="177"/>
                      <a:pt x="2638" y="108"/>
                      <a:pt x="2597" y="53"/>
                    </a:cubicBezTo>
                    <a:cubicBezTo>
                      <a:pt x="2580" y="19"/>
                      <a:pt x="2543" y="1"/>
                      <a:pt x="250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4" name="Google Shape;2474;p71"/>
              <p:cNvSpPr/>
              <p:nvPr/>
            </p:nvSpPr>
            <p:spPr>
              <a:xfrm>
                <a:off x="3331034" y="2511003"/>
                <a:ext cx="83480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2470" extrusionOk="0">
                    <a:moveTo>
                      <a:pt x="1032" y="0"/>
                    </a:moveTo>
                    <a:cubicBezTo>
                      <a:pt x="989" y="0"/>
                      <a:pt x="946" y="26"/>
                      <a:pt x="926" y="66"/>
                    </a:cubicBezTo>
                    <a:cubicBezTo>
                      <a:pt x="829" y="246"/>
                      <a:pt x="1" y="1903"/>
                      <a:pt x="664" y="2386"/>
                    </a:cubicBezTo>
                    <a:cubicBezTo>
                      <a:pt x="747" y="2442"/>
                      <a:pt x="843" y="2469"/>
                      <a:pt x="926" y="2469"/>
                    </a:cubicBezTo>
                    <a:cubicBezTo>
                      <a:pt x="981" y="2469"/>
                      <a:pt x="1023" y="2469"/>
                      <a:pt x="1064" y="2455"/>
                    </a:cubicBezTo>
                    <a:cubicBezTo>
                      <a:pt x="1603" y="2276"/>
                      <a:pt x="2017" y="1088"/>
                      <a:pt x="2072" y="950"/>
                    </a:cubicBezTo>
                    <a:cubicBezTo>
                      <a:pt x="2086" y="895"/>
                      <a:pt x="2058" y="826"/>
                      <a:pt x="2003" y="812"/>
                    </a:cubicBezTo>
                    <a:cubicBezTo>
                      <a:pt x="1985" y="805"/>
                      <a:pt x="1968" y="802"/>
                      <a:pt x="1951" y="802"/>
                    </a:cubicBezTo>
                    <a:cubicBezTo>
                      <a:pt x="1902" y="802"/>
                      <a:pt x="1862" y="830"/>
                      <a:pt x="1851" y="881"/>
                    </a:cubicBezTo>
                    <a:cubicBezTo>
                      <a:pt x="1741" y="1213"/>
                      <a:pt x="1368" y="2110"/>
                      <a:pt x="995" y="2235"/>
                    </a:cubicBezTo>
                    <a:cubicBezTo>
                      <a:pt x="972" y="2244"/>
                      <a:pt x="951" y="2248"/>
                      <a:pt x="930" y="2248"/>
                    </a:cubicBezTo>
                    <a:cubicBezTo>
                      <a:pt x="888" y="2248"/>
                      <a:pt x="848" y="2230"/>
                      <a:pt x="802" y="2193"/>
                    </a:cubicBezTo>
                    <a:cubicBezTo>
                      <a:pt x="374" y="1889"/>
                      <a:pt x="898" y="605"/>
                      <a:pt x="1119" y="177"/>
                    </a:cubicBezTo>
                    <a:cubicBezTo>
                      <a:pt x="1147" y="108"/>
                      <a:pt x="1133" y="39"/>
                      <a:pt x="1078" y="11"/>
                    </a:cubicBezTo>
                    <a:cubicBezTo>
                      <a:pt x="1063" y="4"/>
                      <a:pt x="1047" y="0"/>
                      <a:pt x="10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5" name="Google Shape;2475;p71"/>
              <p:cNvSpPr/>
              <p:nvPr/>
            </p:nvSpPr>
            <p:spPr>
              <a:xfrm>
                <a:off x="3143231" y="2434801"/>
                <a:ext cx="91200" cy="96560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414" extrusionOk="0">
                    <a:moveTo>
                      <a:pt x="1202" y="0"/>
                    </a:moveTo>
                    <a:cubicBezTo>
                      <a:pt x="1166" y="0"/>
                      <a:pt x="1130" y="18"/>
                      <a:pt x="1105" y="52"/>
                    </a:cubicBezTo>
                    <a:cubicBezTo>
                      <a:pt x="995" y="231"/>
                      <a:pt x="1" y="1833"/>
                      <a:pt x="691" y="2317"/>
                    </a:cubicBezTo>
                    <a:cubicBezTo>
                      <a:pt x="774" y="2386"/>
                      <a:pt x="857" y="2413"/>
                      <a:pt x="953" y="2413"/>
                    </a:cubicBezTo>
                    <a:cubicBezTo>
                      <a:pt x="995" y="2413"/>
                      <a:pt x="1036" y="2399"/>
                      <a:pt x="1091" y="2386"/>
                    </a:cubicBezTo>
                    <a:cubicBezTo>
                      <a:pt x="1658" y="2234"/>
                      <a:pt x="2196" y="1046"/>
                      <a:pt x="2252" y="908"/>
                    </a:cubicBezTo>
                    <a:cubicBezTo>
                      <a:pt x="2279" y="839"/>
                      <a:pt x="2252" y="784"/>
                      <a:pt x="2196" y="756"/>
                    </a:cubicBezTo>
                    <a:cubicBezTo>
                      <a:pt x="2181" y="749"/>
                      <a:pt x="2166" y="745"/>
                      <a:pt x="2150" y="745"/>
                    </a:cubicBezTo>
                    <a:cubicBezTo>
                      <a:pt x="2107" y="745"/>
                      <a:pt x="2065" y="771"/>
                      <a:pt x="2044" y="811"/>
                    </a:cubicBezTo>
                    <a:cubicBezTo>
                      <a:pt x="1892" y="1157"/>
                      <a:pt x="1423" y="2054"/>
                      <a:pt x="1022" y="2165"/>
                    </a:cubicBezTo>
                    <a:cubicBezTo>
                      <a:pt x="998" y="2175"/>
                      <a:pt x="974" y="2179"/>
                      <a:pt x="949" y="2179"/>
                    </a:cubicBezTo>
                    <a:cubicBezTo>
                      <a:pt x="904" y="2179"/>
                      <a:pt x="860" y="2164"/>
                      <a:pt x="815" y="2137"/>
                    </a:cubicBezTo>
                    <a:cubicBezTo>
                      <a:pt x="387" y="1833"/>
                      <a:pt x="1036" y="590"/>
                      <a:pt x="1299" y="176"/>
                    </a:cubicBezTo>
                    <a:cubicBezTo>
                      <a:pt x="1340" y="121"/>
                      <a:pt x="1326" y="52"/>
                      <a:pt x="1271" y="24"/>
                    </a:cubicBezTo>
                    <a:cubicBezTo>
                      <a:pt x="1249" y="8"/>
                      <a:pt x="1225" y="0"/>
                      <a:pt x="120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6" name="Google Shape;2476;p71"/>
              <p:cNvSpPr/>
              <p:nvPr/>
            </p:nvSpPr>
            <p:spPr>
              <a:xfrm>
                <a:off x="3112310" y="2716766"/>
                <a:ext cx="215440" cy="79720"/>
              </a:xfrm>
              <a:custGeom>
                <a:avLst/>
                <a:gdLst/>
                <a:ahLst/>
                <a:cxnLst/>
                <a:rect l="l" t="t" r="r" b="b"/>
                <a:pathLst>
                  <a:path w="5386" h="1993" extrusionOk="0">
                    <a:moveTo>
                      <a:pt x="130" y="1"/>
                    </a:moveTo>
                    <a:cubicBezTo>
                      <a:pt x="100" y="1"/>
                      <a:pt x="69" y="11"/>
                      <a:pt x="42" y="32"/>
                    </a:cubicBezTo>
                    <a:cubicBezTo>
                      <a:pt x="0" y="73"/>
                      <a:pt x="0" y="156"/>
                      <a:pt x="42" y="198"/>
                    </a:cubicBezTo>
                    <a:cubicBezTo>
                      <a:pt x="1768" y="1965"/>
                      <a:pt x="5137" y="1993"/>
                      <a:pt x="5275" y="1993"/>
                    </a:cubicBezTo>
                    <a:cubicBezTo>
                      <a:pt x="5345" y="1993"/>
                      <a:pt x="5386" y="1951"/>
                      <a:pt x="5386" y="1882"/>
                    </a:cubicBezTo>
                    <a:cubicBezTo>
                      <a:pt x="5386" y="1813"/>
                      <a:pt x="5345" y="1772"/>
                      <a:pt x="5275" y="1772"/>
                    </a:cubicBezTo>
                    <a:cubicBezTo>
                      <a:pt x="5248" y="1772"/>
                      <a:pt x="1864" y="1744"/>
                      <a:pt x="207" y="32"/>
                    </a:cubicBezTo>
                    <a:cubicBezTo>
                      <a:pt x="187" y="11"/>
                      <a:pt x="159" y="1"/>
                      <a:pt x="13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7" name="Google Shape;2477;p71"/>
              <p:cNvSpPr/>
              <p:nvPr/>
            </p:nvSpPr>
            <p:spPr>
              <a:xfrm>
                <a:off x="3456436" y="2599844"/>
                <a:ext cx="81240" cy="8672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2168" extrusionOk="0">
                    <a:moveTo>
                      <a:pt x="1588" y="1"/>
                    </a:moveTo>
                    <a:cubicBezTo>
                      <a:pt x="1371" y="1"/>
                      <a:pt x="1098" y="173"/>
                      <a:pt x="760" y="511"/>
                    </a:cubicBezTo>
                    <a:cubicBezTo>
                      <a:pt x="83" y="1187"/>
                      <a:pt x="1" y="1754"/>
                      <a:pt x="222" y="2030"/>
                    </a:cubicBezTo>
                    <a:cubicBezTo>
                      <a:pt x="291" y="2126"/>
                      <a:pt x="401" y="2168"/>
                      <a:pt x="525" y="2168"/>
                    </a:cubicBezTo>
                    <a:cubicBezTo>
                      <a:pt x="636" y="2168"/>
                      <a:pt x="746" y="2140"/>
                      <a:pt x="871" y="2057"/>
                    </a:cubicBezTo>
                    <a:cubicBezTo>
                      <a:pt x="1050" y="1947"/>
                      <a:pt x="1161" y="1795"/>
                      <a:pt x="1174" y="1629"/>
                    </a:cubicBezTo>
                    <a:cubicBezTo>
                      <a:pt x="1188" y="1312"/>
                      <a:pt x="898" y="1049"/>
                      <a:pt x="884" y="1035"/>
                    </a:cubicBezTo>
                    <a:cubicBezTo>
                      <a:pt x="865" y="1016"/>
                      <a:pt x="840" y="1006"/>
                      <a:pt x="814" y="1006"/>
                    </a:cubicBezTo>
                    <a:cubicBezTo>
                      <a:pt x="785" y="1006"/>
                      <a:pt x="755" y="1020"/>
                      <a:pt x="733" y="1049"/>
                    </a:cubicBezTo>
                    <a:cubicBezTo>
                      <a:pt x="677" y="1091"/>
                      <a:pt x="691" y="1160"/>
                      <a:pt x="733" y="1201"/>
                    </a:cubicBezTo>
                    <a:cubicBezTo>
                      <a:pt x="733" y="1215"/>
                      <a:pt x="953" y="1408"/>
                      <a:pt x="940" y="1602"/>
                    </a:cubicBezTo>
                    <a:cubicBezTo>
                      <a:pt x="926" y="1698"/>
                      <a:pt x="871" y="1795"/>
                      <a:pt x="746" y="1864"/>
                    </a:cubicBezTo>
                    <a:cubicBezTo>
                      <a:pt x="665" y="1916"/>
                      <a:pt x="592" y="1944"/>
                      <a:pt x="530" y="1944"/>
                    </a:cubicBezTo>
                    <a:cubicBezTo>
                      <a:pt x="477" y="1944"/>
                      <a:pt x="433" y="1923"/>
                      <a:pt x="401" y="1878"/>
                    </a:cubicBezTo>
                    <a:cubicBezTo>
                      <a:pt x="277" y="1740"/>
                      <a:pt x="318" y="1284"/>
                      <a:pt x="926" y="663"/>
                    </a:cubicBezTo>
                    <a:cubicBezTo>
                      <a:pt x="1303" y="285"/>
                      <a:pt x="1501" y="230"/>
                      <a:pt x="1597" y="230"/>
                    </a:cubicBezTo>
                    <a:cubicBezTo>
                      <a:pt x="1617" y="230"/>
                      <a:pt x="1632" y="232"/>
                      <a:pt x="1644" y="234"/>
                    </a:cubicBezTo>
                    <a:cubicBezTo>
                      <a:pt x="1782" y="290"/>
                      <a:pt x="1810" y="538"/>
                      <a:pt x="1810" y="538"/>
                    </a:cubicBezTo>
                    <a:cubicBezTo>
                      <a:pt x="1810" y="588"/>
                      <a:pt x="1854" y="637"/>
                      <a:pt x="1903" y="637"/>
                    </a:cubicBezTo>
                    <a:cubicBezTo>
                      <a:pt x="1909" y="637"/>
                      <a:pt x="1914" y="636"/>
                      <a:pt x="1920" y="635"/>
                    </a:cubicBezTo>
                    <a:cubicBezTo>
                      <a:pt x="1989" y="635"/>
                      <a:pt x="2031" y="580"/>
                      <a:pt x="2031" y="524"/>
                    </a:cubicBezTo>
                    <a:cubicBezTo>
                      <a:pt x="2031" y="497"/>
                      <a:pt x="2003" y="124"/>
                      <a:pt x="1727" y="27"/>
                    </a:cubicBezTo>
                    <a:cubicBezTo>
                      <a:pt x="1683" y="9"/>
                      <a:pt x="1637" y="1"/>
                      <a:pt x="158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8" name="Google Shape;2478;p71"/>
              <p:cNvSpPr/>
              <p:nvPr/>
            </p:nvSpPr>
            <p:spPr>
              <a:xfrm>
                <a:off x="3199592" y="2617964"/>
                <a:ext cx="98920" cy="88480"/>
              </a:xfrm>
              <a:custGeom>
                <a:avLst/>
                <a:gdLst/>
                <a:ahLst/>
                <a:cxnLst/>
                <a:rect l="l" t="t" r="r" b="b"/>
                <a:pathLst>
                  <a:path w="2473" h="2212" extrusionOk="0">
                    <a:moveTo>
                      <a:pt x="173" y="0"/>
                    </a:moveTo>
                    <a:cubicBezTo>
                      <a:pt x="116" y="0"/>
                      <a:pt x="83" y="50"/>
                      <a:pt x="83" y="99"/>
                    </a:cubicBezTo>
                    <a:cubicBezTo>
                      <a:pt x="69" y="320"/>
                      <a:pt x="0" y="2171"/>
                      <a:pt x="773" y="2212"/>
                    </a:cubicBezTo>
                    <a:lnTo>
                      <a:pt x="801" y="2212"/>
                    </a:lnTo>
                    <a:cubicBezTo>
                      <a:pt x="1533" y="2212"/>
                      <a:pt x="2348" y="541"/>
                      <a:pt x="2444" y="348"/>
                    </a:cubicBezTo>
                    <a:cubicBezTo>
                      <a:pt x="2472" y="292"/>
                      <a:pt x="2444" y="223"/>
                      <a:pt x="2389" y="196"/>
                    </a:cubicBezTo>
                    <a:cubicBezTo>
                      <a:pt x="2371" y="188"/>
                      <a:pt x="2353" y="185"/>
                      <a:pt x="2337" y="185"/>
                    </a:cubicBezTo>
                    <a:cubicBezTo>
                      <a:pt x="2293" y="185"/>
                      <a:pt x="2258" y="211"/>
                      <a:pt x="2237" y="251"/>
                    </a:cubicBezTo>
                    <a:cubicBezTo>
                      <a:pt x="1920" y="928"/>
                      <a:pt x="1243" y="1991"/>
                      <a:pt x="801" y="1991"/>
                    </a:cubicBezTo>
                    <a:lnTo>
                      <a:pt x="787" y="1991"/>
                    </a:lnTo>
                    <a:cubicBezTo>
                      <a:pt x="373" y="1963"/>
                      <a:pt x="276" y="831"/>
                      <a:pt x="304" y="113"/>
                    </a:cubicBezTo>
                    <a:cubicBezTo>
                      <a:pt x="318" y="58"/>
                      <a:pt x="262" y="2"/>
                      <a:pt x="193" y="2"/>
                    </a:cubicBezTo>
                    <a:cubicBezTo>
                      <a:pt x="186" y="1"/>
                      <a:pt x="179" y="0"/>
                      <a:pt x="17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79" name="Google Shape;2479;p71"/>
              <p:cNvSpPr/>
              <p:nvPr/>
            </p:nvSpPr>
            <p:spPr>
              <a:xfrm>
                <a:off x="3320554" y="2631244"/>
                <a:ext cx="77920" cy="76360"/>
              </a:xfrm>
              <a:custGeom>
                <a:avLst/>
                <a:gdLst/>
                <a:ahLst/>
                <a:cxnLst/>
                <a:rect l="l" t="t" r="r" b="b"/>
                <a:pathLst>
                  <a:path w="1948" h="1909" extrusionOk="0">
                    <a:moveTo>
                      <a:pt x="973" y="1"/>
                    </a:moveTo>
                    <a:cubicBezTo>
                      <a:pt x="469" y="1"/>
                      <a:pt x="41" y="405"/>
                      <a:pt x="14" y="913"/>
                    </a:cubicBezTo>
                    <a:cubicBezTo>
                      <a:pt x="0" y="1424"/>
                      <a:pt x="401" y="1880"/>
                      <a:pt x="926" y="1908"/>
                    </a:cubicBezTo>
                    <a:cubicBezTo>
                      <a:pt x="943" y="1908"/>
                      <a:pt x="960" y="1909"/>
                      <a:pt x="977" y="1909"/>
                    </a:cubicBezTo>
                    <a:cubicBezTo>
                      <a:pt x="1479" y="1909"/>
                      <a:pt x="1893" y="1518"/>
                      <a:pt x="1920" y="1010"/>
                    </a:cubicBezTo>
                    <a:cubicBezTo>
                      <a:pt x="1948" y="485"/>
                      <a:pt x="1547" y="29"/>
                      <a:pt x="1022" y="2"/>
                    </a:cubicBezTo>
                    <a:cubicBezTo>
                      <a:pt x="1006" y="1"/>
                      <a:pt x="989" y="1"/>
                      <a:pt x="973" y="1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0" name="Google Shape;2480;p71"/>
              <p:cNvSpPr/>
              <p:nvPr/>
            </p:nvSpPr>
            <p:spPr>
              <a:xfrm>
                <a:off x="3098470" y="2550603"/>
                <a:ext cx="77960" cy="76360"/>
              </a:xfrm>
              <a:custGeom>
                <a:avLst/>
                <a:gdLst/>
                <a:ahLst/>
                <a:cxnLst/>
                <a:rect l="l" t="t" r="r" b="b"/>
                <a:pathLst>
                  <a:path w="1949" h="1909" extrusionOk="0">
                    <a:moveTo>
                      <a:pt x="973" y="0"/>
                    </a:moveTo>
                    <a:cubicBezTo>
                      <a:pt x="471" y="0"/>
                      <a:pt x="55" y="405"/>
                      <a:pt x="29" y="913"/>
                    </a:cubicBezTo>
                    <a:cubicBezTo>
                      <a:pt x="1" y="1424"/>
                      <a:pt x="401" y="1880"/>
                      <a:pt x="926" y="1907"/>
                    </a:cubicBezTo>
                    <a:cubicBezTo>
                      <a:pt x="943" y="1908"/>
                      <a:pt x="960" y="1909"/>
                      <a:pt x="977" y="1909"/>
                    </a:cubicBezTo>
                    <a:cubicBezTo>
                      <a:pt x="1480" y="1909"/>
                      <a:pt x="1908" y="1517"/>
                      <a:pt x="1934" y="1010"/>
                    </a:cubicBezTo>
                    <a:cubicBezTo>
                      <a:pt x="1948" y="485"/>
                      <a:pt x="1548" y="29"/>
                      <a:pt x="1023" y="2"/>
                    </a:cubicBezTo>
                    <a:cubicBezTo>
                      <a:pt x="1006" y="1"/>
                      <a:pt x="990" y="0"/>
                      <a:pt x="973" y="0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1" name="Google Shape;2481;p71"/>
              <p:cNvSpPr/>
              <p:nvPr/>
            </p:nvSpPr>
            <p:spPr>
              <a:xfrm>
                <a:off x="3940885" y="2738606"/>
                <a:ext cx="55280" cy="12916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229" extrusionOk="0">
                    <a:moveTo>
                      <a:pt x="126" y="0"/>
                    </a:moveTo>
                    <a:cubicBezTo>
                      <a:pt x="91" y="0"/>
                      <a:pt x="59" y="19"/>
                      <a:pt x="42" y="52"/>
                    </a:cubicBezTo>
                    <a:cubicBezTo>
                      <a:pt x="1" y="107"/>
                      <a:pt x="15" y="176"/>
                      <a:pt x="70" y="218"/>
                    </a:cubicBezTo>
                    <a:cubicBezTo>
                      <a:pt x="84" y="218"/>
                      <a:pt x="926" y="784"/>
                      <a:pt x="1064" y="1640"/>
                    </a:cubicBezTo>
                    <a:cubicBezTo>
                      <a:pt x="1147" y="2096"/>
                      <a:pt x="995" y="2579"/>
                      <a:pt x="622" y="3035"/>
                    </a:cubicBezTo>
                    <a:cubicBezTo>
                      <a:pt x="581" y="3090"/>
                      <a:pt x="581" y="3159"/>
                      <a:pt x="636" y="3201"/>
                    </a:cubicBezTo>
                    <a:cubicBezTo>
                      <a:pt x="664" y="3215"/>
                      <a:pt x="677" y="3228"/>
                      <a:pt x="705" y="3228"/>
                    </a:cubicBezTo>
                    <a:cubicBezTo>
                      <a:pt x="746" y="3228"/>
                      <a:pt x="774" y="3215"/>
                      <a:pt x="802" y="3187"/>
                    </a:cubicBezTo>
                    <a:cubicBezTo>
                      <a:pt x="1216" y="2662"/>
                      <a:pt x="1382" y="2124"/>
                      <a:pt x="1299" y="1599"/>
                    </a:cubicBezTo>
                    <a:cubicBezTo>
                      <a:pt x="1133" y="646"/>
                      <a:pt x="235" y="52"/>
                      <a:pt x="194" y="25"/>
                    </a:cubicBezTo>
                    <a:cubicBezTo>
                      <a:pt x="172" y="8"/>
                      <a:pt x="148" y="0"/>
                      <a:pt x="1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2" name="Google Shape;2482;p71"/>
              <p:cNvSpPr/>
              <p:nvPr/>
            </p:nvSpPr>
            <p:spPr>
              <a:xfrm>
                <a:off x="3206192" y="2112156"/>
                <a:ext cx="550760" cy="663600"/>
              </a:xfrm>
              <a:custGeom>
                <a:avLst/>
                <a:gdLst/>
                <a:ahLst/>
                <a:cxnLst/>
                <a:rect l="l" t="t" r="r" b="b"/>
                <a:pathLst>
                  <a:path w="13769" h="16590" extrusionOk="0">
                    <a:moveTo>
                      <a:pt x="2779" y="0"/>
                    </a:moveTo>
                    <a:cubicBezTo>
                      <a:pt x="2609" y="0"/>
                      <a:pt x="2365" y="74"/>
                      <a:pt x="2017" y="246"/>
                    </a:cubicBezTo>
                    <a:cubicBezTo>
                      <a:pt x="1" y="1227"/>
                      <a:pt x="277" y="4762"/>
                      <a:pt x="277" y="4762"/>
                    </a:cubicBezTo>
                    <a:cubicBezTo>
                      <a:pt x="871" y="6571"/>
                      <a:pt x="7113" y="6323"/>
                      <a:pt x="7914" y="7455"/>
                    </a:cubicBezTo>
                    <a:cubicBezTo>
                      <a:pt x="8713" y="8580"/>
                      <a:pt x="6760" y="11048"/>
                      <a:pt x="7078" y="11048"/>
                    </a:cubicBezTo>
                    <a:cubicBezTo>
                      <a:pt x="7084" y="11048"/>
                      <a:pt x="7091" y="11047"/>
                      <a:pt x="7099" y="11045"/>
                    </a:cubicBezTo>
                    <a:cubicBezTo>
                      <a:pt x="7204" y="11021"/>
                      <a:pt x="7386" y="10994"/>
                      <a:pt x="7597" y="10994"/>
                    </a:cubicBezTo>
                    <a:cubicBezTo>
                      <a:pt x="8219" y="10994"/>
                      <a:pt x="9094" y="11230"/>
                      <a:pt x="8991" y="12468"/>
                    </a:cubicBezTo>
                    <a:cubicBezTo>
                      <a:pt x="8839" y="14139"/>
                      <a:pt x="7665" y="14581"/>
                      <a:pt x="6989" y="15313"/>
                    </a:cubicBezTo>
                    <a:cubicBezTo>
                      <a:pt x="5902" y="16466"/>
                      <a:pt x="6460" y="16575"/>
                      <a:pt x="6709" y="16575"/>
                    </a:cubicBezTo>
                    <a:cubicBezTo>
                      <a:pt x="6768" y="16575"/>
                      <a:pt x="6809" y="16569"/>
                      <a:pt x="6809" y="16569"/>
                    </a:cubicBezTo>
                    <a:cubicBezTo>
                      <a:pt x="6996" y="16583"/>
                      <a:pt x="7179" y="16589"/>
                      <a:pt x="7358" y="16589"/>
                    </a:cubicBezTo>
                    <a:cubicBezTo>
                      <a:pt x="12102" y="16589"/>
                      <a:pt x="13768" y="11952"/>
                      <a:pt x="13382" y="9996"/>
                    </a:cubicBezTo>
                    <a:cubicBezTo>
                      <a:pt x="13009" y="8152"/>
                      <a:pt x="11982" y="8062"/>
                      <a:pt x="11786" y="8062"/>
                    </a:cubicBezTo>
                    <a:cubicBezTo>
                      <a:pt x="11764" y="8062"/>
                      <a:pt x="11753" y="8063"/>
                      <a:pt x="11753" y="8063"/>
                    </a:cubicBezTo>
                    <a:cubicBezTo>
                      <a:pt x="13410" y="3768"/>
                      <a:pt x="8287" y="4831"/>
                      <a:pt x="8093" y="4016"/>
                    </a:cubicBezTo>
                    <a:cubicBezTo>
                      <a:pt x="7914" y="3202"/>
                      <a:pt x="9626" y="2194"/>
                      <a:pt x="8411" y="1434"/>
                    </a:cubicBezTo>
                    <a:cubicBezTo>
                      <a:pt x="8215" y="1315"/>
                      <a:pt x="8025" y="1265"/>
                      <a:pt x="7845" y="1265"/>
                    </a:cubicBezTo>
                    <a:cubicBezTo>
                      <a:pt x="6898" y="1265"/>
                      <a:pt x="6215" y="2649"/>
                      <a:pt x="6215" y="2649"/>
                    </a:cubicBezTo>
                    <a:cubicBezTo>
                      <a:pt x="5732" y="1931"/>
                      <a:pt x="8314" y="1034"/>
                      <a:pt x="6160" y="288"/>
                    </a:cubicBezTo>
                    <a:cubicBezTo>
                      <a:pt x="5896" y="196"/>
                      <a:pt x="5654" y="156"/>
                      <a:pt x="5433" y="156"/>
                    </a:cubicBezTo>
                    <a:cubicBezTo>
                      <a:pt x="3856" y="156"/>
                      <a:pt x="3357" y="2207"/>
                      <a:pt x="3357" y="2207"/>
                    </a:cubicBezTo>
                    <a:cubicBezTo>
                      <a:pt x="2718" y="1660"/>
                      <a:pt x="3587" y="0"/>
                      <a:pt x="2779" y="0"/>
                    </a:cubicBezTo>
                    <a:close/>
                  </a:path>
                </a:pathLst>
              </a:custGeom>
              <a:solidFill>
                <a:srgbClr val="E2E25D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3" name="Google Shape;2483;p71"/>
              <p:cNvSpPr/>
              <p:nvPr/>
            </p:nvSpPr>
            <p:spPr>
              <a:xfrm>
                <a:off x="2732064" y="2838688"/>
                <a:ext cx="873560" cy="725640"/>
              </a:xfrm>
              <a:custGeom>
                <a:avLst/>
                <a:gdLst/>
                <a:ahLst/>
                <a:cxnLst/>
                <a:rect l="l" t="t" r="r" b="b"/>
                <a:pathLst>
                  <a:path w="21839" h="18141" extrusionOk="0">
                    <a:moveTo>
                      <a:pt x="6202" y="0"/>
                    </a:moveTo>
                    <a:cubicBezTo>
                      <a:pt x="5883" y="0"/>
                      <a:pt x="5639" y="35"/>
                      <a:pt x="5515" y="119"/>
                    </a:cubicBezTo>
                    <a:cubicBezTo>
                      <a:pt x="4841" y="600"/>
                      <a:pt x="0" y="16857"/>
                      <a:pt x="1657" y="16857"/>
                    </a:cubicBezTo>
                    <a:cubicBezTo>
                      <a:pt x="1663" y="16857"/>
                      <a:pt x="1670" y="16856"/>
                      <a:pt x="1676" y="16856"/>
                    </a:cubicBezTo>
                    <a:cubicBezTo>
                      <a:pt x="1736" y="16851"/>
                      <a:pt x="1812" y="16849"/>
                      <a:pt x="1904" y="16849"/>
                    </a:cubicBezTo>
                    <a:cubicBezTo>
                      <a:pt x="4079" y="16849"/>
                      <a:pt x="14915" y="18140"/>
                      <a:pt x="18514" y="18140"/>
                    </a:cubicBezTo>
                    <a:cubicBezTo>
                      <a:pt x="19124" y="18140"/>
                      <a:pt x="19526" y="18103"/>
                      <a:pt x="19642" y="18016"/>
                    </a:cubicBezTo>
                    <a:cubicBezTo>
                      <a:pt x="20457" y="17395"/>
                      <a:pt x="21838" y="3682"/>
                      <a:pt x="21769" y="3212"/>
                    </a:cubicBezTo>
                    <a:cubicBezTo>
                      <a:pt x="21700" y="2729"/>
                      <a:pt x="19712" y="1969"/>
                      <a:pt x="17723" y="1831"/>
                    </a:cubicBezTo>
                    <a:cubicBezTo>
                      <a:pt x="17687" y="1829"/>
                      <a:pt x="17652" y="1828"/>
                      <a:pt x="17618" y="1828"/>
                    </a:cubicBezTo>
                    <a:cubicBezTo>
                      <a:pt x="15722" y="1828"/>
                      <a:pt x="15357" y="5122"/>
                      <a:pt x="12862" y="5325"/>
                    </a:cubicBezTo>
                    <a:cubicBezTo>
                      <a:pt x="12808" y="5329"/>
                      <a:pt x="12756" y="5331"/>
                      <a:pt x="12705" y="5331"/>
                    </a:cubicBezTo>
                    <a:cubicBezTo>
                      <a:pt x="10336" y="5331"/>
                      <a:pt x="10680" y="726"/>
                      <a:pt x="10680" y="726"/>
                    </a:cubicBezTo>
                    <a:cubicBezTo>
                      <a:pt x="10680" y="726"/>
                      <a:pt x="7664" y="0"/>
                      <a:pt x="6202" y="0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4" name="Google Shape;2484;p71"/>
              <p:cNvSpPr/>
              <p:nvPr/>
            </p:nvSpPr>
            <p:spPr>
              <a:xfrm>
                <a:off x="3369715" y="2918529"/>
                <a:ext cx="783320" cy="714920"/>
              </a:xfrm>
              <a:custGeom>
                <a:avLst/>
                <a:gdLst/>
                <a:ahLst/>
                <a:cxnLst/>
                <a:rect l="l" t="t" r="r" b="b"/>
                <a:pathLst>
                  <a:path w="19583" h="17873" extrusionOk="0">
                    <a:moveTo>
                      <a:pt x="3370" y="1"/>
                    </a:moveTo>
                    <a:cubicBezTo>
                      <a:pt x="3370" y="1"/>
                      <a:pt x="0" y="16572"/>
                      <a:pt x="815" y="17111"/>
                    </a:cubicBezTo>
                    <a:cubicBezTo>
                      <a:pt x="1644" y="17663"/>
                      <a:pt x="5138" y="17732"/>
                      <a:pt x="5345" y="17870"/>
                    </a:cubicBezTo>
                    <a:cubicBezTo>
                      <a:pt x="5347" y="17872"/>
                      <a:pt x="5350" y="17873"/>
                      <a:pt x="5352" y="17873"/>
                    </a:cubicBezTo>
                    <a:cubicBezTo>
                      <a:pt x="5565" y="17873"/>
                      <a:pt x="6093" y="12319"/>
                      <a:pt x="6298" y="12319"/>
                    </a:cubicBezTo>
                    <a:cubicBezTo>
                      <a:pt x="6485" y="12319"/>
                      <a:pt x="10551" y="16367"/>
                      <a:pt x="13100" y="16367"/>
                    </a:cubicBezTo>
                    <a:cubicBezTo>
                      <a:pt x="13364" y="16367"/>
                      <a:pt x="13612" y="16323"/>
                      <a:pt x="13838" y="16227"/>
                    </a:cubicBezTo>
                    <a:cubicBezTo>
                      <a:pt x="16241" y="15191"/>
                      <a:pt x="18395" y="3025"/>
                      <a:pt x="19016" y="2763"/>
                    </a:cubicBezTo>
                    <a:cubicBezTo>
                      <a:pt x="19582" y="2511"/>
                      <a:pt x="14032" y="748"/>
                      <a:pt x="12369" y="748"/>
                    </a:cubicBezTo>
                    <a:cubicBezTo>
                      <a:pt x="12206" y="748"/>
                      <a:pt x="12080" y="765"/>
                      <a:pt x="12001" y="802"/>
                    </a:cubicBezTo>
                    <a:cubicBezTo>
                      <a:pt x="11178" y="1182"/>
                      <a:pt x="10599" y="6378"/>
                      <a:pt x="10689" y="7507"/>
                    </a:cubicBezTo>
                    <a:lnTo>
                      <a:pt x="10689" y="7507"/>
                    </a:lnTo>
                    <a:cubicBezTo>
                      <a:pt x="10162" y="6342"/>
                      <a:pt x="7822" y="1868"/>
                      <a:pt x="6933" y="1147"/>
                    </a:cubicBezTo>
                    <a:cubicBezTo>
                      <a:pt x="5828" y="249"/>
                      <a:pt x="3370" y="1"/>
                      <a:pt x="3370" y="1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5" name="Google Shape;2485;p71"/>
              <p:cNvSpPr/>
              <p:nvPr/>
            </p:nvSpPr>
            <p:spPr>
              <a:xfrm>
                <a:off x="2697983" y="2831207"/>
                <a:ext cx="370160" cy="742320"/>
              </a:xfrm>
              <a:custGeom>
                <a:avLst/>
                <a:gdLst/>
                <a:ahLst/>
                <a:cxnLst/>
                <a:rect l="l" t="t" r="r" b="b"/>
                <a:pathLst>
                  <a:path w="9254" h="18558" extrusionOk="0">
                    <a:moveTo>
                      <a:pt x="6004" y="0"/>
                    </a:moveTo>
                    <a:cubicBezTo>
                      <a:pt x="4891" y="0"/>
                      <a:pt x="3933" y="146"/>
                      <a:pt x="3964" y="513"/>
                    </a:cubicBezTo>
                    <a:cubicBezTo>
                      <a:pt x="4033" y="1341"/>
                      <a:pt x="1" y="17443"/>
                      <a:pt x="1299" y="17582"/>
                    </a:cubicBezTo>
                    <a:cubicBezTo>
                      <a:pt x="2597" y="17720"/>
                      <a:pt x="5884" y="18065"/>
                      <a:pt x="6781" y="18548"/>
                    </a:cubicBezTo>
                    <a:cubicBezTo>
                      <a:pt x="6793" y="18554"/>
                      <a:pt x="6804" y="18557"/>
                      <a:pt x="6816" y="18557"/>
                    </a:cubicBezTo>
                    <a:cubicBezTo>
                      <a:pt x="7706" y="18557"/>
                      <a:pt x="9253" y="513"/>
                      <a:pt x="9253" y="513"/>
                    </a:cubicBezTo>
                    <a:cubicBezTo>
                      <a:pt x="8950" y="217"/>
                      <a:pt x="7362" y="0"/>
                      <a:pt x="6004" y="0"/>
                    </a:cubicBez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6" name="Google Shape;2486;p71"/>
              <p:cNvSpPr/>
              <p:nvPr/>
            </p:nvSpPr>
            <p:spPr>
              <a:xfrm>
                <a:off x="2233975" y="2541803"/>
                <a:ext cx="782240" cy="1145680"/>
              </a:xfrm>
              <a:custGeom>
                <a:avLst/>
                <a:gdLst/>
                <a:ahLst/>
                <a:cxnLst/>
                <a:rect l="l" t="t" r="r" b="b"/>
                <a:pathLst>
                  <a:path w="19556" h="28642" extrusionOk="0">
                    <a:moveTo>
                      <a:pt x="15813" y="1"/>
                    </a:moveTo>
                    <a:lnTo>
                      <a:pt x="1" y="2542"/>
                    </a:lnTo>
                    <a:lnTo>
                      <a:pt x="4047" y="28642"/>
                    </a:lnTo>
                    <a:lnTo>
                      <a:pt x="19555" y="25949"/>
                    </a:lnTo>
                    <a:lnTo>
                      <a:pt x="15813" y="1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7" name="Google Shape;2487;p71"/>
              <p:cNvSpPr/>
              <p:nvPr/>
            </p:nvSpPr>
            <p:spPr>
              <a:xfrm>
                <a:off x="2284256" y="2576604"/>
                <a:ext cx="242520" cy="165000"/>
              </a:xfrm>
              <a:custGeom>
                <a:avLst/>
                <a:gdLst/>
                <a:ahLst/>
                <a:cxnLst/>
                <a:rect l="l" t="t" r="r" b="b"/>
                <a:pathLst>
                  <a:path w="6063" h="4125" extrusionOk="0">
                    <a:moveTo>
                      <a:pt x="4078" y="1"/>
                    </a:moveTo>
                    <a:cubicBezTo>
                      <a:pt x="3611" y="1"/>
                      <a:pt x="3342" y="429"/>
                      <a:pt x="3342" y="429"/>
                    </a:cubicBezTo>
                    <a:cubicBezTo>
                      <a:pt x="3133" y="251"/>
                      <a:pt x="2926" y="187"/>
                      <a:pt x="2737" y="187"/>
                    </a:cubicBezTo>
                    <a:cubicBezTo>
                      <a:pt x="2250" y="187"/>
                      <a:pt x="1879" y="608"/>
                      <a:pt x="1879" y="608"/>
                    </a:cubicBezTo>
                    <a:cubicBezTo>
                      <a:pt x="1688" y="489"/>
                      <a:pt x="1507" y="440"/>
                      <a:pt x="1339" y="440"/>
                    </a:cubicBezTo>
                    <a:cubicBezTo>
                      <a:pt x="530" y="440"/>
                      <a:pt x="0" y="1575"/>
                      <a:pt x="0" y="1575"/>
                    </a:cubicBezTo>
                    <a:cubicBezTo>
                      <a:pt x="1764" y="1728"/>
                      <a:pt x="2717" y="4124"/>
                      <a:pt x="3337" y="4124"/>
                    </a:cubicBezTo>
                    <a:cubicBezTo>
                      <a:pt x="3444" y="4124"/>
                      <a:pt x="3542" y="4051"/>
                      <a:pt x="3632" y="3881"/>
                    </a:cubicBezTo>
                    <a:cubicBezTo>
                      <a:pt x="3700" y="3750"/>
                      <a:pt x="3741" y="3625"/>
                      <a:pt x="3761" y="3505"/>
                    </a:cubicBezTo>
                    <a:lnTo>
                      <a:pt x="3761" y="3505"/>
                    </a:lnTo>
                    <a:cubicBezTo>
                      <a:pt x="4014" y="3787"/>
                      <a:pt x="4286" y="3995"/>
                      <a:pt x="4536" y="3995"/>
                    </a:cubicBezTo>
                    <a:cubicBezTo>
                      <a:pt x="4693" y="3995"/>
                      <a:pt x="4842" y="3913"/>
                      <a:pt x="4972" y="3715"/>
                    </a:cubicBezTo>
                    <a:cubicBezTo>
                      <a:pt x="5214" y="3337"/>
                      <a:pt x="5037" y="2610"/>
                      <a:pt x="4828" y="2030"/>
                    </a:cubicBezTo>
                    <a:lnTo>
                      <a:pt x="4828" y="2030"/>
                    </a:lnTo>
                    <a:cubicBezTo>
                      <a:pt x="4996" y="2313"/>
                      <a:pt x="5214" y="2555"/>
                      <a:pt x="5469" y="2555"/>
                    </a:cubicBezTo>
                    <a:cubicBezTo>
                      <a:pt x="6063" y="2555"/>
                      <a:pt x="5718" y="1147"/>
                      <a:pt x="4861" y="374"/>
                    </a:cubicBezTo>
                    <a:cubicBezTo>
                      <a:pt x="4561" y="95"/>
                      <a:pt x="4298" y="1"/>
                      <a:pt x="4078" y="1"/>
                    </a:cubicBezTo>
                    <a:close/>
                  </a:path>
                </a:pathLst>
              </a:custGeom>
              <a:solidFill>
                <a:srgbClr val="E47169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8" name="Google Shape;2488;p71"/>
              <p:cNvSpPr/>
              <p:nvPr/>
            </p:nvSpPr>
            <p:spPr>
              <a:xfrm>
                <a:off x="2426778" y="3294494"/>
                <a:ext cx="79040" cy="17040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4260" extrusionOk="0">
                    <a:moveTo>
                      <a:pt x="502" y="268"/>
                    </a:moveTo>
                    <a:cubicBezTo>
                      <a:pt x="996" y="268"/>
                      <a:pt x="1345" y="903"/>
                      <a:pt x="1561" y="2147"/>
                    </a:cubicBezTo>
                    <a:cubicBezTo>
                      <a:pt x="1575" y="2243"/>
                      <a:pt x="1588" y="2326"/>
                      <a:pt x="1588" y="2368"/>
                    </a:cubicBezTo>
                    <a:cubicBezTo>
                      <a:pt x="1616" y="2575"/>
                      <a:pt x="1616" y="2768"/>
                      <a:pt x="1616" y="2975"/>
                    </a:cubicBezTo>
                    <a:cubicBezTo>
                      <a:pt x="1616" y="3072"/>
                      <a:pt x="1602" y="3182"/>
                      <a:pt x="1588" y="3279"/>
                    </a:cubicBezTo>
                    <a:cubicBezTo>
                      <a:pt x="1575" y="3390"/>
                      <a:pt x="1547" y="3486"/>
                      <a:pt x="1519" y="3569"/>
                    </a:cubicBezTo>
                    <a:cubicBezTo>
                      <a:pt x="1478" y="3652"/>
                      <a:pt x="1423" y="3721"/>
                      <a:pt x="1354" y="3776"/>
                    </a:cubicBezTo>
                    <a:cubicBezTo>
                      <a:pt x="1298" y="3831"/>
                      <a:pt x="1216" y="3873"/>
                      <a:pt x="1133" y="3887"/>
                    </a:cubicBezTo>
                    <a:lnTo>
                      <a:pt x="1105" y="3735"/>
                    </a:lnTo>
                    <a:cubicBezTo>
                      <a:pt x="1050" y="3376"/>
                      <a:pt x="953" y="2920"/>
                      <a:pt x="829" y="2326"/>
                    </a:cubicBezTo>
                    <a:cubicBezTo>
                      <a:pt x="677" y="1677"/>
                      <a:pt x="580" y="1208"/>
                      <a:pt x="539" y="945"/>
                    </a:cubicBezTo>
                    <a:cubicBezTo>
                      <a:pt x="498" y="697"/>
                      <a:pt x="470" y="476"/>
                      <a:pt x="470" y="269"/>
                    </a:cubicBezTo>
                    <a:cubicBezTo>
                      <a:pt x="481" y="268"/>
                      <a:pt x="491" y="268"/>
                      <a:pt x="502" y="268"/>
                    </a:cubicBezTo>
                    <a:close/>
                    <a:moveTo>
                      <a:pt x="401" y="1"/>
                    </a:moveTo>
                    <a:cubicBezTo>
                      <a:pt x="334" y="1"/>
                      <a:pt x="270" y="8"/>
                      <a:pt x="208" y="20"/>
                    </a:cubicBezTo>
                    <a:cubicBezTo>
                      <a:pt x="152" y="20"/>
                      <a:pt x="97" y="48"/>
                      <a:pt x="56" y="103"/>
                    </a:cubicBezTo>
                    <a:cubicBezTo>
                      <a:pt x="14" y="158"/>
                      <a:pt x="0" y="199"/>
                      <a:pt x="14" y="255"/>
                    </a:cubicBezTo>
                    <a:cubicBezTo>
                      <a:pt x="28" y="324"/>
                      <a:pt x="69" y="517"/>
                      <a:pt x="138" y="821"/>
                    </a:cubicBezTo>
                    <a:cubicBezTo>
                      <a:pt x="221" y="1097"/>
                      <a:pt x="263" y="1304"/>
                      <a:pt x="290" y="1442"/>
                    </a:cubicBezTo>
                    <a:cubicBezTo>
                      <a:pt x="346" y="1815"/>
                      <a:pt x="401" y="2147"/>
                      <a:pt x="442" y="2437"/>
                    </a:cubicBezTo>
                    <a:lnTo>
                      <a:pt x="608" y="3445"/>
                    </a:lnTo>
                    <a:cubicBezTo>
                      <a:pt x="702" y="3984"/>
                      <a:pt x="797" y="4260"/>
                      <a:pt x="904" y="4260"/>
                    </a:cubicBezTo>
                    <a:cubicBezTo>
                      <a:pt x="907" y="4260"/>
                      <a:pt x="909" y="4260"/>
                      <a:pt x="912" y="4260"/>
                    </a:cubicBezTo>
                    <a:lnTo>
                      <a:pt x="1368" y="4177"/>
                    </a:lnTo>
                    <a:cubicBezTo>
                      <a:pt x="1478" y="4094"/>
                      <a:pt x="1561" y="4011"/>
                      <a:pt x="1630" y="3942"/>
                    </a:cubicBezTo>
                    <a:cubicBezTo>
                      <a:pt x="1768" y="3762"/>
                      <a:pt x="1865" y="3583"/>
                      <a:pt x="1920" y="3403"/>
                    </a:cubicBezTo>
                    <a:cubicBezTo>
                      <a:pt x="1961" y="3224"/>
                      <a:pt x="1975" y="3017"/>
                      <a:pt x="1961" y="2810"/>
                    </a:cubicBezTo>
                    <a:cubicBezTo>
                      <a:pt x="1961" y="2644"/>
                      <a:pt x="1934" y="2437"/>
                      <a:pt x="1878" y="2160"/>
                    </a:cubicBezTo>
                    <a:lnTo>
                      <a:pt x="1823" y="1815"/>
                    </a:lnTo>
                    <a:lnTo>
                      <a:pt x="1809" y="1636"/>
                    </a:lnTo>
                    <a:cubicBezTo>
                      <a:pt x="1796" y="1594"/>
                      <a:pt x="1796" y="1539"/>
                      <a:pt x="1782" y="1484"/>
                    </a:cubicBezTo>
                    <a:cubicBezTo>
                      <a:pt x="1754" y="1332"/>
                      <a:pt x="1713" y="1180"/>
                      <a:pt x="1644" y="1028"/>
                    </a:cubicBezTo>
                    <a:cubicBezTo>
                      <a:pt x="1519" y="738"/>
                      <a:pt x="1326" y="476"/>
                      <a:pt x="1064" y="255"/>
                    </a:cubicBezTo>
                    <a:cubicBezTo>
                      <a:pt x="926" y="158"/>
                      <a:pt x="801" y="89"/>
                      <a:pt x="649" y="34"/>
                    </a:cubicBezTo>
                    <a:cubicBezTo>
                      <a:pt x="566" y="11"/>
                      <a:pt x="482" y="1"/>
                      <a:pt x="401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89" name="Google Shape;2489;p71"/>
              <p:cNvSpPr/>
              <p:nvPr/>
            </p:nvSpPr>
            <p:spPr>
              <a:xfrm>
                <a:off x="2518460" y="3275174"/>
                <a:ext cx="84560" cy="174440"/>
              </a:xfrm>
              <a:custGeom>
                <a:avLst/>
                <a:gdLst/>
                <a:ahLst/>
                <a:cxnLst/>
                <a:rect l="l" t="t" r="r" b="b"/>
                <a:pathLst>
                  <a:path w="2114" h="4361" extrusionOk="0">
                    <a:moveTo>
                      <a:pt x="669" y="301"/>
                    </a:moveTo>
                    <a:cubicBezTo>
                      <a:pt x="782" y="301"/>
                      <a:pt x="882" y="346"/>
                      <a:pt x="981" y="434"/>
                    </a:cubicBezTo>
                    <a:cubicBezTo>
                      <a:pt x="1092" y="531"/>
                      <a:pt x="1175" y="655"/>
                      <a:pt x="1216" y="821"/>
                    </a:cubicBezTo>
                    <a:lnTo>
                      <a:pt x="1230" y="931"/>
                    </a:lnTo>
                    <a:cubicBezTo>
                      <a:pt x="1257" y="1097"/>
                      <a:pt x="1313" y="1332"/>
                      <a:pt x="1396" y="1663"/>
                    </a:cubicBezTo>
                    <a:cubicBezTo>
                      <a:pt x="1478" y="1967"/>
                      <a:pt x="1534" y="2215"/>
                      <a:pt x="1561" y="2395"/>
                    </a:cubicBezTo>
                    <a:cubicBezTo>
                      <a:pt x="1589" y="2561"/>
                      <a:pt x="1617" y="2740"/>
                      <a:pt x="1630" y="2961"/>
                    </a:cubicBezTo>
                    <a:cubicBezTo>
                      <a:pt x="1658" y="3223"/>
                      <a:pt x="1644" y="3458"/>
                      <a:pt x="1603" y="3693"/>
                    </a:cubicBezTo>
                    <a:cubicBezTo>
                      <a:pt x="1589" y="3803"/>
                      <a:pt x="1547" y="3886"/>
                      <a:pt x="1492" y="3969"/>
                    </a:cubicBezTo>
                    <a:cubicBezTo>
                      <a:pt x="1437" y="4038"/>
                      <a:pt x="1382" y="4080"/>
                      <a:pt x="1299" y="4093"/>
                    </a:cubicBezTo>
                    <a:cubicBezTo>
                      <a:pt x="1289" y="4096"/>
                      <a:pt x="1280" y="4097"/>
                      <a:pt x="1270" y="4097"/>
                    </a:cubicBezTo>
                    <a:cubicBezTo>
                      <a:pt x="1155" y="4097"/>
                      <a:pt x="1041" y="3947"/>
                      <a:pt x="926" y="3679"/>
                    </a:cubicBezTo>
                    <a:cubicBezTo>
                      <a:pt x="802" y="3389"/>
                      <a:pt x="705" y="3085"/>
                      <a:pt x="636" y="2768"/>
                    </a:cubicBezTo>
                    <a:cubicBezTo>
                      <a:pt x="595" y="2547"/>
                      <a:pt x="539" y="2312"/>
                      <a:pt x="512" y="2091"/>
                    </a:cubicBezTo>
                    <a:cubicBezTo>
                      <a:pt x="484" y="1981"/>
                      <a:pt x="470" y="1884"/>
                      <a:pt x="470" y="1801"/>
                    </a:cubicBezTo>
                    <a:lnTo>
                      <a:pt x="429" y="1497"/>
                    </a:lnTo>
                    <a:lnTo>
                      <a:pt x="401" y="1332"/>
                    </a:lnTo>
                    <a:cubicBezTo>
                      <a:pt x="387" y="1276"/>
                      <a:pt x="374" y="1207"/>
                      <a:pt x="360" y="1124"/>
                    </a:cubicBezTo>
                    <a:cubicBezTo>
                      <a:pt x="332" y="917"/>
                      <a:pt x="318" y="752"/>
                      <a:pt x="346" y="613"/>
                    </a:cubicBezTo>
                    <a:cubicBezTo>
                      <a:pt x="360" y="434"/>
                      <a:pt x="443" y="337"/>
                      <a:pt x="581" y="310"/>
                    </a:cubicBezTo>
                    <a:cubicBezTo>
                      <a:pt x="611" y="304"/>
                      <a:pt x="640" y="301"/>
                      <a:pt x="669" y="301"/>
                    </a:cubicBezTo>
                    <a:close/>
                    <a:moveTo>
                      <a:pt x="507" y="0"/>
                    </a:moveTo>
                    <a:cubicBezTo>
                      <a:pt x="437" y="0"/>
                      <a:pt x="365" y="7"/>
                      <a:pt x="291" y="20"/>
                    </a:cubicBezTo>
                    <a:cubicBezTo>
                      <a:pt x="222" y="20"/>
                      <a:pt x="180" y="61"/>
                      <a:pt x="139" y="116"/>
                    </a:cubicBezTo>
                    <a:cubicBezTo>
                      <a:pt x="97" y="158"/>
                      <a:pt x="70" y="227"/>
                      <a:pt x="56" y="323"/>
                    </a:cubicBezTo>
                    <a:cubicBezTo>
                      <a:pt x="15" y="531"/>
                      <a:pt x="1" y="738"/>
                      <a:pt x="15" y="945"/>
                    </a:cubicBezTo>
                    <a:cubicBezTo>
                      <a:pt x="28" y="1235"/>
                      <a:pt x="56" y="1456"/>
                      <a:pt x="70" y="1594"/>
                    </a:cubicBezTo>
                    <a:lnTo>
                      <a:pt x="139" y="2036"/>
                    </a:lnTo>
                    <a:lnTo>
                      <a:pt x="153" y="2160"/>
                    </a:lnTo>
                    <a:cubicBezTo>
                      <a:pt x="166" y="2160"/>
                      <a:pt x="166" y="2160"/>
                      <a:pt x="166" y="2188"/>
                    </a:cubicBezTo>
                    <a:lnTo>
                      <a:pt x="194" y="2298"/>
                    </a:lnTo>
                    <a:cubicBezTo>
                      <a:pt x="194" y="2340"/>
                      <a:pt x="194" y="2381"/>
                      <a:pt x="208" y="2423"/>
                    </a:cubicBezTo>
                    <a:cubicBezTo>
                      <a:pt x="249" y="2699"/>
                      <a:pt x="318" y="2975"/>
                      <a:pt x="401" y="3251"/>
                    </a:cubicBezTo>
                    <a:cubicBezTo>
                      <a:pt x="484" y="3555"/>
                      <a:pt x="608" y="3817"/>
                      <a:pt x="774" y="4052"/>
                    </a:cubicBezTo>
                    <a:cubicBezTo>
                      <a:pt x="857" y="4163"/>
                      <a:pt x="940" y="4245"/>
                      <a:pt x="1050" y="4301"/>
                    </a:cubicBezTo>
                    <a:cubicBezTo>
                      <a:pt x="1135" y="4343"/>
                      <a:pt x="1211" y="4361"/>
                      <a:pt x="1292" y="4361"/>
                    </a:cubicBezTo>
                    <a:cubicBezTo>
                      <a:pt x="1317" y="4361"/>
                      <a:pt x="1342" y="4359"/>
                      <a:pt x="1368" y="4356"/>
                    </a:cubicBezTo>
                    <a:cubicBezTo>
                      <a:pt x="1934" y="4259"/>
                      <a:pt x="2114" y="3596"/>
                      <a:pt x="1920" y="2381"/>
                    </a:cubicBezTo>
                    <a:lnTo>
                      <a:pt x="1851" y="2022"/>
                    </a:lnTo>
                    <a:cubicBezTo>
                      <a:pt x="1824" y="1912"/>
                      <a:pt x="1796" y="1801"/>
                      <a:pt x="1782" y="1663"/>
                    </a:cubicBezTo>
                    <a:lnTo>
                      <a:pt x="1768" y="1608"/>
                    </a:lnTo>
                    <a:cubicBezTo>
                      <a:pt x="1741" y="1414"/>
                      <a:pt x="1699" y="1235"/>
                      <a:pt x="1644" y="1055"/>
                    </a:cubicBezTo>
                    <a:cubicBezTo>
                      <a:pt x="1589" y="890"/>
                      <a:pt x="1506" y="724"/>
                      <a:pt x="1423" y="586"/>
                    </a:cubicBezTo>
                    <a:cubicBezTo>
                      <a:pt x="1340" y="434"/>
                      <a:pt x="1244" y="323"/>
                      <a:pt x="1147" y="227"/>
                    </a:cubicBezTo>
                    <a:cubicBezTo>
                      <a:pt x="1037" y="130"/>
                      <a:pt x="898" y="75"/>
                      <a:pt x="760" y="33"/>
                    </a:cubicBezTo>
                    <a:cubicBezTo>
                      <a:pt x="677" y="11"/>
                      <a:pt x="593" y="0"/>
                      <a:pt x="50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0" name="Google Shape;2490;p71"/>
              <p:cNvSpPr/>
              <p:nvPr/>
            </p:nvSpPr>
            <p:spPr>
              <a:xfrm>
                <a:off x="2611822" y="3253654"/>
                <a:ext cx="102800" cy="17828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4457" extrusionOk="0">
                    <a:moveTo>
                      <a:pt x="1906" y="0"/>
                    </a:moveTo>
                    <a:cubicBezTo>
                      <a:pt x="1893" y="0"/>
                      <a:pt x="1879" y="2"/>
                      <a:pt x="1865" y="5"/>
                    </a:cubicBezTo>
                    <a:cubicBezTo>
                      <a:pt x="1768" y="19"/>
                      <a:pt x="1727" y="88"/>
                      <a:pt x="1741" y="226"/>
                    </a:cubicBezTo>
                    <a:cubicBezTo>
                      <a:pt x="1754" y="254"/>
                      <a:pt x="1754" y="281"/>
                      <a:pt x="1768" y="295"/>
                    </a:cubicBezTo>
                    <a:lnTo>
                      <a:pt x="1782" y="378"/>
                    </a:lnTo>
                    <a:cubicBezTo>
                      <a:pt x="1989" y="1621"/>
                      <a:pt x="2127" y="2712"/>
                      <a:pt x="2196" y="3637"/>
                    </a:cubicBezTo>
                    <a:cubicBezTo>
                      <a:pt x="2127" y="3499"/>
                      <a:pt x="2003" y="3264"/>
                      <a:pt x="1851" y="2933"/>
                    </a:cubicBezTo>
                    <a:lnTo>
                      <a:pt x="1754" y="2712"/>
                    </a:lnTo>
                    <a:cubicBezTo>
                      <a:pt x="1492" y="2187"/>
                      <a:pt x="1299" y="1787"/>
                      <a:pt x="1147" y="1497"/>
                    </a:cubicBezTo>
                    <a:cubicBezTo>
                      <a:pt x="1009" y="1207"/>
                      <a:pt x="857" y="944"/>
                      <a:pt x="691" y="696"/>
                    </a:cubicBezTo>
                    <a:cubicBezTo>
                      <a:pt x="493" y="391"/>
                      <a:pt x="345" y="239"/>
                      <a:pt x="248" y="239"/>
                    </a:cubicBezTo>
                    <a:cubicBezTo>
                      <a:pt x="244" y="239"/>
                      <a:pt x="239" y="239"/>
                      <a:pt x="235" y="240"/>
                    </a:cubicBezTo>
                    <a:cubicBezTo>
                      <a:pt x="222" y="254"/>
                      <a:pt x="208" y="254"/>
                      <a:pt x="180" y="268"/>
                    </a:cubicBezTo>
                    <a:lnTo>
                      <a:pt x="180" y="226"/>
                    </a:lnTo>
                    <a:cubicBezTo>
                      <a:pt x="42" y="364"/>
                      <a:pt x="1" y="544"/>
                      <a:pt x="28" y="737"/>
                    </a:cubicBezTo>
                    <a:cubicBezTo>
                      <a:pt x="56" y="861"/>
                      <a:pt x="70" y="1069"/>
                      <a:pt x="111" y="1331"/>
                    </a:cubicBezTo>
                    <a:cubicBezTo>
                      <a:pt x="139" y="1593"/>
                      <a:pt x="166" y="1787"/>
                      <a:pt x="194" y="1925"/>
                    </a:cubicBezTo>
                    <a:cubicBezTo>
                      <a:pt x="263" y="2325"/>
                      <a:pt x="318" y="2698"/>
                      <a:pt x="387" y="3016"/>
                    </a:cubicBezTo>
                    <a:lnTo>
                      <a:pt x="567" y="4107"/>
                    </a:lnTo>
                    <a:cubicBezTo>
                      <a:pt x="617" y="4343"/>
                      <a:pt x="689" y="4456"/>
                      <a:pt x="803" y="4456"/>
                    </a:cubicBezTo>
                    <a:cubicBezTo>
                      <a:pt x="816" y="4456"/>
                      <a:pt x="829" y="4455"/>
                      <a:pt x="843" y="4452"/>
                    </a:cubicBezTo>
                    <a:cubicBezTo>
                      <a:pt x="898" y="4452"/>
                      <a:pt x="940" y="4424"/>
                      <a:pt x="967" y="4383"/>
                    </a:cubicBezTo>
                    <a:cubicBezTo>
                      <a:pt x="1009" y="4328"/>
                      <a:pt x="1009" y="4286"/>
                      <a:pt x="1009" y="4231"/>
                    </a:cubicBezTo>
                    <a:cubicBezTo>
                      <a:pt x="995" y="4203"/>
                      <a:pt x="995" y="4190"/>
                      <a:pt x="981" y="4162"/>
                    </a:cubicBezTo>
                    <a:cubicBezTo>
                      <a:pt x="953" y="4148"/>
                      <a:pt x="953" y="4134"/>
                      <a:pt x="940" y="4121"/>
                    </a:cubicBezTo>
                    <a:lnTo>
                      <a:pt x="912" y="4093"/>
                    </a:lnTo>
                    <a:lnTo>
                      <a:pt x="373" y="889"/>
                    </a:lnTo>
                    <a:lnTo>
                      <a:pt x="373" y="889"/>
                    </a:lnTo>
                    <a:cubicBezTo>
                      <a:pt x="594" y="1248"/>
                      <a:pt x="926" y="1814"/>
                      <a:pt x="1354" y="2574"/>
                    </a:cubicBezTo>
                    <a:cubicBezTo>
                      <a:pt x="1782" y="3347"/>
                      <a:pt x="2003" y="3789"/>
                      <a:pt x="2031" y="3941"/>
                    </a:cubicBezTo>
                    <a:lnTo>
                      <a:pt x="2031" y="3955"/>
                    </a:lnTo>
                    <a:lnTo>
                      <a:pt x="2044" y="3969"/>
                    </a:lnTo>
                    <a:lnTo>
                      <a:pt x="2100" y="4079"/>
                    </a:lnTo>
                    <a:cubicBezTo>
                      <a:pt x="2127" y="4148"/>
                      <a:pt x="2155" y="4190"/>
                      <a:pt x="2183" y="4217"/>
                    </a:cubicBezTo>
                    <a:cubicBezTo>
                      <a:pt x="2202" y="4227"/>
                      <a:pt x="2229" y="4237"/>
                      <a:pt x="2257" y="4237"/>
                    </a:cubicBezTo>
                    <a:cubicBezTo>
                      <a:pt x="2269" y="4237"/>
                      <a:pt x="2281" y="4235"/>
                      <a:pt x="2293" y="4231"/>
                    </a:cubicBezTo>
                    <a:cubicBezTo>
                      <a:pt x="2334" y="4231"/>
                      <a:pt x="2403" y="4203"/>
                      <a:pt x="2514" y="4148"/>
                    </a:cubicBezTo>
                    <a:cubicBezTo>
                      <a:pt x="2569" y="4038"/>
                      <a:pt x="2542" y="3596"/>
                      <a:pt x="2459" y="2836"/>
                    </a:cubicBezTo>
                    <a:cubicBezTo>
                      <a:pt x="2362" y="2063"/>
                      <a:pt x="2279" y="1345"/>
                      <a:pt x="2169" y="696"/>
                    </a:cubicBezTo>
                    <a:lnTo>
                      <a:pt x="2086" y="226"/>
                    </a:lnTo>
                    <a:cubicBezTo>
                      <a:pt x="2072" y="143"/>
                      <a:pt x="2058" y="88"/>
                      <a:pt x="2017" y="47"/>
                    </a:cubicBezTo>
                    <a:cubicBezTo>
                      <a:pt x="1986" y="16"/>
                      <a:pt x="1947" y="0"/>
                      <a:pt x="190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1" name="Google Shape;2491;p71"/>
              <p:cNvSpPr/>
              <p:nvPr/>
            </p:nvSpPr>
            <p:spPr>
              <a:xfrm>
                <a:off x="2742744" y="3238134"/>
                <a:ext cx="67440" cy="1776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4440" extrusionOk="0">
                    <a:moveTo>
                      <a:pt x="387" y="752"/>
                    </a:moveTo>
                    <a:lnTo>
                      <a:pt x="567" y="1401"/>
                    </a:lnTo>
                    <a:cubicBezTo>
                      <a:pt x="732" y="1981"/>
                      <a:pt x="843" y="2465"/>
                      <a:pt x="912" y="2851"/>
                    </a:cubicBezTo>
                    <a:cubicBezTo>
                      <a:pt x="926" y="2948"/>
                      <a:pt x="940" y="3017"/>
                      <a:pt x="967" y="3086"/>
                    </a:cubicBezTo>
                    <a:cubicBezTo>
                      <a:pt x="846" y="3097"/>
                      <a:pt x="743" y="3101"/>
                      <a:pt x="658" y="3101"/>
                    </a:cubicBezTo>
                    <a:cubicBezTo>
                      <a:pt x="520" y="3101"/>
                      <a:pt x="430" y="3089"/>
                      <a:pt x="387" y="3072"/>
                    </a:cubicBezTo>
                    <a:cubicBezTo>
                      <a:pt x="373" y="2548"/>
                      <a:pt x="373" y="1774"/>
                      <a:pt x="387" y="752"/>
                    </a:cubicBezTo>
                    <a:close/>
                    <a:moveTo>
                      <a:pt x="353" y="1"/>
                    </a:moveTo>
                    <a:cubicBezTo>
                      <a:pt x="337" y="1"/>
                      <a:pt x="320" y="3"/>
                      <a:pt x="304" y="7"/>
                    </a:cubicBezTo>
                    <a:lnTo>
                      <a:pt x="83" y="48"/>
                    </a:lnTo>
                    <a:cubicBezTo>
                      <a:pt x="56" y="103"/>
                      <a:pt x="56" y="172"/>
                      <a:pt x="56" y="269"/>
                    </a:cubicBezTo>
                    <a:cubicBezTo>
                      <a:pt x="56" y="366"/>
                      <a:pt x="56" y="490"/>
                      <a:pt x="70" y="656"/>
                    </a:cubicBezTo>
                    <a:cubicBezTo>
                      <a:pt x="83" y="725"/>
                      <a:pt x="83" y="780"/>
                      <a:pt x="83" y="821"/>
                    </a:cubicBezTo>
                    <a:cubicBezTo>
                      <a:pt x="97" y="863"/>
                      <a:pt x="97" y="890"/>
                      <a:pt x="97" y="918"/>
                    </a:cubicBezTo>
                    <a:cubicBezTo>
                      <a:pt x="139" y="1995"/>
                      <a:pt x="97" y="3114"/>
                      <a:pt x="14" y="4246"/>
                    </a:cubicBezTo>
                    <a:lnTo>
                      <a:pt x="1" y="4274"/>
                    </a:lnTo>
                    <a:lnTo>
                      <a:pt x="1" y="4301"/>
                    </a:lnTo>
                    <a:cubicBezTo>
                      <a:pt x="1" y="4357"/>
                      <a:pt x="28" y="4384"/>
                      <a:pt x="83" y="4412"/>
                    </a:cubicBezTo>
                    <a:cubicBezTo>
                      <a:pt x="125" y="4439"/>
                      <a:pt x="180" y="4439"/>
                      <a:pt x="235" y="4439"/>
                    </a:cubicBezTo>
                    <a:cubicBezTo>
                      <a:pt x="291" y="4426"/>
                      <a:pt x="318" y="4398"/>
                      <a:pt x="346" y="4357"/>
                    </a:cubicBezTo>
                    <a:cubicBezTo>
                      <a:pt x="387" y="4274"/>
                      <a:pt x="401" y="4136"/>
                      <a:pt x="401" y="3929"/>
                    </a:cubicBezTo>
                    <a:cubicBezTo>
                      <a:pt x="401" y="3611"/>
                      <a:pt x="401" y="3418"/>
                      <a:pt x="401" y="3307"/>
                    </a:cubicBezTo>
                    <a:lnTo>
                      <a:pt x="1050" y="3307"/>
                    </a:lnTo>
                    <a:lnTo>
                      <a:pt x="1105" y="3431"/>
                    </a:lnTo>
                    <a:cubicBezTo>
                      <a:pt x="1188" y="3735"/>
                      <a:pt x="1257" y="3942"/>
                      <a:pt x="1271" y="4067"/>
                    </a:cubicBezTo>
                    <a:cubicBezTo>
                      <a:pt x="1285" y="4149"/>
                      <a:pt x="1312" y="4205"/>
                      <a:pt x="1368" y="4219"/>
                    </a:cubicBezTo>
                    <a:cubicBezTo>
                      <a:pt x="1400" y="4235"/>
                      <a:pt x="1437" y="4241"/>
                      <a:pt x="1482" y="4241"/>
                    </a:cubicBezTo>
                    <a:cubicBezTo>
                      <a:pt x="1513" y="4241"/>
                      <a:pt x="1549" y="4238"/>
                      <a:pt x="1589" y="4232"/>
                    </a:cubicBezTo>
                    <a:cubicBezTo>
                      <a:pt x="1658" y="4191"/>
                      <a:pt x="1685" y="4122"/>
                      <a:pt x="1671" y="4039"/>
                    </a:cubicBezTo>
                    <a:lnTo>
                      <a:pt x="1658" y="4025"/>
                    </a:lnTo>
                    <a:cubicBezTo>
                      <a:pt x="1658" y="3970"/>
                      <a:pt x="1616" y="3846"/>
                      <a:pt x="1547" y="3639"/>
                    </a:cubicBezTo>
                    <a:cubicBezTo>
                      <a:pt x="1464" y="3431"/>
                      <a:pt x="1423" y="3307"/>
                      <a:pt x="1409" y="3279"/>
                    </a:cubicBezTo>
                    <a:cubicBezTo>
                      <a:pt x="1409" y="3238"/>
                      <a:pt x="1381" y="3183"/>
                      <a:pt x="1354" y="3086"/>
                    </a:cubicBezTo>
                    <a:cubicBezTo>
                      <a:pt x="1312" y="2989"/>
                      <a:pt x="1285" y="2920"/>
                      <a:pt x="1285" y="2893"/>
                    </a:cubicBezTo>
                    <a:cubicBezTo>
                      <a:pt x="1243" y="2630"/>
                      <a:pt x="1119" y="2188"/>
                      <a:pt x="926" y="1539"/>
                    </a:cubicBezTo>
                    <a:cubicBezTo>
                      <a:pt x="732" y="932"/>
                      <a:pt x="608" y="448"/>
                      <a:pt x="553" y="131"/>
                    </a:cubicBezTo>
                    <a:cubicBezTo>
                      <a:pt x="539" y="76"/>
                      <a:pt x="511" y="48"/>
                      <a:pt x="470" y="20"/>
                    </a:cubicBezTo>
                    <a:cubicBezTo>
                      <a:pt x="431" y="11"/>
                      <a:pt x="392" y="1"/>
                      <a:pt x="3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2" name="Google Shape;2492;p71"/>
              <p:cNvSpPr/>
              <p:nvPr/>
            </p:nvSpPr>
            <p:spPr>
              <a:xfrm>
                <a:off x="2789145" y="3228653"/>
                <a:ext cx="69080" cy="16828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4207" extrusionOk="0">
                    <a:moveTo>
                      <a:pt x="1237" y="0"/>
                    </a:moveTo>
                    <a:cubicBezTo>
                      <a:pt x="1214" y="0"/>
                      <a:pt x="1189" y="3"/>
                      <a:pt x="1161" y="9"/>
                    </a:cubicBezTo>
                    <a:lnTo>
                      <a:pt x="1105" y="9"/>
                    </a:lnTo>
                    <a:lnTo>
                      <a:pt x="1064" y="23"/>
                    </a:lnTo>
                    <a:cubicBezTo>
                      <a:pt x="940" y="36"/>
                      <a:pt x="788" y="50"/>
                      <a:pt x="622" y="64"/>
                    </a:cubicBezTo>
                    <a:cubicBezTo>
                      <a:pt x="456" y="78"/>
                      <a:pt x="304" y="92"/>
                      <a:pt x="180" y="105"/>
                    </a:cubicBezTo>
                    <a:cubicBezTo>
                      <a:pt x="139" y="119"/>
                      <a:pt x="97" y="133"/>
                      <a:pt x="56" y="175"/>
                    </a:cubicBezTo>
                    <a:cubicBezTo>
                      <a:pt x="14" y="202"/>
                      <a:pt x="1" y="244"/>
                      <a:pt x="1" y="271"/>
                    </a:cubicBezTo>
                    <a:cubicBezTo>
                      <a:pt x="14" y="326"/>
                      <a:pt x="42" y="354"/>
                      <a:pt x="97" y="382"/>
                    </a:cubicBezTo>
                    <a:cubicBezTo>
                      <a:pt x="132" y="395"/>
                      <a:pt x="190" y="402"/>
                      <a:pt x="272" y="402"/>
                    </a:cubicBezTo>
                    <a:cubicBezTo>
                      <a:pt x="353" y="402"/>
                      <a:pt x="456" y="395"/>
                      <a:pt x="581" y="382"/>
                    </a:cubicBezTo>
                    <a:cubicBezTo>
                      <a:pt x="636" y="630"/>
                      <a:pt x="760" y="1183"/>
                      <a:pt x="953" y="2053"/>
                    </a:cubicBezTo>
                    <a:cubicBezTo>
                      <a:pt x="1161" y="2936"/>
                      <a:pt x="1271" y="3392"/>
                      <a:pt x="1285" y="3434"/>
                    </a:cubicBezTo>
                    <a:lnTo>
                      <a:pt x="1312" y="3655"/>
                    </a:lnTo>
                    <a:cubicBezTo>
                      <a:pt x="1326" y="3737"/>
                      <a:pt x="1340" y="3820"/>
                      <a:pt x="1368" y="3889"/>
                    </a:cubicBezTo>
                    <a:lnTo>
                      <a:pt x="1409" y="4138"/>
                    </a:lnTo>
                    <a:lnTo>
                      <a:pt x="1533" y="4207"/>
                    </a:lnTo>
                    <a:cubicBezTo>
                      <a:pt x="1589" y="4193"/>
                      <a:pt x="1644" y="4166"/>
                      <a:pt x="1685" y="4124"/>
                    </a:cubicBezTo>
                    <a:cubicBezTo>
                      <a:pt x="1713" y="4069"/>
                      <a:pt x="1727" y="4027"/>
                      <a:pt x="1727" y="3972"/>
                    </a:cubicBezTo>
                    <a:cubicBezTo>
                      <a:pt x="1658" y="3544"/>
                      <a:pt x="1520" y="2950"/>
                      <a:pt x="1312" y="2191"/>
                    </a:cubicBezTo>
                    <a:cubicBezTo>
                      <a:pt x="1105" y="1376"/>
                      <a:pt x="967" y="782"/>
                      <a:pt x="898" y="395"/>
                    </a:cubicBezTo>
                    <a:lnTo>
                      <a:pt x="898" y="368"/>
                    </a:lnTo>
                    <a:lnTo>
                      <a:pt x="898" y="340"/>
                    </a:lnTo>
                    <a:lnTo>
                      <a:pt x="1036" y="340"/>
                    </a:lnTo>
                    <a:cubicBezTo>
                      <a:pt x="1105" y="340"/>
                      <a:pt x="1161" y="340"/>
                      <a:pt x="1202" y="326"/>
                    </a:cubicBezTo>
                    <a:cubicBezTo>
                      <a:pt x="1257" y="326"/>
                      <a:pt x="1299" y="299"/>
                      <a:pt x="1340" y="257"/>
                    </a:cubicBezTo>
                    <a:cubicBezTo>
                      <a:pt x="1381" y="216"/>
                      <a:pt x="1395" y="175"/>
                      <a:pt x="1381" y="119"/>
                    </a:cubicBezTo>
                    <a:cubicBezTo>
                      <a:pt x="1370" y="42"/>
                      <a:pt x="1325" y="0"/>
                      <a:pt x="12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3" name="Google Shape;2493;p71"/>
              <p:cNvSpPr/>
              <p:nvPr/>
            </p:nvSpPr>
            <p:spPr>
              <a:xfrm>
                <a:off x="2871466" y="3219173"/>
                <a:ext cx="69640" cy="171920"/>
              </a:xfrm>
              <a:custGeom>
                <a:avLst/>
                <a:gdLst/>
                <a:ahLst/>
                <a:cxnLst/>
                <a:rect l="l" t="t" r="r" b="b"/>
                <a:pathLst>
                  <a:path w="1741" h="4298" extrusionOk="0">
                    <a:moveTo>
                      <a:pt x="463" y="1"/>
                    </a:moveTo>
                    <a:cubicBezTo>
                      <a:pt x="380" y="1"/>
                      <a:pt x="304" y="4"/>
                      <a:pt x="235" y="11"/>
                    </a:cubicBezTo>
                    <a:cubicBezTo>
                      <a:pt x="55" y="52"/>
                      <a:pt x="0" y="218"/>
                      <a:pt x="42" y="508"/>
                    </a:cubicBezTo>
                    <a:cubicBezTo>
                      <a:pt x="55" y="563"/>
                      <a:pt x="83" y="660"/>
                      <a:pt x="111" y="771"/>
                    </a:cubicBezTo>
                    <a:cubicBezTo>
                      <a:pt x="138" y="895"/>
                      <a:pt x="166" y="978"/>
                      <a:pt x="180" y="1033"/>
                    </a:cubicBezTo>
                    <a:cubicBezTo>
                      <a:pt x="221" y="1295"/>
                      <a:pt x="263" y="1599"/>
                      <a:pt x="304" y="1972"/>
                    </a:cubicBezTo>
                    <a:cubicBezTo>
                      <a:pt x="359" y="2386"/>
                      <a:pt x="414" y="2690"/>
                      <a:pt x="442" y="2897"/>
                    </a:cubicBezTo>
                    <a:lnTo>
                      <a:pt x="525" y="3312"/>
                    </a:lnTo>
                    <a:cubicBezTo>
                      <a:pt x="566" y="3491"/>
                      <a:pt x="594" y="3615"/>
                      <a:pt x="608" y="3712"/>
                    </a:cubicBezTo>
                    <a:cubicBezTo>
                      <a:pt x="622" y="3767"/>
                      <a:pt x="635" y="3809"/>
                      <a:pt x="635" y="3836"/>
                    </a:cubicBezTo>
                    <a:lnTo>
                      <a:pt x="663" y="3974"/>
                    </a:lnTo>
                    <a:lnTo>
                      <a:pt x="691" y="4140"/>
                    </a:lnTo>
                    <a:cubicBezTo>
                      <a:pt x="704" y="4195"/>
                      <a:pt x="732" y="4237"/>
                      <a:pt x="787" y="4264"/>
                    </a:cubicBezTo>
                    <a:cubicBezTo>
                      <a:pt x="828" y="4285"/>
                      <a:pt x="868" y="4297"/>
                      <a:pt x="909" y="4297"/>
                    </a:cubicBezTo>
                    <a:cubicBezTo>
                      <a:pt x="923" y="4297"/>
                      <a:pt x="938" y="4296"/>
                      <a:pt x="953" y="4292"/>
                    </a:cubicBezTo>
                    <a:lnTo>
                      <a:pt x="1492" y="4209"/>
                    </a:lnTo>
                    <a:cubicBezTo>
                      <a:pt x="1561" y="4195"/>
                      <a:pt x="1630" y="4168"/>
                      <a:pt x="1671" y="4126"/>
                    </a:cubicBezTo>
                    <a:cubicBezTo>
                      <a:pt x="1726" y="4085"/>
                      <a:pt x="1740" y="4030"/>
                      <a:pt x="1726" y="3974"/>
                    </a:cubicBezTo>
                    <a:cubicBezTo>
                      <a:pt x="1716" y="3890"/>
                      <a:pt x="1665" y="3854"/>
                      <a:pt x="1568" y="3854"/>
                    </a:cubicBezTo>
                    <a:cubicBezTo>
                      <a:pt x="1538" y="3854"/>
                      <a:pt x="1503" y="3857"/>
                      <a:pt x="1464" y="3864"/>
                    </a:cubicBezTo>
                    <a:cubicBezTo>
                      <a:pt x="1354" y="3878"/>
                      <a:pt x="1271" y="3892"/>
                      <a:pt x="1202" y="3905"/>
                    </a:cubicBezTo>
                    <a:lnTo>
                      <a:pt x="994" y="3947"/>
                    </a:lnTo>
                    <a:cubicBezTo>
                      <a:pt x="994" y="3947"/>
                      <a:pt x="993" y="3948"/>
                      <a:pt x="992" y="3948"/>
                    </a:cubicBezTo>
                    <a:cubicBezTo>
                      <a:pt x="979" y="3948"/>
                      <a:pt x="965" y="3825"/>
                      <a:pt x="925" y="3602"/>
                    </a:cubicBezTo>
                    <a:cubicBezTo>
                      <a:pt x="898" y="3477"/>
                      <a:pt x="870" y="3284"/>
                      <a:pt x="843" y="3022"/>
                    </a:cubicBezTo>
                    <a:cubicBezTo>
                      <a:pt x="815" y="2842"/>
                      <a:pt x="787" y="2662"/>
                      <a:pt x="746" y="2442"/>
                    </a:cubicBezTo>
                    <a:cubicBezTo>
                      <a:pt x="718" y="2234"/>
                      <a:pt x="691" y="2069"/>
                      <a:pt x="663" y="1958"/>
                    </a:cubicBezTo>
                    <a:lnTo>
                      <a:pt x="815" y="1931"/>
                    </a:lnTo>
                    <a:cubicBezTo>
                      <a:pt x="827" y="1935"/>
                      <a:pt x="842" y="1936"/>
                      <a:pt x="858" y="1936"/>
                    </a:cubicBezTo>
                    <a:cubicBezTo>
                      <a:pt x="897" y="1936"/>
                      <a:pt x="946" y="1927"/>
                      <a:pt x="994" y="1917"/>
                    </a:cubicBezTo>
                    <a:cubicBezTo>
                      <a:pt x="1050" y="1903"/>
                      <a:pt x="1105" y="1889"/>
                      <a:pt x="1133" y="1848"/>
                    </a:cubicBezTo>
                    <a:cubicBezTo>
                      <a:pt x="1174" y="1806"/>
                      <a:pt x="1174" y="1765"/>
                      <a:pt x="1174" y="1723"/>
                    </a:cubicBezTo>
                    <a:cubicBezTo>
                      <a:pt x="1153" y="1630"/>
                      <a:pt x="1086" y="1584"/>
                      <a:pt x="972" y="1584"/>
                    </a:cubicBezTo>
                    <a:cubicBezTo>
                      <a:pt x="934" y="1584"/>
                      <a:pt x="891" y="1589"/>
                      <a:pt x="843" y="1599"/>
                    </a:cubicBezTo>
                    <a:cubicBezTo>
                      <a:pt x="787" y="1599"/>
                      <a:pt x="746" y="1613"/>
                      <a:pt x="704" y="1627"/>
                    </a:cubicBezTo>
                    <a:lnTo>
                      <a:pt x="608" y="1641"/>
                    </a:lnTo>
                    <a:lnTo>
                      <a:pt x="580" y="1544"/>
                    </a:lnTo>
                    <a:cubicBezTo>
                      <a:pt x="553" y="1447"/>
                      <a:pt x="539" y="1295"/>
                      <a:pt x="511" y="1088"/>
                    </a:cubicBezTo>
                    <a:cubicBezTo>
                      <a:pt x="497" y="950"/>
                      <a:pt x="470" y="798"/>
                      <a:pt x="442" y="632"/>
                    </a:cubicBezTo>
                    <a:cubicBezTo>
                      <a:pt x="428" y="508"/>
                      <a:pt x="401" y="412"/>
                      <a:pt x="387" y="356"/>
                    </a:cubicBezTo>
                    <a:cubicBezTo>
                      <a:pt x="539" y="356"/>
                      <a:pt x="704" y="370"/>
                      <a:pt x="898" y="398"/>
                    </a:cubicBezTo>
                    <a:cubicBezTo>
                      <a:pt x="939" y="370"/>
                      <a:pt x="981" y="329"/>
                      <a:pt x="1008" y="287"/>
                    </a:cubicBezTo>
                    <a:cubicBezTo>
                      <a:pt x="1036" y="246"/>
                      <a:pt x="1050" y="204"/>
                      <a:pt x="1050" y="163"/>
                    </a:cubicBezTo>
                    <a:cubicBezTo>
                      <a:pt x="1036" y="94"/>
                      <a:pt x="925" y="39"/>
                      <a:pt x="732" y="11"/>
                    </a:cubicBezTo>
                    <a:cubicBezTo>
                      <a:pt x="635" y="4"/>
                      <a:pt x="546" y="1"/>
                      <a:pt x="46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4" name="Google Shape;2494;p71"/>
              <p:cNvSpPr/>
              <p:nvPr/>
            </p:nvSpPr>
            <p:spPr>
              <a:xfrm>
                <a:off x="2343897" y="2860328"/>
                <a:ext cx="71880" cy="174480"/>
              </a:xfrm>
              <a:custGeom>
                <a:avLst/>
                <a:gdLst/>
                <a:ahLst/>
                <a:cxnLst/>
                <a:rect l="l" t="t" r="r" b="b"/>
                <a:pathLst>
                  <a:path w="1797" h="4362" extrusionOk="0">
                    <a:moveTo>
                      <a:pt x="905" y="0"/>
                    </a:moveTo>
                    <a:cubicBezTo>
                      <a:pt x="889" y="0"/>
                      <a:pt x="873" y="2"/>
                      <a:pt x="857" y="6"/>
                    </a:cubicBezTo>
                    <a:cubicBezTo>
                      <a:pt x="691" y="33"/>
                      <a:pt x="567" y="75"/>
                      <a:pt x="470" y="144"/>
                    </a:cubicBezTo>
                    <a:cubicBezTo>
                      <a:pt x="360" y="213"/>
                      <a:pt x="277" y="282"/>
                      <a:pt x="208" y="365"/>
                    </a:cubicBezTo>
                    <a:cubicBezTo>
                      <a:pt x="153" y="448"/>
                      <a:pt x="98" y="544"/>
                      <a:pt x="70" y="682"/>
                    </a:cubicBezTo>
                    <a:cubicBezTo>
                      <a:pt x="29" y="821"/>
                      <a:pt x="15" y="945"/>
                      <a:pt x="1" y="1055"/>
                    </a:cubicBezTo>
                    <a:cubicBezTo>
                      <a:pt x="1" y="1166"/>
                      <a:pt x="1" y="1304"/>
                      <a:pt x="15" y="1470"/>
                    </a:cubicBezTo>
                    <a:cubicBezTo>
                      <a:pt x="29" y="1622"/>
                      <a:pt x="42" y="1773"/>
                      <a:pt x="70" y="1912"/>
                    </a:cubicBezTo>
                    <a:cubicBezTo>
                      <a:pt x="84" y="2036"/>
                      <a:pt x="111" y="2188"/>
                      <a:pt x="139" y="2367"/>
                    </a:cubicBezTo>
                    <a:lnTo>
                      <a:pt x="153" y="2519"/>
                    </a:lnTo>
                    <a:lnTo>
                      <a:pt x="194" y="2713"/>
                    </a:lnTo>
                    <a:lnTo>
                      <a:pt x="222" y="2878"/>
                    </a:lnTo>
                    <a:cubicBezTo>
                      <a:pt x="360" y="3693"/>
                      <a:pt x="581" y="4163"/>
                      <a:pt x="899" y="4301"/>
                    </a:cubicBezTo>
                    <a:cubicBezTo>
                      <a:pt x="968" y="4328"/>
                      <a:pt x="1050" y="4342"/>
                      <a:pt x="1161" y="4356"/>
                    </a:cubicBezTo>
                    <a:cubicBezTo>
                      <a:pt x="1189" y="4360"/>
                      <a:pt x="1219" y="4362"/>
                      <a:pt x="1248" y="4362"/>
                    </a:cubicBezTo>
                    <a:cubicBezTo>
                      <a:pt x="1320" y="4362"/>
                      <a:pt x="1392" y="4352"/>
                      <a:pt x="1451" y="4342"/>
                    </a:cubicBezTo>
                    <a:cubicBezTo>
                      <a:pt x="1686" y="4301"/>
                      <a:pt x="1796" y="4204"/>
                      <a:pt x="1769" y="4038"/>
                    </a:cubicBezTo>
                    <a:cubicBezTo>
                      <a:pt x="1755" y="3997"/>
                      <a:pt x="1727" y="3955"/>
                      <a:pt x="1686" y="3942"/>
                    </a:cubicBezTo>
                    <a:cubicBezTo>
                      <a:pt x="1658" y="3928"/>
                      <a:pt x="1603" y="3928"/>
                      <a:pt x="1548" y="3928"/>
                    </a:cubicBezTo>
                    <a:cubicBezTo>
                      <a:pt x="1506" y="3969"/>
                      <a:pt x="1465" y="3997"/>
                      <a:pt x="1423" y="4011"/>
                    </a:cubicBezTo>
                    <a:cubicBezTo>
                      <a:pt x="1389" y="4016"/>
                      <a:pt x="1357" y="4020"/>
                      <a:pt x="1326" y="4020"/>
                    </a:cubicBezTo>
                    <a:cubicBezTo>
                      <a:pt x="1283" y="4020"/>
                      <a:pt x="1243" y="4013"/>
                      <a:pt x="1202" y="3997"/>
                    </a:cubicBezTo>
                    <a:cubicBezTo>
                      <a:pt x="1064" y="3969"/>
                      <a:pt x="968" y="3900"/>
                      <a:pt x="899" y="3803"/>
                    </a:cubicBezTo>
                    <a:cubicBezTo>
                      <a:pt x="829" y="3707"/>
                      <a:pt x="774" y="3583"/>
                      <a:pt x="733" y="3431"/>
                    </a:cubicBezTo>
                    <a:cubicBezTo>
                      <a:pt x="691" y="3334"/>
                      <a:pt x="664" y="3210"/>
                      <a:pt x="636" y="3044"/>
                    </a:cubicBezTo>
                    <a:cubicBezTo>
                      <a:pt x="609" y="2823"/>
                      <a:pt x="567" y="2616"/>
                      <a:pt x="553" y="2422"/>
                    </a:cubicBezTo>
                    <a:lnTo>
                      <a:pt x="457" y="1815"/>
                    </a:lnTo>
                    <a:lnTo>
                      <a:pt x="457" y="1787"/>
                    </a:lnTo>
                    <a:cubicBezTo>
                      <a:pt x="415" y="1594"/>
                      <a:pt x="401" y="1332"/>
                      <a:pt x="401" y="1000"/>
                    </a:cubicBezTo>
                    <a:cubicBezTo>
                      <a:pt x="401" y="834"/>
                      <a:pt x="429" y="682"/>
                      <a:pt x="470" y="572"/>
                    </a:cubicBezTo>
                    <a:cubicBezTo>
                      <a:pt x="512" y="448"/>
                      <a:pt x="581" y="392"/>
                      <a:pt x="664" y="379"/>
                    </a:cubicBezTo>
                    <a:lnTo>
                      <a:pt x="968" y="323"/>
                    </a:lnTo>
                    <a:cubicBezTo>
                      <a:pt x="1009" y="310"/>
                      <a:pt x="1037" y="282"/>
                      <a:pt x="1050" y="254"/>
                    </a:cubicBezTo>
                    <a:cubicBezTo>
                      <a:pt x="1078" y="213"/>
                      <a:pt x="1078" y="172"/>
                      <a:pt x="1078" y="130"/>
                    </a:cubicBezTo>
                    <a:cubicBezTo>
                      <a:pt x="1064" y="89"/>
                      <a:pt x="1050" y="47"/>
                      <a:pt x="1009" y="20"/>
                    </a:cubicBezTo>
                    <a:cubicBezTo>
                      <a:pt x="980" y="10"/>
                      <a:pt x="944" y="0"/>
                      <a:pt x="90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5" name="Google Shape;2495;p71"/>
              <p:cNvSpPr/>
              <p:nvPr/>
            </p:nvSpPr>
            <p:spPr>
              <a:xfrm>
                <a:off x="2410218" y="2846728"/>
                <a:ext cx="81240" cy="17576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4394" extrusionOk="0">
                    <a:moveTo>
                      <a:pt x="1022" y="1"/>
                    </a:moveTo>
                    <a:cubicBezTo>
                      <a:pt x="967" y="14"/>
                      <a:pt x="925" y="28"/>
                      <a:pt x="898" y="70"/>
                    </a:cubicBezTo>
                    <a:cubicBezTo>
                      <a:pt x="870" y="111"/>
                      <a:pt x="856" y="152"/>
                      <a:pt x="856" y="194"/>
                    </a:cubicBezTo>
                    <a:cubicBezTo>
                      <a:pt x="898" y="429"/>
                      <a:pt x="967" y="732"/>
                      <a:pt x="1063" y="1105"/>
                    </a:cubicBezTo>
                    <a:cubicBezTo>
                      <a:pt x="1160" y="1492"/>
                      <a:pt x="1215" y="1796"/>
                      <a:pt x="1257" y="1989"/>
                    </a:cubicBezTo>
                    <a:cubicBezTo>
                      <a:pt x="1257" y="2017"/>
                      <a:pt x="1257" y="2044"/>
                      <a:pt x="1257" y="2072"/>
                    </a:cubicBezTo>
                    <a:lnTo>
                      <a:pt x="1022" y="2113"/>
                    </a:lnTo>
                    <a:cubicBezTo>
                      <a:pt x="901" y="2134"/>
                      <a:pt x="802" y="2146"/>
                      <a:pt x="730" y="2146"/>
                    </a:cubicBezTo>
                    <a:cubicBezTo>
                      <a:pt x="704" y="2146"/>
                      <a:pt x="681" y="2145"/>
                      <a:pt x="663" y="2141"/>
                    </a:cubicBezTo>
                    <a:cubicBezTo>
                      <a:pt x="622" y="1851"/>
                      <a:pt x="580" y="1589"/>
                      <a:pt x="552" y="1340"/>
                    </a:cubicBezTo>
                    <a:lnTo>
                      <a:pt x="428" y="553"/>
                    </a:lnTo>
                    <a:cubicBezTo>
                      <a:pt x="391" y="327"/>
                      <a:pt x="307" y="204"/>
                      <a:pt x="189" y="204"/>
                    </a:cubicBezTo>
                    <a:cubicBezTo>
                      <a:pt x="177" y="204"/>
                      <a:pt x="165" y="205"/>
                      <a:pt x="152" y="208"/>
                    </a:cubicBezTo>
                    <a:cubicBezTo>
                      <a:pt x="111" y="222"/>
                      <a:pt x="69" y="235"/>
                      <a:pt x="42" y="291"/>
                    </a:cubicBezTo>
                    <a:cubicBezTo>
                      <a:pt x="14" y="332"/>
                      <a:pt x="0" y="373"/>
                      <a:pt x="14" y="429"/>
                    </a:cubicBezTo>
                    <a:cubicBezTo>
                      <a:pt x="42" y="594"/>
                      <a:pt x="83" y="829"/>
                      <a:pt x="152" y="1147"/>
                    </a:cubicBezTo>
                    <a:cubicBezTo>
                      <a:pt x="221" y="1464"/>
                      <a:pt x="262" y="1699"/>
                      <a:pt x="290" y="1851"/>
                    </a:cubicBezTo>
                    <a:lnTo>
                      <a:pt x="332" y="2224"/>
                    </a:lnTo>
                    <a:lnTo>
                      <a:pt x="345" y="2265"/>
                    </a:lnTo>
                    <a:cubicBezTo>
                      <a:pt x="345" y="2279"/>
                      <a:pt x="359" y="2321"/>
                      <a:pt x="373" y="2390"/>
                    </a:cubicBezTo>
                    <a:lnTo>
                      <a:pt x="387" y="2486"/>
                    </a:lnTo>
                    <a:lnTo>
                      <a:pt x="401" y="2583"/>
                    </a:lnTo>
                    <a:cubicBezTo>
                      <a:pt x="428" y="2749"/>
                      <a:pt x="456" y="2901"/>
                      <a:pt x="470" y="3053"/>
                    </a:cubicBezTo>
                    <a:lnTo>
                      <a:pt x="552" y="3563"/>
                    </a:lnTo>
                    <a:cubicBezTo>
                      <a:pt x="594" y="3826"/>
                      <a:pt x="649" y="4033"/>
                      <a:pt x="704" y="4185"/>
                    </a:cubicBezTo>
                    <a:cubicBezTo>
                      <a:pt x="768" y="4324"/>
                      <a:pt x="831" y="4394"/>
                      <a:pt x="905" y="4394"/>
                    </a:cubicBezTo>
                    <a:cubicBezTo>
                      <a:pt x="912" y="4394"/>
                      <a:pt x="918" y="4393"/>
                      <a:pt x="925" y="4392"/>
                    </a:cubicBezTo>
                    <a:cubicBezTo>
                      <a:pt x="981" y="4378"/>
                      <a:pt x="1008" y="4351"/>
                      <a:pt x="1036" y="4295"/>
                    </a:cubicBezTo>
                    <a:cubicBezTo>
                      <a:pt x="1063" y="4240"/>
                      <a:pt x="1077" y="4185"/>
                      <a:pt x="1063" y="4130"/>
                    </a:cubicBezTo>
                    <a:cubicBezTo>
                      <a:pt x="1050" y="4005"/>
                      <a:pt x="1008" y="3840"/>
                      <a:pt x="953" y="3605"/>
                    </a:cubicBezTo>
                    <a:cubicBezTo>
                      <a:pt x="898" y="3370"/>
                      <a:pt x="870" y="3204"/>
                      <a:pt x="842" y="3094"/>
                    </a:cubicBezTo>
                    <a:lnTo>
                      <a:pt x="718" y="2362"/>
                    </a:lnTo>
                    <a:lnTo>
                      <a:pt x="939" y="2362"/>
                    </a:lnTo>
                    <a:cubicBezTo>
                      <a:pt x="1022" y="2362"/>
                      <a:pt x="1091" y="2362"/>
                      <a:pt x="1146" y="2348"/>
                    </a:cubicBezTo>
                    <a:cubicBezTo>
                      <a:pt x="1202" y="2334"/>
                      <a:pt x="1229" y="2321"/>
                      <a:pt x="1257" y="2321"/>
                    </a:cubicBezTo>
                    <a:cubicBezTo>
                      <a:pt x="1257" y="2334"/>
                      <a:pt x="1271" y="2334"/>
                      <a:pt x="1284" y="2348"/>
                    </a:cubicBezTo>
                    <a:cubicBezTo>
                      <a:pt x="1298" y="2362"/>
                      <a:pt x="1298" y="2376"/>
                      <a:pt x="1298" y="2376"/>
                    </a:cubicBezTo>
                    <a:cubicBezTo>
                      <a:pt x="1312" y="2431"/>
                      <a:pt x="1312" y="2472"/>
                      <a:pt x="1312" y="2500"/>
                    </a:cubicBezTo>
                    <a:lnTo>
                      <a:pt x="1326" y="2569"/>
                    </a:lnTo>
                    <a:lnTo>
                      <a:pt x="1326" y="2583"/>
                    </a:lnTo>
                    <a:lnTo>
                      <a:pt x="1381" y="2873"/>
                    </a:lnTo>
                    <a:lnTo>
                      <a:pt x="1436" y="3246"/>
                    </a:lnTo>
                    <a:cubicBezTo>
                      <a:pt x="1543" y="3911"/>
                      <a:pt x="1675" y="4255"/>
                      <a:pt x="1808" y="4255"/>
                    </a:cubicBezTo>
                    <a:cubicBezTo>
                      <a:pt x="1813" y="4255"/>
                      <a:pt x="1818" y="4255"/>
                      <a:pt x="1823" y="4254"/>
                    </a:cubicBezTo>
                    <a:cubicBezTo>
                      <a:pt x="1878" y="4240"/>
                      <a:pt x="1933" y="4213"/>
                      <a:pt x="1975" y="4171"/>
                    </a:cubicBezTo>
                    <a:cubicBezTo>
                      <a:pt x="2002" y="4130"/>
                      <a:pt x="2030" y="4088"/>
                      <a:pt x="2016" y="4019"/>
                    </a:cubicBezTo>
                    <a:lnTo>
                      <a:pt x="1685" y="2431"/>
                    </a:lnTo>
                    <a:cubicBezTo>
                      <a:pt x="1478" y="1423"/>
                      <a:pt x="1312" y="636"/>
                      <a:pt x="1215" y="28"/>
                    </a:cubicBezTo>
                    <a:lnTo>
                      <a:pt x="1146" y="14"/>
                    </a:lnTo>
                    <a:cubicBezTo>
                      <a:pt x="1091" y="1"/>
                      <a:pt x="1050" y="1"/>
                      <a:pt x="102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6" name="Google Shape;2496;p71"/>
              <p:cNvSpPr/>
              <p:nvPr/>
            </p:nvSpPr>
            <p:spPr>
              <a:xfrm>
                <a:off x="2509100" y="2834887"/>
                <a:ext cx="67400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685" h="4432" extrusionOk="0">
                    <a:moveTo>
                      <a:pt x="387" y="752"/>
                    </a:moveTo>
                    <a:lnTo>
                      <a:pt x="566" y="1401"/>
                    </a:lnTo>
                    <a:cubicBezTo>
                      <a:pt x="732" y="1981"/>
                      <a:pt x="842" y="2465"/>
                      <a:pt x="911" y="2851"/>
                    </a:cubicBezTo>
                    <a:cubicBezTo>
                      <a:pt x="925" y="2934"/>
                      <a:pt x="953" y="3017"/>
                      <a:pt x="967" y="3072"/>
                    </a:cubicBezTo>
                    <a:cubicBezTo>
                      <a:pt x="815" y="3086"/>
                      <a:pt x="690" y="3093"/>
                      <a:pt x="596" y="3093"/>
                    </a:cubicBezTo>
                    <a:cubicBezTo>
                      <a:pt x="501" y="3093"/>
                      <a:pt x="435" y="3086"/>
                      <a:pt x="400" y="3072"/>
                    </a:cubicBezTo>
                    <a:cubicBezTo>
                      <a:pt x="373" y="2548"/>
                      <a:pt x="373" y="1774"/>
                      <a:pt x="387" y="752"/>
                    </a:cubicBezTo>
                    <a:close/>
                    <a:moveTo>
                      <a:pt x="358" y="1"/>
                    </a:moveTo>
                    <a:cubicBezTo>
                      <a:pt x="342" y="1"/>
                      <a:pt x="324" y="3"/>
                      <a:pt x="304" y="7"/>
                    </a:cubicBezTo>
                    <a:lnTo>
                      <a:pt x="97" y="48"/>
                    </a:lnTo>
                    <a:cubicBezTo>
                      <a:pt x="69" y="89"/>
                      <a:pt x="55" y="172"/>
                      <a:pt x="55" y="269"/>
                    </a:cubicBezTo>
                    <a:cubicBezTo>
                      <a:pt x="55" y="366"/>
                      <a:pt x="69" y="490"/>
                      <a:pt x="83" y="642"/>
                    </a:cubicBezTo>
                    <a:cubicBezTo>
                      <a:pt x="83" y="725"/>
                      <a:pt x="97" y="780"/>
                      <a:pt x="97" y="821"/>
                    </a:cubicBezTo>
                    <a:cubicBezTo>
                      <a:pt x="97" y="863"/>
                      <a:pt x="97" y="890"/>
                      <a:pt x="97" y="904"/>
                    </a:cubicBezTo>
                    <a:cubicBezTo>
                      <a:pt x="138" y="1995"/>
                      <a:pt x="110" y="3100"/>
                      <a:pt x="14" y="4246"/>
                    </a:cubicBezTo>
                    <a:lnTo>
                      <a:pt x="14" y="4260"/>
                    </a:lnTo>
                    <a:lnTo>
                      <a:pt x="0" y="4301"/>
                    </a:lnTo>
                    <a:cubicBezTo>
                      <a:pt x="14" y="4343"/>
                      <a:pt x="41" y="4384"/>
                      <a:pt x="83" y="4412"/>
                    </a:cubicBezTo>
                    <a:cubicBezTo>
                      <a:pt x="122" y="4422"/>
                      <a:pt x="154" y="4431"/>
                      <a:pt x="189" y="4431"/>
                    </a:cubicBezTo>
                    <a:cubicBezTo>
                      <a:pt x="204" y="4431"/>
                      <a:pt x="219" y="4430"/>
                      <a:pt x="235" y="4426"/>
                    </a:cubicBezTo>
                    <a:cubicBezTo>
                      <a:pt x="290" y="4426"/>
                      <a:pt x="331" y="4398"/>
                      <a:pt x="345" y="4357"/>
                    </a:cubicBezTo>
                    <a:cubicBezTo>
                      <a:pt x="400" y="4274"/>
                      <a:pt x="414" y="4136"/>
                      <a:pt x="400" y="3915"/>
                    </a:cubicBezTo>
                    <a:cubicBezTo>
                      <a:pt x="400" y="3611"/>
                      <a:pt x="400" y="3418"/>
                      <a:pt x="414" y="3307"/>
                    </a:cubicBezTo>
                    <a:lnTo>
                      <a:pt x="1050" y="3293"/>
                    </a:lnTo>
                    <a:lnTo>
                      <a:pt x="1105" y="3431"/>
                    </a:lnTo>
                    <a:cubicBezTo>
                      <a:pt x="1201" y="3721"/>
                      <a:pt x="1257" y="3942"/>
                      <a:pt x="1271" y="4067"/>
                    </a:cubicBezTo>
                    <a:cubicBezTo>
                      <a:pt x="1284" y="4149"/>
                      <a:pt x="1326" y="4191"/>
                      <a:pt x="1381" y="4219"/>
                    </a:cubicBezTo>
                    <a:cubicBezTo>
                      <a:pt x="1405" y="4235"/>
                      <a:pt x="1444" y="4241"/>
                      <a:pt x="1491" y="4241"/>
                    </a:cubicBezTo>
                    <a:cubicBezTo>
                      <a:pt x="1524" y="4241"/>
                      <a:pt x="1562" y="4238"/>
                      <a:pt x="1602" y="4232"/>
                    </a:cubicBezTo>
                    <a:cubicBezTo>
                      <a:pt x="1657" y="4191"/>
                      <a:pt x="1685" y="4122"/>
                      <a:pt x="1671" y="4025"/>
                    </a:cubicBezTo>
                    <a:cubicBezTo>
                      <a:pt x="1657" y="3970"/>
                      <a:pt x="1616" y="3832"/>
                      <a:pt x="1547" y="3639"/>
                    </a:cubicBezTo>
                    <a:cubicBezTo>
                      <a:pt x="1464" y="3418"/>
                      <a:pt x="1422" y="3293"/>
                      <a:pt x="1422" y="3266"/>
                    </a:cubicBezTo>
                    <a:cubicBezTo>
                      <a:pt x="1409" y="3238"/>
                      <a:pt x="1395" y="3183"/>
                      <a:pt x="1353" y="3086"/>
                    </a:cubicBezTo>
                    <a:cubicBezTo>
                      <a:pt x="1312" y="2976"/>
                      <a:pt x="1298" y="2920"/>
                      <a:pt x="1284" y="2893"/>
                    </a:cubicBezTo>
                    <a:cubicBezTo>
                      <a:pt x="1243" y="2630"/>
                      <a:pt x="1119" y="2175"/>
                      <a:pt x="925" y="1539"/>
                    </a:cubicBezTo>
                    <a:cubicBezTo>
                      <a:pt x="732" y="918"/>
                      <a:pt x="608" y="448"/>
                      <a:pt x="552" y="131"/>
                    </a:cubicBezTo>
                    <a:cubicBezTo>
                      <a:pt x="539" y="76"/>
                      <a:pt x="511" y="48"/>
                      <a:pt x="470" y="20"/>
                    </a:cubicBezTo>
                    <a:cubicBezTo>
                      <a:pt x="430" y="11"/>
                      <a:pt x="398" y="1"/>
                      <a:pt x="3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7" name="Google Shape;2497;p71"/>
              <p:cNvSpPr/>
              <p:nvPr/>
            </p:nvSpPr>
            <p:spPr>
              <a:xfrm>
                <a:off x="2569861" y="2825527"/>
                <a:ext cx="78480" cy="173160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4329" extrusionOk="0">
                    <a:moveTo>
                      <a:pt x="428" y="235"/>
                    </a:moveTo>
                    <a:cubicBezTo>
                      <a:pt x="478" y="235"/>
                      <a:pt x="526" y="248"/>
                      <a:pt x="566" y="268"/>
                    </a:cubicBezTo>
                    <a:cubicBezTo>
                      <a:pt x="622" y="296"/>
                      <a:pt x="663" y="337"/>
                      <a:pt x="691" y="406"/>
                    </a:cubicBezTo>
                    <a:cubicBezTo>
                      <a:pt x="746" y="517"/>
                      <a:pt x="787" y="641"/>
                      <a:pt x="801" y="779"/>
                    </a:cubicBezTo>
                    <a:cubicBezTo>
                      <a:pt x="842" y="959"/>
                      <a:pt x="842" y="1152"/>
                      <a:pt x="801" y="1373"/>
                    </a:cubicBezTo>
                    <a:cubicBezTo>
                      <a:pt x="773" y="1594"/>
                      <a:pt x="718" y="1732"/>
                      <a:pt x="635" y="1801"/>
                    </a:cubicBezTo>
                    <a:cubicBezTo>
                      <a:pt x="594" y="1539"/>
                      <a:pt x="552" y="1304"/>
                      <a:pt x="497" y="1083"/>
                    </a:cubicBezTo>
                    <a:lnTo>
                      <a:pt x="359" y="337"/>
                    </a:lnTo>
                    <a:lnTo>
                      <a:pt x="359" y="268"/>
                    </a:lnTo>
                    <a:lnTo>
                      <a:pt x="373" y="241"/>
                    </a:lnTo>
                    <a:cubicBezTo>
                      <a:pt x="391" y="237"/>
                      <a:pt x="410" y="235"/>
                      <a:pt x="428" y="235"/>
                    </a:cubicBezTo>
                    <a:close/>
                    <a:moveTo>
                      <a:pt x="394" y="1"/>
                    </a:moveTo>
                    <a:cubicBezTo>
                      <a:pt x="331" y="1"/>
                      <a:pt x="264" y="7"/>
                      <a:pt x="193" y="20"/>
                    </a:cubicBezTo>
                    <a:cubicBezTo>
                      <a:pt x="55" y="47"/>
                      <a:pt x="0" y="158"/>
                      <a:pt x="42" y="365"/>
                    </a:cubicBezTo>
                    <a:cubicBezTo>
                      <a:pt x="97" y="696"/>
                      <a:pt x="207" y="1262"/>
                      <a:pt x="387" y="2091"/>
                    </a:cubicBezTo>
                    <a:cubicBezTo>
                      <a:pt x="552" y="2851"/>
                      <a:pt x="663" y="3431"/>
                      <a:pt x="732" y="3817"/>
                    </a:cubicBezTo>
                    <a:lnTo>
                      <a:pt x="801" y="4245"/>
                    </a:lnTo>
                    <a:lnTo>
                      <a:pt x="898" y="4328"/>
                    </a:lnTo>
                    <a:lnTo>
                      <a:pt x="1077" y="4287"/>
                    </a:lnTo>
                    <a:lnTo>
                      <a:pt x="1119" y="4107"/>
                    </a:lnTo>
                    <a:cubicBezTo>
                      <a:pt x="981" y="3803"/>
                      <a:pt x="870" y="3362"/>
                      <a:pt x="773" y="2795"/>
                    </a:cubicBezTo>
                    <a:lnTo>
                      <a:pt x="718" y="2450"/>
                    </a:lnTo>
                    <a:cubicBezTo>
                      <a:pt x="704" y="2353"/>
                      <a:pt x="677" y="2229"/>
                      <a:pt x="663" y="2119"/>
                    </a:cubicBezTo>
                    <a:lnTo>
                      <a:pt x="732" y="2105"/>
                    </a:lnTo>
                    <a:cubicBezTo>
                      <a:pt x="787" y="2174"/>
                      <a:pt x="925" y="2505"/>
                      <a:pt x="1146" y="3099"/>
                    </a:cubicBezTo>
                    <a:lnTo>
                      <a:pt x="1229" y="3306"/>
                    </a:lnTo>
                    <a:cubicBezTo>
                      <a:pt x="1312" y="3527"/>
                      <a:pt x="1409" y="3748"/>
                      <a:pt x="1547" y="3955"/>
                    </a:cubicBezTo>
                    <a:cubicBezTo>
                      <a:pt x="1650" y="4124"/>
                      <a:pt x="1742" y="4219"/>
                      <a:pt x="1832" y="4219"/>
                    </a:cubicBezTo>
                    <a:cubicBezTo>
                      <a:pt x="1838" y="4219"/>
                      <a:pt x="1844" y="4219"/>
                      <a:pt x="1851" y="4218"/>
                    </a:cubicBezTo>
                    <a:cubicBezTo>
                      <a:pt x="1892" y="4204"/>
                      <a:pt x="1920" y="4190"/>
                      <a:pt x="1947" y="4149"/>
                    </a:cubicBezTo>
                    <a:cubicBezTo>
                      <a:pt x="1961" y="4107"/>
                      <a:pt x="1961" y="4080"/>
                      <a:pt x="1961" y="4024"/>
                    </a:cubicBezTo>
                    <a:cubicBezTo>
                      <a:pt x="1947" y="3983"/>
                      <a:pt x="1920" y="3914"/>
                      <a:pt x="1864" y="3831"/>
                    </a:cubicBezTo>
                    <a:lnTo>
                      <a:pt x="1809" y="3762"/>
                    </a:lnTo>
                    <a:cubicBezTo>
                      <a:pt x="1699" y="3610"/>
                      <a:pt x="1602" y="3444"/>
                      <a:pt x="1519" y="3251"/>
                    </a:cubicBezTo>
                    <a:cubicBezTo>
                      <a:pt x="1422" y="3058"/>
                      <a:pt x="1326" y="2795"/>
                      <a:pt x="1202" y="2492"/>
                    </a:cubicBezTo>
                    <a:lnTo>
                      <a:pt x="1050" y="2050"/>
                    </a:lnTo>
                    <a:lnTo>
                      <a:pt x="981" y="1898"/>
                    </a:lnTo>
                    <a:lnTo>
                      <a:pt x="1050" y="1691"/>
                    </a:lnTo>
                    <a:lnTo>
                      <a:pt x="1132" y="1442"/>
                    </a:lnTo>
                    <a:cubicBezTo>
                      <a:pt x="1160" y="1387"/>
                      <a:pt x="1160" y="1318"/>
                      <a:pt x="1174" y="1235"/>
                    </a:cubicBezTo>
                    <a:cubicBezTo>
                      <a:pt x="1174" y="1152"/>
                      <a:pt x="1174" y="1069"/>
                      <a:pt x="1174" y="1014"/>
                    </a:cubicBezTo>
                    <a:lnTo>
                      <a:pt x="1091" y="558"/>
                    </a:lnTo>
                    <a:cubicBezTo>
                      <a:pt x="1050" y="351"/>
                      <a:pt x="953" y="199"/>
                      <a:pt x="787" y="102"/>
                    </a:cubicBezTo>
                    <a:cubicBezTo>
                      <a:pt x="671" y="35"/>
                      <a:pt x="542" y="1"/>
                      <a:pt x="394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8" name="Google Shape;2498;p71"/>
              <p:cNvSpPr/>
              <p:nvPr/>
            </p:nvSpPr>
            <p:spPr>
              <a:xfrm>
                <a:off x="2636702" y="2811367"/>
                <a:ext cx="72400" cy="17208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4302" extrusionOk="0">
                    <a:moveTo>
                      <a:pt x="760" y="1"/>
                    </a:moveTo>
                    <a:cubicBezTo>
                      <a:pt x="621" y="28"/>
                      <a:pt x="483" y="70"/>
                      <a:pt x="318" y="125"/>
                    </a:cubicBezTo>
                    <a:cubicBezTo>
                      <a:pt x="221" y="166"/>
                      <a:pt x="138" y="208"/>
                      <a:pt x="83" y="249"/>
                    </a:cubicBezTo>
                    <a:cubicBezTo>
                      <a:pt x="28" y="305"/>
                      <a:pt x="0" y="360"/>
                      <a:pt x="14" y="401"/>
                    </a:cubicBezTo>
                    <a:cubicBezTo>
                      <a:pt x="25" y="490"/>
                      <a:pt x="71" y="534"/>
                      <a:pt x="139" y="534"/>
                    </a:cubicBezTo>
                    <a:cubicBezTo>
                      <a:pt x="156" y="534"/>
                      <a:pt x="174" y="531"/>
                      <a:pt x="193" y="526"/>
                    </a:cubicBezTo>
                    <a:cubicBezTo>
                      <a:pt x="221" y="526"/>
                      <a:pt x="276" y="512"/>
                      <a:pt x="331" y="484"/>
                    </a:cubicBezTo>
                    <a:cubicBezTo>
                      <a:pt x="359" y="567"/>
                      <a:pt x="387" y="691"/>
                      <a:pt x="414" y="829"/>
                    </a:cubicBezTo>
                    <a:lnTo>
                      <a:pt x="456" y="1147"/>
                    </a:lnTo>
                    <a:cubicBezTo>
                      <a:pt x="470" y="1257"/>
                      <a:pt x="483" y="1354"/>
                      <a:pt x="511" y="1478"/>
                    </a:cubicBezTo>
                    <a:cubicBezTo>
                      <a:pt x="566" y="1810"/>
                      <a:pt x="663" y="2293"/>
                      <a:pt x="815" y="2942"/>
                    </a:cubicBezTo>
                    <a:cubicBezTo>
                      <a:pt x="870" y="3191"/>
                      <a:pt x="925" y="3370"/>
                      <a:pt x="953" y="3481"/>
                    </a:cubicBezTo>
                    <a:cubicBezTo>
                      <a:pt x="981" y="3633"/>
                      <a:pt x="1008" y="3743"/>
                      <a:pt x="1022" y="3812"/>
                    </a:cubicBezTo>
                    <a:cubicBezTo>
                      <a:pt x="1036" y="3867"/>
                      <a:pt x="1036" y="3909"/>
                      <a:pt x="1022" y="3923"/>
                    </a:cubicBezTo>
                    <a:cubicBezTo>
                      <a:pt x="1008" y="3950"/>
                      <a:pt x="994" y="3964"/>
                      <a:pt x="953" y="3964"/>
                    </a:cubicBezTo>
                    <a:lnTo>
                      <a:pt x="898" y="3978"/>
                    </a:lnTo>
                    <a:lnTo>
                      <a:pt x="829" y="3992"/>
                    </a:lnTo>
                    <a:cubicBezTo>
                      <a:pt x="691" y="4006"/>
                      <a:pt x="635" y="4075"/>
                      <a:pt x="649" y="4171"/>
                    </a:cubicBezTo>
                    <a:cubicBezTo>
                      <a:pt x="668" y="4255"/>
                      <a:pt x="762" y="4301"/>
                      <a:pt x="935" y="4301"/>
                    </a:cubicBezTo>
                    <a:cubicBezTo>
                      <a:pt x="1019" y="4301"/>
                      <a:pt x="1121" y="4290"/>
                      <a:pt x="1243" y="4268"/>
                    </a:cubicBezTo>
                    <a:cubicBezTo>
                      <a:pt x="1271" y="4268"/>
                      <a:pt x="1367" y="4240"/>
                      <a:pt x="1491" y="4213"/>
                    </a:cubicBezTo>
                    <a:cubicBezTo>
                      <a:pt x="1561" y="4199"/>
                      <a:pt x="1602" y="4199"/>
                      <a:pt x="1630" y="4185"/>
                    </a:cubicBezTo>
                    <a:cubicBezTo>
                      <a:pt x="1643" y="4185"/>
                      <a:pt x="1657" y="4185"/>
                      <a:pt x="1671" y="4171"/>
                    </a:cubicBezTo>
                    <a:lnTo>
                      <a:pt x="1809" y="4047"/>
                    </a:lnTo>
                    <a:lnTo>
                      <a:pt x="1795" y="4006"/>
                    </a:lnTo>
                    <a:cubicBezTo>
                      <a:pt x="1784" y="3879"/>
                      <a:pt x="1705" y="3819"/>
                      <a:pt x="1574" y="3819"/>
                    </a:cubicBezTo>
                    <a:cubicBezTo>
                      <a:pt x="1549" y="3819"/>
                      <a:pt x="1521" y="3821"/>
                      <a:pt x="1491" y="3826"/>
                    </a:cubicBezTo>
                    <a:cubicBezTo>
                      <a:pt x="1436" y="3840"/>
                      <a:pt x="1395" y="3840"/>
                      <a:pt x="1367" y="3854"/>
                    </a:cubicBezTo>
                    <a:lnTo>
                      <a:pt x="1326" y="3619"/>
                    </a:lnTo>
                    <a:cubicBezTo>
                      <a:pt x="1298" y="3412"/>
                      <a:pt x="1257" y="3218"/>
                      <a:pt x="1201" y="3025"/>
                    </a:cubicBezTo>
                    <a:cubicBezTo>
                      <a:pt x="1119" y="2735"/>
                      <a:pt x="1063" y="2514"/>
                      <a:pt x="1036" y="2362"/>
                    </a:cubicBezTo>
                    <a:cubicBezTo>
                      <a:pt x="842" y="1534"/>
                      <a:pt x="704" y="926"/>
                      <a:pt x="635" y="512"/>
                    </a:cubicBezTo>
                    <a:cubicBezTo>
                      <a:pt x="635" y="470"/>
                      <a:pt x="635" y="429"/>
                      <a:pt x="649" y="401"/>
                    </a:cubicBezTo>
                    <a:cubicBezTo>
                      <a:pt x="663" y="387"/>
                      <a:pt x="691" y="374"/>
                      <a:pt x="732" y="360"/>
                    </a:cubicBezTo>
                    <a:lnTo>
                      <a:pt x="787" y="346"/>
                    </a:lnTo>
                    <a:cubicBezTo>
                      <a:pt x="792" y="351"/>
                      <a:pt x="798" y="352"/>
                      <a:pt x="805" y="352"/>
                    </a:cubicBezTo>
                    <a:cubicBezTo>
                      <a:pt x="819" y="352"/>
                      <a:pt x="838" y="346"/>
                      <a:pt x="856" y="346"/>
                    </a:cubicBezTo>
                    <a:cubicBezTo>
                      <a:pt x="898" y="346"/>
                      <a:pt x="925" y="318"/>
                      <a:pt x="953" y="277"/>
                    </a:cubicBezTo>
                    <a:cubicBezTo>
                      <a:pt x="967" y="236"/>
                      <a:pt x="981" y="194"/>
                      <a:pt x="967" y="153"/>
                    </a:cubicBezTo>
                    <a:cubicBezTo>
                      <a:pt x="967" y="111"/>
                      <a:pt x="939" y="70"/>
                      <a:pt x="898" y="42"/>
                    </a:cubicBezTo>
                    <a:cubicBezTo>
                      <a:pt x="856" y="1"/>
                      <a:pt x="815" y="1"/>
                      <a:pt x="760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499" name="Google Shape;2499;p71"/>
              <p:cNvSpPr/>
              <p:nvPr/>
            </p:nvSpPr>
            <p:spPr>
              <a:xfrm>
                <a:off x="2688063" y="2802767"/>
                <a:ext cx="69080" cy="16828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4207" extrusionOk="0">
                    <a:moveTo>
                      <a:pt x="1236" y="0"/>
                    </a:moveTo>
                    <a:cubicBezTo>
                      <a:pt x="1214" y="0"/>
                      <a:pt x="1189" y="3"/>
                      <a:pt x="1160" y="9"/>
                    </a:cubicBezTo>
                    <a:lnTo>
                      <a:pt x="1105" y="9"/>
                    </a:lnTo>
                    <a:lnTo>
                      <a:pt x="1064" y="22"/>
                    </a:lnTo>
                    <a:cubicBezTo>
                      <a:pt x="939" y="50"/>
                      <a:pt x="787" y="64"/>
                      <a:pt x="622" y="64"/>
                    </a:cubicBezTo>
                    <a:cubicBezTo>
                      <a:pt x="456" y="78"/>
                      <a:pt x="304" y="91"/>
                      <a:pt x="194" y="105"/>
                    </a:cubicBezTo>
                    <a:cubicBezTo>
                      <a:pt x="138" y="119"/>
                      <a:pt x="97" y="147"/>
                      <a:pt x="56" y="174"/>
                    </a:cubicBezTo>
                    <a:cubicBezTo>
                      <a:pt x="14" y="216"/>
                      <a:pt x="0" y="243"/>
                      <a:pt x="0" y="285"/>
                    </a:cubicBezTo>
                    <a:cubicBezTo>
                      <a:pt x="14" y="326"/>
                      <a:pt x="42" y="354"/>
                      <a:pt x="97" y="381"/>
                    </a:cubicBezTo>
                    <a:cubicBezTo>
                      <a:pt x="132" y="395"/>
                      <a:pt x="190" y="402"/>
                      <a:pt x="271" y="402"/>
                    </a:cubicBezTo>
                    <a:cubicBezTo>
                      <a:pt x="352" y="402"/>
                      <a:pt x="456" y="395"/>
                      <a:pt x="580" y="381"/>
                    </a:cubicBezTo>
                    <a:cubicBezTo>
                      <a:pt x="636" y="630"/>
                      <a:pt x="760" y="1182"/>
                      <a:pt x="953" y="2066"/>
                    </a:cubicBezTo>
                    <a:cubicBezTo>
                      <a:pt x="1160" y="2936"/>
                      <a:pt x="1271" y="3392"/>
                      <a:pt x="1285" y="3433"/>
                    </a:cubicBezTo>
                    <a:lnTo>
                      <a:pt x="1312" y="3654"/>
                    </a:lnTo>
                    <a:cubicBezTo>
                      <a:pt x="1326" y="3737"/>
                      <a:pt x="1340" y="3820"/>
                      <a:pt x="1368" y="3889"/>
                    </a:cubicBezTo>
                    <a:lnTo>
                      <a:pt x="1409" y="4138"/>
                    </a:lnTo>
                    <a:lnTo>
                      <a:pt x="1533" y="4207"/>
                    </a:lnTo>
                    <a:cubicBezTo>
                      <a:pt x="1588" y="4193"/>
                      <a:pt x="1644" y="4165"/>
                      <a:pt x="1685" y="4124"/>
                    </a:cubicBezTo>
                    <a:cubicBezTo>
                      <a:pt x="1713" y="4069"/>
                      <a:pt x="1727" y="4027"/>
                      <a:pt x="1727" y="3972"/>
                    </a:cubicBezTo>
                    <a:cubicBezTo>
                      <a:pt x="1658" y="3544"/>
                      <a:pt x="1519" y="2950"/>
                      <a:pt x="1312" y="2191"/>
                    </a:cubicBezTo>
                    <a:cubicBezTo>
                      <a:pt x="1105" y="1376"/>
                      <a:pt x="967" y="782"/>
                      <a:pt x="898" y="409"/>
                    </a:cubicBezTo>
                    <a:lnTo>
                      <a:pt x="898" y="368"/>
                    </a:lnTo>
                    <a:lnTo>
                      <a:pt x="898" y="340"/>
                    </a:lnTo>
                    <a:lnTo>
                      <a:pt x="1036" y="340"/>
                    </a:lnTo>
                    <a:cubicBezTo>
                      <a:pt x="1105" y="340"/>
                      <a:pt x="1160" y="340"/>
                      <a:pt x="1202" y="326"/>
                    </a:cubicBezTo>
                    <a:cubicBezTo>
                      <a:pt x="1257" y="326"/>
                      <a:pt x="1312" y="299"/>
                      <a:pt x="1340" y="257"/>
                    </a:cubicBezTo>
                    <a:cubicBezTo>
                      <a:pt x="1381" y="216"/>
                      <a:pt x="1395" y="174"/>
                      <a:pt x="1381" y="119"/>
                    </a:cubicBezTo>
                    <a:cubicBezTo>
                      <a:pt x="1370" y="42"/>
                      <a:pt x="1324" y="0"/>
                      <a:pt x="12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0" name="Google Shape;2500;p71"/>
              <p:cNvSpPr/>
              <p:nvPr/>
            </p:nvSpPr>
            <p:spPr>
              <a:xfrm>
                <a:off x="2757664" y="2788167"/>
                <a:ext cx="67440" cy="17580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4395" extrusionOk="0">
                    <a:moveTo>
                      <a:pt x="1188" y="1"/>
                    </a:moveTo>
                    <a:cubicBezTo>
                      <a:pt x="1105" y="15"/>
                      <a:pt x="1050" y="139"/>
                      <a:pt x="1008" y="360"/>
                    </a:cubicBezTo>
                    <a:cubicBezTo>
                      <a:pt x="981" y="581"/>
                      <a:pt x="967" y="829"/>
                      <a:pt x="967" y="1106"/>
                    </a:cubicBezTo>
                    <a:cubicBezTo>
                      <a:pt x="953" y="1382"/>
                      <a:pt x="953" y="1547"/>
                      <a:pt x="939" y="1603"/>
                    </a:cubicBezTo>
                    <a:cubicBezTo>
                      <a:pt x="939" y="1575"/>
                      <a:pt x="870" y="1437"/>
                      <a:pt x="746" y="1161"/>
                    </a:cubicBezTo>
                    <a:cubicBezTo>
                      <a:pt x="608" y="871"/>
                      <a:pt x="498" y="664"/>
                      <a:pt x="401" y="526"/>
                    </a:cubicBezTo>
                    <a:cubicBezTo>
                      <a:pt x="290" y="360"/>
                      <a:pt x="194" y="277"/>
                      <a:pt x="125" y="277"/>
                    </a:cubicBezTo>
                    <a:lnTo>
                      <a:pt x="0" y="415"/>
                    </a:lnTo>
                    <a:lnTo>
                      <a:pt x="0" y="443"/>
                    </a:lnTo>
                    <a:cubicBezTo>
                      <a:pt x="14" y="526"/>
                      <a:pt x="83" y="664"/>
                      <a:pt x="208" y="885"/>
                    </a:cubicBezTo>
                    <a:cubicBezTo>
                      <a:pt x="304" y="1064"/>
                      <a:pt x="428" y="1285"/>
                      <a:pt x="594" y="1561"/>
                    </a:cubicBezTo>
                    <a:cubicBezTo>
                      <a:pt x="760" y="1824"/>
                      <a:pt x="870" y="2017"/>
                      <a:pt x="926" y="2114"/>
                    </a:cubicBezTo>
                    <a:lnTo>
                      <a:pt x="953" y="2279"/>
                    </a:lnTo>
                    <a:cubicBezTo>
                      <a:pt x="967" y="2335"/>
                      <a:pt x="981" y="2417"/>
                      <a:pt x="1022" y="2528"/>
                    </a:cubicBezTo>
                    <a:lnTo>
                      <a:pt x="1064" y="2707"/>
                    </a:lnTo>
                    <a:cubicBezTo>
                      <a:pt x="1119" y="2887"/>
                      <a:pt x="1160" y="3039"/>
                      <a:pt x="1174" y="3191"/>
                    </a:cubicBezTo>
                    <a:cubicBezTo>
                      <a:pt x="1285" y="3826"/>
                      <a:pt x="1326" y="4185"/>
                      <a:pt x="1298" y="4282"/>
                    </a:cubicBezTo>
                    <a:cubicBezTo>
                      <a:pt x="1347" y="4354"/>
                      <a:pt x="1405" y="4395"/>
                      <a:pt x="1466" y="4395"/>
                    </a:cubicBezTo>
                    <a:cubicBezTo>
                      <a:pt x="1474" y="4395"/>
                      <a:pt x="1483" y="4394"/>
                      <a:pt x="1492" y="4392"/>
                    </a:cubicBezTo>
                    <a:cubicBezTo>
                      <a:pt x="1630" y="4365"/>
                      <a:pt x="1685" y="4213"/>
                      <a:pt x="1630" y="3936"/>
                    </a:cubicBezTo>
                    <a:lnTo>
                      <a:pt x="1312" y="2017"/>
                    </a:lnTo>
                    <a:cubicBezTo>
                      <a:pt x="1271" y="1824"/>
                      <a:pt x="1285" y="1506"/>
                      <a:pt x="1340" y="1064"/>
                    </a:cubicBezTo>
                    <a:cubicBezTo>
                      <a:pt x="1395" y="650"/>
                      <a:pt x="1409" y="332"/>
                      <a:pt x="1368" y="111"/>
                    </a:cubicBezTo>
                    <a:cubicBezTo>
                      <a:pt x="1354" y="70"/>
                      <a:pt x="1340" y="42"/>
                      <a:pt x="1298" y="28"/>
                    </a:cubicBezTo>
                    <a:cubicBezTo>
                      <a:pt x="1271" y="1"/>
                      <a:pt x="1229" y="1"/>
                      <a:pt x="118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1" name="Google Shape;2501;p71"/>
              <p:cNvSpPr/>
              <p:nvPr/>
            </p:nvSpPr>
            <p:spPr>
              <a:xfrm>
                <a:off x="2491939" y="3049771"/>
                <a:ext cx="67440" cy="177280"/>
              </a:xfrm>
              <a:custGeom>
                <a:avLst/>
                <a:gdLst/>
                <a:ahLst/>
                <a:cxnLst/>
                <a:rect l="l" t="t" r="r" b="b"/>
                <a:pathLst>
                  <a:path w="1686" h="4432" extrusionOk="0">
                    <a:moveTo>
                      <a:pt x="388" y="752"/>
                    </a:moveTo>
                    <a:lnTo>
                      <a:pt x="567" y="1401"/>
                    </a:lnTo>
                    <a:cubicBezTo>
                      <a:pt x="733" y="1981"/>
                      <a:pt x="857" y="2465"/>
                      <a:pt x="912" y="2851"/>
                    </a:cubicBezTo>
                    <a:cubicBezTo>
                      <a:pt x="940" y="2934"/>
                      <a:pt x="954" y="3017"/>
                      <a:pt x="981" y="3072"/>
                    </a:cubicBezTo>
                    <a:cubicBezTo>
                      <a:pt x="823" y="3086"/>
                      <a:pt x="695" y="3093"/>
                      <a:pt x="598" y="3093"/>
                    </a:cubicBezTo>
                    <a:cubicBezTo>
                      <a:pt x="502" y="3093"/>
                      <a:pt x="436" y="3086"/>
                      <a:pt x="401" y="3072"/>
                    </a:cubicBezTo>
                    <a:cubicBezTo>
                      <a:pt x="388" y="2547"/>
                      <a:pt x="374" y="1774"/>
                      <a:pt x="388" y="752"/>
                    </a:cubicBezTo>
                    <a:close/>
                    <a:moveTo>
                      <a:pt x="367" y="1"/>
                    </a:moveTo>
                    <a:cubicBezTo>
                      <a:pt x="351" y="1"/>
                      <a:pt x="335" y="2"/>
                      <a:pt x="319" y="7"/>
                    </a:cubicBezTo>
                    <a:lnTo>
                      <a:pt x="98" y="48"/>
                    </a:lnTo>
                    <a:cubicBezTo>
                      <a:pt x="70" y="89"/>
                      <a:pt x="56" y="172"/>
                      <a:pt x="56" y="269"/>
                    </a:cubicBezTo>
                    <a:cubicBezTo>
                      <a:pt x="56" y="366"/>
                      <a:pt x="70" y="490"/>
                      <a:pt x="84" y="642"/>
                    </a:cubicBezTo>
                    <a:cubicBezTo>
                      <a:pt x="84" y="725"/>
                      <a:pt x="98" y="780"/>
                      <a:pt x="98" y="821"/>
                    </a:cubicBezTo>
                    <a:cubicBezTo>
                      <a:pt x="98" y="863"/>
                      <a:pt x="98" y="890"/>
                      <a:pt x="111" y="918"/>
                    </a:cubicBezTo>
                    <a:cubicBezTo>
                      <a:pt x="139" y="1995"/>
                      <a:pt x="111" y="3100"/>
                      <a:pt x="15" y="4246"/>
                    </a:cubicBezTo>
                    <a:lnTo>
                      <a:pt x="15" y="4260"/>
                    </a:lnTo>
                    <a:lnTo>
                      <a:pt x="1" y="4301"/>
                    </a:lnTo>
                    <a:cubicBezTo>
                      <a:pt x="15" y="4343"/>
                      <a:pt x="42" y="4384"/>
                      <a:pt x="84" y="4412"/>
                    </a:cubicBezTo>
                    <a:cubicBezTo>
                      <a:pt x="123" y="4422"/>
                      <a:pt x="162" y="4431"/>
                      <a:pt x="196" y="4431"/>
                    </a:cubicBezTo>
                    <a:cubicBezTo>
                      <a:pt x="210" y="4431"/>
                      <a:pt x="224" y="4430"/>
                      <a:pt x="236" y="4426"/>
                    </a:cubicBezTo>
                    <a:cubicBezTo>
                      <a:pt x="291" y="4426"/>
                      <a:pt x="332" y="4398"/>
                      <a:pt x="360" y="4357"/>
                    </a:cubicBezTo>
                    <a:cubicBezTo>
                      <a:pt x="401" y="4274"/>
                      <a:pt x="415" y="4136"/>
                      <a:pt x="401" y="3915"/>
                    </a:cubicBezTo>
                    <a:cubicBezTo>
                      <a:pt x="401" y="3611"/>
                      <a:pt x="401" y="3417"/>
                      <a:pt x="415" y="3307"/>
                    </a:cubicBezTo>
                    <a:lnTo>
                      <a:pt x="1064" y="3293"/>
                    </a:lnTo>
                    <a:lnTo>
                      <a:pt x="1106" y="3431"/>
                    </a:lnTo>
                    <a:cubicBezTo>
                      <a:pt x="1202" y="3721"/>
                      <a:pt x="1258" y="3942"/>
                      <a:pt x="1285" y="4067"/>
                    </a:cubicBezTo>
                    <a:cubicBezTo>
                      <a:pt x="1299" y="4149"/>
                      <a:pt x="1327" y="4191"/>
                      <a:pt x="1382" y="4218"/>
                    </a:cubicBezTo>
                    <a:cubicBezTo>
                      <a:pt x="1414" y="4235"/>
                      <a:pt x="1451" y="4241"/>
                      <a:pt x="1496" y="4241"/>
                    </a:cubicBezTo>
                    <a:cubicBezTo>
                      <a:pt x="1527" y="4241"/>
                      <a:pt x="1563" y="4238"/>
                      <a:pt x="1603" y="4232"/>
                    </a:cubicBezTo>
                    <a:cubicBezTo>
                      <a:pt x="1672" y="4191"/>
                      <a:pt x="1686" y="4122"/>
                      <a:pt x="1672" y="4025"/>
                    </a:cubicBezTo>
                    <a:cubicBezTo>
                      <a:pt x="1658" y="3970"/>
                      <a:pt x="1617" y="3832"/>
                      <a:pt x="1548" y="3638"/>
                    </a:cubicBezTo>
                    <a:cubicBezTo>
                      <a:pt x="1465" y="3417"/>
                      <a:pt x="1423" y="3293"/>
                      <a:pt x="1423" y="3266"/>
                    </a:cubicBezTo>
                    <a:cubicBezTo>
                      <a:pt x="1409" y="3238"/>
                      <a:pt x="1396" y="3183"/>
                      <a:pt x="1354" y="3086"/>
                    </a:cubicBezTo>
                    <a:cubicBezTo>
                      <a:pt x="1313" y="2989"/>
                      <a:pt x="1299" y="2920"/>
                      <a:pt x="1285" y="2893"/>
                    </a:cubicBezTo>
                    <a:cubicBezTo>
                      <a:pt x="1244" y="2630"/>
                      <a:pt x="1133" y="2175"/>
                      <a:pt x="926" y="1539"/>
                    </a:cubicBezTo>
                    <a:cubicBezTo>
                      <a:pt x="733" y="918"/>
                      <a:pt x="609" y="448"/>
                      <a:pt x="553" y="131"/>
                    </a:cubicBezTo>
                    <a:cubicBezTo>
                      <a:pt x="553" y="76"/>
                      <a:pt x="526" y="48"/>
                      <a:pt x="470" y="20"/>
                    </a:cubicBezTo>
                    <a:cubicBezTo>
                      <a:pt x="441" y="11"/>
                      <a:pt x="405" y="1"/>
                      <a:pt x="367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2" name="Google Shape;2502;p71"/>
              <p:cNvSpPr/>
              <p:nvPr/>
            </p:nvSpPr>
            <p:spPr>
              <a:xfrm>
                <a:off x="2558781" y="3031570"/>
                <a:ext cx="102800" cy="178720"/>
              </a:xfrm>
              <a:custGeom>
                <a:avLst/>
                <a:gdLst/>
                <a:ahLst/>
                <a:cxnLst/>
                <a:rect l="l" t="t" r="r" b="b"/>
                <a:pathLst>
                  <a:path w="2570" h="4468" extrusionOk="0">
                    <a:moveTo>
                      <a:pt x="1918" y="1"/>
                    </a:moveTo>
                    <a:cubicBezTo>
                      <a:pt x="1906" y="1"/>
                      <a:pt x="1893" y="2"/>
                      <a:pt x="1879" y="6"/>
                    </a:cubicBezTo>
                    <a:cubicBezTo>
                      <a:pt x="1769" y="20"/>
                      <a:pt x="1727" y="102"/>
                      <a:pt x="1755" y="227"/>
                    </a:cubicBezTo>
                    <a:cubicBezTo>
                      <a:pt x="1755" y="254"/>
                      <a:pt x="1769" y="282"/>
                      <a:pt x="1769" y="310"/>
                    </a:cubicBezTo>
                    <a:lnTo>
                      <a:pt x="1782" y="392"/>
                    </a:lnTo>
                    <a:cubicBezTo>
                      <a:pt x="2003" y="1622"/>
                      <a:pt x="2141" y="2712"/>
                      <a:pt x="2210" y="3638"/>
                    </a:cubicBezTo>
                    <a:cubicBezTo>
                      <a:pt x="2128" y="3500"/>
                      <a:pt x="2017" y="3265"/>
                      <a:pt x="1865" y="2933"/>
                    </a:cubicBezTo>
                    <a:lnTo>
                      <a:pt x="1755" y="2712"/>
                    </a:lnTo>
                    <a:cubicBezTo>
                      <a:pt x="1506" y="2188"/>
                      <a:pt x="1313" y="1787"/>
                      <a:pt x="1161" y="1497"/>
                    </a:cubicBezTo>
                    <a:cubicBezTo>
                      <a:pt x="1009" y="1221"/>
                      <a:pt x="857" y="945"/>
                      <a:pt x="691" y="696"/>
                    </a:cubicBezTo>
                    <a:cubicBezTo>
                      <a:pt x="494" y="393"/>
                      <a:pt x="346" y="253"/>
                      <a:pt x="249" y="253"/>
                    </a:cubicBezTo>
                    <a:cubicBezTo>
                      <a:pt x="245" y="253"/>
                      <a:pt x="240" y="254"/>
                      <a:pt x="236" y="254"/>
                    </a:cubicBezTo>
                    <a:cubicBezTo>
                      <a:pt x="236" y="254"/>
                      <a:pt x="222" y="254"/>
                      <a:pt x="194" y="268"/>
                    </a:cubicBezTo>
                    <a:lnTo>
                      <a:pt x="180" y="227"/>
                    </a:lnTo>
                    <a:cubicBezTo>
                      <a:pt x="56" y="379"/>
                      <a:pt x="1" y="544"/>
                      <a:pt x="42" y="738"/>
                    </a:cubicBezTo>
                    <a:cubicBezTo>
                      <a:pt x="56" y="876"/>
                      <a:pt x="84" y="1069"/>
                      <a:pt x="111" y="1332"/>
                    </a:cubicBezTo>
                    <a:cubicBezTo>
                      <a:pt x="153" y="1594"/>
                      <a:pt x="180" y="1801"/>
                      <a:pt x="194" y="1925"/>
                    </a:cubicBezTo>
                    <a:cubicBezTo>
                      <a:pt x="263" y="2340"/>
                      <a:pt x="332" y="2699"/>
                      <a:pt x="388" y="3016"/>
                    </a:cubicBezTo>
                    <a:lnTo>
                      <a:pt x="581" y="4107"/>
                    </a:lnTo>
                    <a:cubicBezTo>
                      <a:pt x="620" y="4355"/>
                      <a:pt x="708" y="4467"/>
                      <a:pt x="823" y="4467"/>
                    </a:cubicBezTo>
                    <a:cubicBezTo>
                      <a:pt x="830" y="4467"/>
                      <a:pt x="836" y="4467"/>
                      <a:pt x="843" y="4466"/>
                    </a:cubicBezTo>
                    <a:cubicBezTo>
                      <a:pt x="899" y="4452"/>
                      <a:pt x="954" y="4425"/>
                      <a:pt x="981" y="4383"/>
                    </a:cubicBezTo>
                    <a:cubicBezTo>
                      <a:pt x="1009" y="4342"/>
                      <a:pt x="1023" y="4287"/>
                      <a:pt x="1009" y="4232"/>
                    </a:cubicBezTo>
                    <a:cubicBezTo>
                      <a:pt x="1009" y="4204"/>
                      <a:pt x="995" y="4190"/>
                      <a:pt x="981" y="4176"/>
                    </a:cubicBezTo>
                    <a:cubicBezTo>
                      <a:pt x="968" y="4149"/>
                      <a:pt x="954" y="4135"/>
                      <a:pt x="954" y="4135"/>
                    </a:cubicBezTo>
                    <a:lnTo>
                      <a:pt x="912" y="4093"/>
                    </a:lnTo>
                    <a:lnTo>
                      <a:pt x="374" y="890"/>
                    </a:lnTo>
                    <a:lnTo>
                      <a:pt x="374" y="890"/>
                    </a:lnTo>
                    <a:cubicBezTo>
                      <a:pt x="609" y="1262"/>
                      <a:pt x="940" y="1815"/>
                      <a:pt x="1368" y="2588"/>
                    </a:cubicBezTo>
                    <a:cubicBezTo>
                      <a:pt x="1796" y="3348"/>
                      <a:pt x="2017" y="3803"/>
                      <a:pt x="2045" y="3942"/>
                    </a:cubicBezTo>
                    <a:lnTo>
                      <a:pt x="2045" y="3955"/>
                    </a:lnTo>
                    <a:lnTo>
                      <a:pt x="2045" y="3969"/>
                    </a:lnTo>
                    <a:lnTo>
                      <a:pt x="2100" y="4080"/>
                    </a:lnTo>
                    <a:cubicBezTo>
                      <a:pt x="2128" y="4149"/>
                      <a:pt x="2155" y="4190"/>
                      <a:pt x="2183" y="4218"/>
                    </a:cubicBezTo>
                    <a:cubicBezTo>
                      <a:pt x="2210" y="4245"/>
                      <a:pt x="2252" y="4245"/>
                      <a:pt x="2307" y="4245"/>
                    </a:cubicBezTo>
                    <a:cubicBezTo>
                      <a:pt x="2335" y="4232"/>
                      <a:pt x="2418" y="4204"/>
                      <a:pt x="2528" y="4149"/>
                    </a:cubicBezTo>
                    <a:cubicBezTo>
                      <a:pt x="2569" y="4038"/>
                      <a:pt x="2556" y="3610"/>
                      <a:pt x="2459" y="2837"/>
                    </a:cubicBezTo>
                    <a:cubicBezTo>
                      <a:pt x="2376" y="2063"/>
                      <a:pt x="2279" y="1359"/>
                      <a:pt x="2183" y="696"/>
                    </a:cubicBezTo>
                    <a:lnTo>
                      <a:pt x="2100" y="227"/>
                    </a:lnTo>
                    <a:cubicBezTo>
                      <a:pt x="2086" y="158"/>
                      <a:pt x="2059" y="89"/>
                      <a:pt x="2017" y="47"/>
                    </a:cubicBezTo>
                    <a:cubicBezTo>
                      <a:pt x="1986" y="16"/>
                      <a:pt x="1955" y="1"/>
                      <a:pt x="191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3" name="Google Shape;2503;p71"/>
              <p:cNvSpPr/>
              <p:nvPr/>
            </p:nvSpPr>
            <p:spPr>
              <a:xfrm>
                <a:off x="2675343" y="3021610"/>
                <a:ext cx="79040" cy="169920"/>
              </a:xfrm>
              <a:custGeom>
                <a:avLst/>
                <a:gdLst/>
                <a:ahLst/>
                <a:cxnLst/>
                <a:rect l="l" t="t" r="r" b="b"/>
                <a:pathLst>
                  <a:path w="1976" h="4248" extrusionOk="0">
                    <a:moveTo>
                      <a:pt x="502" y="268"/>
                    </a:moveTo>
                    <a:cubicBezTo>
                      <a:pt x="996" y="268"/>
                      <a:pt x="1345" y="903"/>
                      <a:pt x="1547" y="2147"/>
                    </a:cubicBezTo>
                    <a:cubicBezTo>
                      <a:pt x="1575" y="2243"/>
                      <a:pt x="1575" y="2326"/>
                      <a:pt x="1589" y="2368"/>
                    </a:cubicBezTo>
                    <a:cubicBezTo>
                      <a:pt x="1616" y="2575"/>
                      <a:pt x="1616" y="2768"/>
                      <a:pt x="1616" y="2975"/>
                    </a:cubicBezTo>
                    <a:cubicBezTo>
                      <a:pt x="1616" y="3072"/>
                      <a:pt x="1603" y="3169"/>
                      <a:pt x="1589" y="3279"/>
                    </a:cubicBezTo>
                    <a:cubicBezTo>
                      <a:pt x="1561" y="3390"/>
                      <a:pt x="1547" y="3486"/>
                      <a:pt x="1506" y="3569"/>
                    </a:cubicBezTo>
                    <a:cubicBezTo>
                      <a:pt x="1478" y="3652"/>
                      <a:pt x="1423" y="3721"/>
                      <a:pt x="1354" y="3776"/>
                    </a:cubicBezTo>
                    <a:cubicBezTo>
                      <a:pt x="1299" y="3831"/>
                      <a:pt x="1216" y="3873"/>
                      <a:pt x="1133" y="3887"/>
                    </a:cubicBezTo>
                    <a:lnTo>
                      <a:pt x="1105" y="3735"/>
                    </a:lnTo>
                    <a:cubicBezTo>
                      <a:pt x="1050" y="3376"/>
                      <a:pt x="954" y="2920"/>
                      <a:pt x="829" y="2326"/>
                    </a:cubicBezTo>
                    <a:cubicBezTo>
                      <a:pt x="677" y="1677"/>
                      <a:pt x="581" y="1208"/>
                      <a:pt x="539" y="945"/>
                    </a:cubicBezTo>
                    <a:cubicBezTo>
                      <a:pt x="498" y="697"/>
                      <a:pt x="470" y="476"/>
                      <a:pt x="470" y="269"/>
                    </a:cubicBezTo>
                    <a:cubicBezTo>
                      <a:pt x="481" y="268"/>
                      <a:pt x="491" y="268"/>
                      <a:pt x="502" y="268"/>
                    </a:cubicBezTo>
                    <a:close/>
                    <a:moveTo>
                      <a:pt x="399" y="1"/>
                    </a:moveTo>
                    <a:cubicBezTo>
                      <a:pt x="331" y="1"/>
                      <a:pt x="262" y="8"/>
                      <a:pt x="194" y="20"/>
                    </a:cubicBezTo>
                    <a:cubicBezTo>
                      <a:pt x="139" y="20"/>
                      <a:pt x="97" y="48"/>
                      <a:pt x="56" y="103"/>
                    </a:cubicBezTo>
                    <a:cubicBezTo>
                      <a:pt x="15" y="158"/>
                      <a:pt x="1" y="200"/>
                      <a:pt x="15" y="255"/>
                    </a:cubicBezTo>
                    <a:cubicBezTo>
                      <a:pt x="28" y="324"/>
                      <a:pt x="70" y="517"/>
                      <a:pt x="139" y="821"/>
                    </a:cubicBezTo>
                    <a:cubicBezTo>
                      <a:pt x="208" y="1097"/>
                      <a:pt x="263" y="1304"/>
                      <a:pt x="277" y="1442"/>
                    </a:cubicBezTo>
                    <a:cubicBezTo>
                      <a:pt x="346" y="1815"/>
                      <a:pt x="401" y="2147"/>
                      <a:pt x="443" y="2437"/>
                    </a:cubicBezTo>
                    <a:lnTo>
                      <a:pt x="608" y="3445"/>
                    </a:lnTo>
                    <a:cubicBezTo>
                      <a:pt x="687" y="3972"/>
                      <a:pt x="792" y="4248"/>
                      <a:pt x="897" y="4248"/>
                    </a:cubicBezTo>
                    <a:cubicBezTo>
                      <a:pt x="902" y="4248"/>
                      <a:pt x="907" y="4247"/>
                      <a:pt x="912" y="4246"/>
                    </a:cubicBezTo>
                    <a:lnTo>
                      <a:pt x="1368" y="4177"/>
                    </a:lnTo>
                    <a:cubicBezTo>
                      <a:pt x="1478" y="4094"/>
                      <a:pt x="1561" y="4011"/>
                      <a:pt x="1630" y="3928"/>
                    </a:cubicBezTo>
                    <a:cubicBezTo>
                      <a:pt x="1768" y="3762"/>
                      <a:pt x="1865" y="3583"/>
                      <a:pt x="1920" y="3390"/>
                    </a:cubicBezTo>
                    <a:cubicBezTo>
                      <a:pt x="1962" y="3224"/>
                      <a:pt x="1976" y="3017"/>
                      <a:pt x="1962" y="2810"/>
                    </a:cubicBezTo>
                    <a:cubicBezTo>
                      <a:pt x="1962" y="2644"/>
                      <a:pt x="1934" y="2437"/>
                      <a:pt x="1879" y="2161"/>
                    </a:cubicBezTo>
                    <a:lnTo>
                      <a:pt x="1824" y="1815"/>
                    </a:lnTo>
                    <a:lnTo>
                      <a:pt x="1796" y="1636"/>
                    </a:lnTo>
                    <a:cubicBezTo>
                      <a:pt x="1796" y="1594"/>
                      <a:pt x="1796" y="1539"/>
                      <a:pt x="1782" y="1484"/>
                    </a:cubicBezTo>
                    <a:cubicBezTo>
                      <a:pt x="1755" y="1332"/>
                      <a:pt x="1713" y="1180"/>
                      <a:pt x="1644" y="1028"/>
                    </a:cubicBezTo>
                    <a:cubicBezTo>
                      <a:pt x="1520" y="738"/>
                      <a:pt x="1326" y="476"/>
                      <a:pt x="1050" y="255"/>
                    </a:cubicBezTo>
                    <a:cubicBezTo>
                      <a:pt x="926" y="158"/>
                      <a:pt x="788" y="75"/>
                      <a:pt x="650" y="34"/>
                    </a:cubicBezTo>
                    <a:cubicBezTo>
                      <a:pt x="566" y="11"/>
                      <a:pt x="483" y="1"/>
                      <a:pt x="39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4" name="Google Shape;2504;p71"/>
              <p:cNvSpPr/>
              <p:nvPr/>
            </p:nvSpPr>
            <p:spPr>
              <a:xfrm>
                <a:off x="3255353" y="2223078"/>
                <a:ext cx="51440" cy="129280"/>
              </a:xfrm>
              <a:custGeom>
                <a:avLst/>
                <a:gdLst/>
                <a:ahLst/>
                <a:cxnLst/>
                <a:rect l="l" t="t" r="r" b="b"/>
                <a:pathLst>
                  <a:path w="1286" h="3232" extrusionOk="0">
                    <a:moveTo>
                      <a:pt x="1158" y="1"/>
                    </a:moveTo>
                    <a:cubicBezTo>
                      <a:pt x="1119" y="1"/>
                      <a:pt x="1083" y="19"/>
                      <a:pt x="1064" y="56"/>
                    </a:cubicBezTo>
                    <a:cubicBezTo>
                      <a:pt x="1023" y="139"/>
                      <a:pt x="1" y="1865"/>
                      <a:pt x="954" y="3177"/>
                    </a:cubicBezTo>
                    <a:cubicBezTo>
                      <a:pt x="968" y="3204"/>
                      <a:pt x="1009" y="3232"/>
                      <a:pt x="1050" y="3232"/>
                    </a:cubicBezTo>
                    <a:cubicBezTo>
                      <a:pt x="1064" y="3232"/>
                      <a:pt x="1092" y="3218"/>
                      <a:pt x="1106" y="3204"/>
                    </a:cubicBezTo>
                    <a:cubicBezTo>
                      <a:pt x="1161" y="3163"/>
                      <a:pt x="1175" y="3094"/>
                      <a:pt x="1133" y="3039"/>
                    </a:cubicBezTo>
                    <a:cubicBezTo>
                      <a:pt x="277" y="1851"/>
                      <a:pt x="1244" y="194"/>
                      <a:pt x="1258" y="180"/>
                    </a:cubicBezTo>
                    <a:cubicBezTo>
                      <a:pt x="1285" y="125"/>
                      <a:pt x="1271" y="56"/>
                      <a:pt x="1216" y="14"/>
                    </a:cubicBezTo>
                    <a:cubicBezTo>
                      <a:pt x="1198" y="5"/>
                      <a:pt x="1178" y="1"/>
                      <a:pt x="11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5" name="Google Shape;2505;p71"/>
              <p:cNvSpPr/>
              <p:nvPr/>
            </p:nvSpPr>
            <p:spPr>
              <a:xfrm>
                <a:off x="3328274" y="2218598"/>
                <a:ext cx="79600" cy="133760"/>
              </a:xfrm>
              <a:custGeom>
                <a:avLst/>
                <a:gdLst/>
                <a:ahLst/>
                <a:cxnLst/>
                <a:rect l="l" t="t" r="r" b="b"/>
                <a:pathLst>
                  <a:path w="1990" h="3344" extrusionOk="0">
                    <a:moveTo>
                      <a:pt x="1872" y="0"/>
                    </a:moveTo>
                    <a:cubicBezTo>
                      <a:pt x="1839" y="0"/>
                      <a:pt x="1804" y="14"/>
                      <a:pt x="1782" y="44"/>
                    </a:cubicBezTo>
                    <a:cubicBezTo>
                      <a:pt x="1768" y="57"/>
                      <a:pt x="1" y="1977"/>
                      <a:pt x="1327" y="3303"/>
                    </a:cubicBezTo>
                    <a:cubicBezTo>
                      <a:pt x="1354" y="3330"/>
                      <a:pt x="1382" y="3344"/>
                      <a:pt x="1409" y="3344"/>
                    </a:cubicBezTo>
                    <a:cubicBezTo>
                      <a:pt x="1437" y="3344"/>
                      <a:pt x="1465" y="3330"/>
                      <a:pt x="1492" y="3303"/>
                    </a:cubicBezTo>
                    <a:cubicBezTo>
                      <a:pt x="1534" y="3261"/>
                      <a:pt x="1534" y="3192"/>
                      <a:pt x="1492" y="3137"/>
                    </a:cubicBezTo>
                    <a:cubicBezTo>
                      <a:pt x="318" y="1963"/>
                      <a:pt x="1934" y="209"/>
                      <a:pt x="1948" y="195"/>
                    </a:cubicBezTo>
                    <a:cubicBezTo>
                      <a:pt x="1989" y="154"/>
                      <a:pt x="1989" y="71"/>
                      <a:pt x="1948" y="30"/>
                    </a:cubicBezTo>
                    <a:cubicBezTo>
                      <a:pt x="1929" y="10"/>
                      <a:pt x="1901" y="0"/>
                      <a:pt x="187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6" name="Google Shape;2506;p71"/>
              <p:cNvSpPr/>
              <p:nvPr/>
            </p:nvSpPr>
            <p:spPr>
              <a:xfrm>
                <a:off x="3415555" y="2255279"/>
                <a:ext cx="66320" cy="101520"/>
              </a:xfrm>
              <a:custGeom>
                <a:avLst/>
                <a:gdLst/>
                <a:ahLst/>
                <a:cxnLst/>
                <a:rect l="l" t="t" r="r" b="b"/>
                <a:pathLst>
                  <a:path w="1658" h="2538" extrusionOk="0">
                    <a:moveTo>
                      <a:pt x="1523" y="0"/>
                    </a:moveTo>
                    <a:cubicBezTo>
                      <a:pt x="1502" y="0"/>
                      <a:pt x="1481" y="8"/>
                      <a:pt x="1465" y="24"/>
                    </a:cubicBezTo>
                    <a:cubicBezTo>
                      <a:pt x="1437" y="38"/>
                      <a:pt x="1" y="1143"/>
                      <a:pt x="967" y="2482"/>
                    </a:cubicBezTo>
                    <a:cubicBezTo>
                      <a:pt x="995" y="2524"/>
                      <a:pt x="1036" y="2537"/>
                      <a:pt x="1064" y="2537"/>
                    </a:cubicBezTo>
                    <a:cubicBezTo>
                      <a:pt x="1092" y="2537"/>
                      <a:pt x="1119" y="2524"/>
                      <a:pt x="1133" y="2510"/>
                    </a:cubicBezTo>
                    <a:cubicBezTo>
                      <a:pt x="1188" y="2482"/>
                      <a:pt x="1202" y="2399"/>
                      <a:pt x="1161" y="2358"/>
                    </a:cubicBezTo>
                    <a:cubicBezTo>
                      <a:pt x="318" y="1198"/>
                      <a:pt x="1547" y="245"/>
                      <a:pt x="1603" y="217"/>
                    </a:cubicBezTo>
                    <a:cubicBezTo>
                      <a:pt x="1644" y="176"/>
                      <a:pt x="1658" y="107"/>
                      <a:pt x="1616" y="52"/>
                    </a:cubicBezTo>
                    <a:cubicBezTo>
                      <a:pt x="1591" y="18"/>
                      <a:pt x="1556" y="0"/>
                      <a:pt x="152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7" name="Google Shape;2507;p71"/>
              <p:cNvSpPr/>
              <p:nvPr/>
            </p:nvSpPr>
            <p:spPr>
              <a:xfrm>
                <a:off x="3563598" y="2470922"/>
                <a:ext cx="88440" cy="28400"/>
              </a:xfrm>
              <a:custGeom>
                <a:avLst/>
                <a:gdLst/>
                <a:ahLst/>
                <a:cxnLst/>
                <a:rect l="l" t="t" r="r" b="b"/>
                <a:pathLst>
                  <a:path w="2211" h="710" extrusionOk="0">
                    <a:moveTo>
                      <a:pt x="795" y="0"/>
                    </a:moveTo>
                    <a:cubicBezTo>
                      <a:pt x="374" y="0"/>
                      <a:pt x="92" y="136"/>
                      <a:pt x="70" y="143"/>
                    </a:cubicBezTo>
                    <a:cubicBezTo>
                      <a:pt x="15" y="171"/>
                      <a:pt x="1" y="240"/>
                      <a:pt x="28" y="309"/>
                    </a:cubicBezTo>
                    <a:cubicBezTo>
                      <a:pt x="47" y="346"/>
                      <a:pt x="84" y="364"/>
                      <a:pt x="122" y="364"/>
                    </a:cubicBezTo>
                    <a:cubicBezTo>
                      <a:pt x="142" y="364"/>
                      <a:pt x="162" y="360"/>
                      <a:pt x="180" y="350"/>
                    </a:cubicBezTo>
                    <a:cubicBezTo>
                      <a:pt x="187" y="350"/>
                      <a:pt x="428" y="236"/>
                      <a:pt x="795" y="236"/>
                    </a:cubicBezTo>
                    <a:cubicBezTo>
                      <a:pt x="1126" y="236"/>
                      <a:pt x="1559" y="328"/>
                      <a:pt x="2017" y="682"/>
                    </a:cubicBezTo>
                    <a:cubicBezTo>
                      <a:pt x="2031" y="709"/>
                      <a:pt x="2058" y="709"/>
                      <a:pt x="2086" y="709"/>
                    </a:cubicBezTo>
                    <a:cubicBezTo>
                      <a:pt x="2114" y="709"/>
                      <a:pt x="2155" y="696"/>
                      <a:pt x="2169" y="668"/>
                    </a:cubicBezTo>
                    <a:cubicBezTo>
                      <a:pt x="2210" y="613"/>
                      <a:pt x="2210" y="544"/>
                      <a:pt x="2155" y="502"/>
                    </a:cubicBezTo>
                    <a:cubicBezTo>
                      <a:pt x="1649" y="107"/>
                      <a:pt x="1168" y="0"/>
                      <a:pt x="79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8" name="Google Shape;2508;p71"/>
              <p:cNvSpPr/>
              <p:nvPr/>
            </p:nvSpPr>
            <p:spPr>
              <a:xfrm>
                <a:off x="3554758" y="2526883"/>
                <a:ext cx="124880" cy="64680"/>
              </a:xfrm>
              <a:custGeom>
                <a:avLst/>
                <a:gdLst/>
                <a:ahLst/>
                <a:cxnLst/>
                <a:rect l="l" t="t" r="r" b="b"/>
                <a:pathLst>
                  <a:path w="3122" h="1617" extrusionOk="0">
                    <a:moveTo>
                      <a:pt x="125" y="1"/>
                    </a:moveTo>
                    <a:cubicBezTo>
                      <a:pt x="56" y="1"/>
                      <a:pt x="1" y="56"/>
                      <a:pt x="1" y="125"/>
                    </a:cubicBezTo>
                    <a:cubicBezTo>
                      <a:pt x="1" y="180"/>
                      <a:pt x="56" y="236"/>
                      <a:pt x="125" y="236"/>
                    </a:cubicBezTo>
                    <a:cubicBezTo>
                      <a:pt x="139" y="236"/>
                      <a:pt x="2017" y="249"/>
                      <a:pt x="2901" y="1561"/>
                    </a:cubicBezTo>
                    <a:cubicBezTo>
                      <a:pt x="2928" y="1603"/>
                      <a:pt x="2956" y="1617"/>
                      <a:pt x="2997" y="1617"/>
                    </a:cubicBezTo>
                    <a:cubicBezTo>
                      <a:pt x="3011" y="1617"/>
                      <a:pt x="3039" y="1603"/>
                      <a:pt x="3066" y="1589"/>
                    </a:cubicBezTo>
                    <a:cubicBezTo>
                      <a:pt x="3108" y="1561"/>
                      <a:pt x="3122" y="1492"/>
                      <a:pt x="3094" y="1437"/>
                    </a:cubicBezTo>
                    <a:cubicBezTo>
                      <a:pt x="2141" y="15"/>
                      <a:pt x="208" y="1"/>
                      <a:pt x="1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09" name="Google Shape;2509;p71"/>
              <p:cNvSpPr/>
              <p:nvPr/>
            </p:nvSpPr>
            <p:spPr>
              <a:xfrm>
                <a:off x="3572438" y="2591444"/>
                <a:ext cx="107200" cy="55920"/>
              </a:xfrm>
              <a:custGeom>
                <a:avLst/>
                <a:gdLst/>
                <a:ahLst/>
                <a:cxnLst/>
                <a:rect l="l" t="t" r="r" b="b"/>
                <a:pathLst>
                  <a:path w="2680" h="1398" extrusionOk="0">
                    <a:moveTo>
                      <a:pt x="144" y="1"/>
                    </a:moveTo>
                    <a:cubicBezTo>
                      <a:pt x="117" y="1"/>
                      <a:pt x="89" y="11"/>
                      <a:pt x="70" y="30"/>
                    </a:cubicBezTo>
                    <a:cubicBezTo>
                      <a:pt x="14" y="58"/>
                      <a:pt x="1" y="141"/>
                      <a:pt x="42" y="182"/>
                    </a:cubicBezTo>
                    <a:cubicBezTo>
                      <a:pt x="97" y="251"/>
                      <a:pt x="1009" y="1397"/>
                      <a:pt x="2031" y="1397"/>
                    </a:cubicBezTo>
                    <a:cubicBezTo>
                      <a:pt x="2210" y="1397"/>
                      <a:pt x="2417" y="1356"/>
                      <a:pt x="2611" y="1259"/>
                    </a:cubicBezTo>
                    <a:cubicBezTo>
                      <a:pt x="2666" y="1232"/>
                      <a:pt x="2680" y="1163"/>
                      <a:pt x="2652" y="1094"/>
                    </a:cubicBezTo>
                    <a:cubicBezTo>
                      <a:pt x="2634" y="1057"/>
                      <a:pt x="2597" y="1038"/>
                      <a:pt x="2558" y="1038"/>
                    </a:cubicBezTo>
                    <a:cubicBezTo>
                      <a:pt x="2539" y="1038"/>
                      <a:pt x="2519" y="1043"/>
                      <a:pt x="2500" y="1052"/>
                    </a:cubicBezTo>
                    <a:cubicBezTo>
                      <a:pt x="2346" y="1129"/>
                      <a:pt x="2188" y="1162"/>
                      <a:pt x="2030" y="1162"/>
                    </a:cubicBezTo>
                    <a:cubicBezTo>
                      <a:pt x="1119" y="1162"/>
                      <a:pt x="233" y="56"/>
                      <a:pt x="222" y="44"/>
                    </a:cubicBezTo>
                    <a:cubicBezTo>
                      <a:pt x="207" y="14"/>
                      <a:pt x="176" y="1"/>
                      <a:pt x="14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0" name="Google Shape;2510;p71"/>
              <p:cNvSpPr/>
              <p:nvPr/>
            </p:nvSpPr>
            <p:spPr>
              <a:xfrm>
                <a:off x="3540398" y="2692725"/>
                <a:ext cx="102240" cy="3252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813" extrusionOk="0">
                    <a:moveTo>
                      <a:pt x="2425" y="0"/>
                    </a:moveTo>
                    <a:cubicBezTo>
                      <a:pt x="2402" y="0"/>
                      <a:pt x="2380" y="8"/>
                      <a:pt x="2362" y="25"/>
                    </a:cubicBezTo>
                    <a:cubicBezTo>
                      <a:pt x="2321" y="56"/>
                      <a:pt x="1729" y="585"/>
                      <a:pt x="990" y="585"/>
                    </a:cubicBezTo>
                    <a:cubicBezTo>
                      <a:pt x="736" y="585"/>
                      <a:pt x="466" y="523"/>
                      <a:pt x="194" y="357"/>
                    </a:cubicBezTo>
                    <a:cubicBezTo>
                      <a:pt x="176" y="348"/>
                      <a:pt x="156" y="343"/>
                      <a:pt x="136" y="343"/>
                    </a:cubicBezTo>
                    <a:cubicBezTo>
                      <a:pt x="96" y="343"/>
                      <a:pt x="56" y="361"/>
                      <a:pt x="28" y="398"/>
                    </a:cubicBezTo>
                    <a:cubicBezTo>
                      <a:pt x="1" y="453"/>
                      <a:pt x="15" y="522"/>
                      <a:pt x="70" y="564"/>
                    </a:cubicBezTo>
                    <a:cubicBezTo>
                      <a:pt x="374" y="743"/>
                      <a:pt x="691" y="812"/>
                      <a:pt x="967" y="812"/>
                    </a:cubicBezTo>
                    <a:cubicBezTo>
                      <a:pt x="1824" y="812"/>
                      <a:pt x="2500" y="205"/>
                      <a:pt x="2514" y="205"/>
                    </a:cubicBezTo>
                    <a:cubicBezTo>
                      <a:pt x="2555" y="163"/>
                      <a:pt x="2555" y="81"/>
                      <a:pt x="2514" y="39"/>
                    </a:cubicBezTo>
                    <a:cubicBezTo>
                      <a:pt x="2490" y="15"/>
                      <a:pt x="2457" y="0"/>
                      <a:pt x="24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1" name="Google Shape;2511;p71"/>
              <p:cNvSpPr/>
              <p:nvPr/>
            </p:nvSpPr>
            <p:spPr>
              <a:xfrm>
                <a:off x="3776282" y="3199053"/>
                <a:ext cx="27640" cy="165840"/>
              </a:xfrm>
              <a:custGeom>
                <a:avLst/>
                <a:gdLst/>
                <a:ahLst/>
                <a:cxnLst/>
                <a:rect l="l" t="t" r="r" b="b"/>
                <a:pathLst>
                  <a:path w="691" h="4146" extrusionOk="0">
                    <a:moveTo>
                      <a:pt x="563" y="1"/>
                    </a:moveTo>
                    <a:cubicBezTo>
                      <a:pt x="511" y="1"/>
                      <a:pt x="456" y="50"/>
                      <a:pt x="456" y="100"/>
                    </a:cubicBezTo>
                    <a:cubicBezTo>
                      <a:pt x="401" y="459"/>
                      <a:pt x="0" y="3607"/>
                      <a:pt x="290" y="4091"/>
                    </a:cubicBezTo>
                    <a:cubicBezTo>
                      <a:pt x="318" y="4118"/>
                      <a:pt x="359" y="4146"/>
                      <a:pt x="387" y="4146"/>
                    </a:cubicBezTo>
                    <a:cubicBezTo>
                      <a:pt x="415" y="4146"/>
                      <a:pt x="429" y="4132"/>
                      <a:pt x="456" y="4132"/>
                    </a:cubicBezTo>
                    <a:cubicBezTo>
                      <a:pt x="511" y="4091"/>
                      <a:pt x="525" y="4022"/>
                      <a:pt x="484" y="3966"/>
                    </a:cubicBezTo>
                    <a:cubicBezTo>
                      <a:pt x="290" y="3663"/>
                      <a:pt x="498" y="1453"/>
                      <a:pt x="677" y="127"/>
                    </a:cubicBezTo>
                    <a:cubicBezTo>
                      <a:pt x="691" y="72"/>
                      <a:pt x="649" y="17"/>
                      <a:pt x="580" y="3"/>
                    </a:cubicBezTo>
                    <a:cubicBezTo>
                      <a:pt x="575" y="2"/>
                      <a:pt x="569" y="1"/>
                      <a:pt x="56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2" name="Google Shape;2512;p71"/>
              <p:cNvSpPr/>
              <p:nvPr/>
            </p:nvSpPr>
            <p:spPr>
              <a:xfrm>
                <a:off x="3616639" y="3093091"/>
                <a:ext cx="50840" cy="313240"/>
              </a:xfrm>
              <a:custGeom>
                <a:avLst/>
                <a:gdLst/>
                <a:ahLst/>
                <a:cxnLst/>
                <a:rect l="l" t="t" r="r" b="b"/>
                <a:pathLst>
                  <a:path w="1271" h="7831" extrusionOk="0">
                    <a:moveTo>
                      <a:pt x="580" y="1"/>
                    </a:moveTo>
                    <a:cubicBezTo>
                      <a:pt x="511" y="14"/>
                      <a:pt x="470" y="70"/>
                      <a:pt x="470" y="125"/>
                    </a:cubicBezTo>
                    <a:cubicBezTo>
                      <a:pt x="484" y="180"/>
                      <a:pt x="1036" y="5538"/>
                      <a:pt x="28" y="7665"/>
                    </a:cubicBezTo>
                    <a:cubicBezTo>
                      <a:pt x="0" y="7720"/>
                      <a:pt x="14" y="7789"/>
                      <a:pt x="69" y="7817"/>
                    </a:cubicBezTo>
                    <a:cubicBezTo>
                      <a:pt x="97" y="7831"/>
                      <a:pt x="111" y="7831"/>
                      <a:pt x="125" y="7831"/>
                    </a:cubicBezTo>
                    <a:cubicBezTo>
                      <a:pt x="166" y="7831"/>
                      <a:pt x="208" y="7803"/>
                      <a:pt x="235" y="7762"/>
                    </a:cubicBezTo>
                    <a:cubicBezTo>
                      <a:pt x="1271" y="5566"/>
                      <a:pt x="719" y="332"/>
                      <a:pt x="705" y="111"/>
                    </a:cubicBezTo>
                    <a:cubicBezTo>
                      <a:pt x="691" y="42"/>
                      <a:pt x="636" y="1"/>
                      <a:pt x="58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3" name="Google Shape;2513;p71"/>
              <p:cNvSpPr/>
              <p:nvPr/>
            </p:nvSpPr>
            <p:spPr>
              <a:xfrm>
                <a:off x="3849203" y="2983090"/>
                <a:ext cx="226520" cy="62000"/>
              </a:xfrm>
              <a:custGeom>
                <a:avLst/>
                <a:gdLst/>
                <a:ahLst/>
                <a:cxnLst/>
                <a:rect l="l" t="t" r="r" b="b"/>
                <a:pathLst>
                  <a:path w="5663" h="1550" extrusionOk="0">
                    <a:moveTo>
                      <a:pt x="1151" y="0"/>
                    </a:moveTo>
                    <a:cubicBezTo>
                      <a:pt x="569" y="0"/>
                      <a:pt x="163" y="40"/>
                      <a:pt x="111" y="44"/>
                    </a:cubicBezTo>
                    <a:cubicBezTo>
                      <a:pt x="42" y="58"/>
                      <a:pt x="0" y="113"/>
                      <a:pt x="14" y="182"/>
                    </a:cubicBezTo>
                    <a:cubicBezTo>
                      <a:pt x="14" y="237"/>
                      <a:pt x="69" y="279"/>
                      <a:pt x="138" y="279"/>
                    </a:cubicBezTo>
                    <a:cubicBezTo>
                      <a:pt x="147" y="279"/>
                      <a:pt x="535" y="241"/>
                      <a:pt x="1108" y="241"/>
                    </a:cubicBezTo>
                    <a:cubicBezTo>
                      <a:pt x="2339" y="241"/>
                      <a:pt x="4424" y="415"/>
                      <a:pt x="5441" y="1508"/>
                    </a:cubicBezTo>
                    <a:cubicBezTo>
                      <a:pt x="5469" y="1535"/>
                      <a:pt x="5497" y="1549"/>
                      <a:pt x="5538" y="1549"/>
                    </a:cubicBezTo>
                    <a:cubicBezTo>
                      <a:pt x="5566" y="1549"/>
                      <a:pt x="5593" y="1535"/>
                      <a:pt x="5607" y="1508"/>
                    </a:cubicBezTo>
                    <a:cubicBezTo>
                      <a:pt x="5662" y="1466"/>
                      <a:pt x="5662" y="1397"/>
                      <a:pt x="5621" y="1356"/>
                    </a:cubicBezTo>
                    <a:cubicBezTo>
                      <a:pt x="4540" y="190"/>
                      <a:pt x="2425" y="0"/>
                      <a:pt x="115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4" name="Google Shape;2514;p71"/>
              <p:cNvSpPr/>
              <p:nvPr/>
            </p:nvSpPr>
            <p:spPr>
              <a:xfrm>
                <a:off x="3478557" y="2941289"/>
                <a:ext cx="129280" cy="191080"/>
              </a:xfrm>
              <a:custGeom>
                <a:avLst/>
                <a:gdLst/>
                <a:ahLst/>
                <a:cxnLst/>
                <a:rect l="l" t="t" r="r" b="b"/>
                <a:pathLst>
                  <a:path w="3232" h="4777" extrusionOk="0">
                    <a:moveTo>
                      <a:pt x="1676" y="1"/>
                    </a:moveTo>
                    <a:cubicBezTo>
                      <a:pt x="1660" y="1"/>
                      <a:pt x="1644" y="4"/>
                      <a:pt x="1630" y="12"/>
                    </a:cubicBezTo>
                    <a:cubicBezTo>
                      <a:pt x="1574" y="39"/>
                      <a:pt x="1547" y="108"/>
                      <a:pt x="1574" y="164"/>
                    </a:cubicBezTo>
                    <a:cubicBezTo>
                      <a:pt x="1588" y="191"/>
                      <a:pt x="2665" y="2415"/>
                      <a:pt x="2941" y="3934"/>
                    </a:cubicBezTo>
                    <a:cubicBezTo>
                      <a:pt x="2983" y="4141"/>
                      <a:pt x="2969" y="4279"/>
                      <a:pt x="2900" y="4334"/>
                    </a:cubicBezTo>
                    <a:cubicBezTo>
                      <a:pt x="2851" y="4384"/>
                      <a:pt x="2764" y="4403"/>
                      <a:pt x="2653" y="4403"/>
                    </a:cubicBezTo>
                    <a:cubicBezTo>
                      <a:pt x="2455" y="4403"/>
                      <a:pt x="2180" y="4341"/>
                      <a:pt x="1906" y="4279"/>
                    </a:cubicBezTo>
                    <a:cubicBezTo>
                      <a:pt x="1586" y="4202"/>
                      <a:pt x="1228" y="4117"/>
                      <a:pt x="903" y="4117"/>
                    </a:cubicBezTo>
                    <a:cubicBezTo>
                      <a:pt x="525" y="4117"/>
                      <a:pt x="192" y="4232"/>
                      <a:pt x="14" y="4610"/>
                    </a:cubicBezTo>
                    <a:cubicBezTo>
                      <a:pt x="0" y="4666"/>
                      <a:pt x="14" y="4735"/>
                      <a:pt x="83" y="4762"/>
                    </a:cubicBezTo>
                    <a:cubicBezTo>
                      <a:pt x="97" y="4776"/>
                      <a:pt x="110" y="4776"/>
                      <a:pt x="124" y="4776"/>
                    </a:cubicBezTo>
                    <a:cubicBezTo>
                      <a:pt x="166" y="4776"/>
                      <a:pt x="207" y="4749"/>
                      <a:pt x="235" y="4707"/>
                    </a:cubicBezTo>
                    <a:cubicBezTo>
                      <a:pt x="354" y="4438"/>
                      <a:pt x="583" y="4343"/>
                      <a:pt x="897" y="4343"/>
                    </a:cubicBezTo>
                    <a:cubicBezTo>
                      <a:pt x="1163" y="4343"/>
                      <a:pt x="1491" y="4411"/>
                      <a:pt x="1864" y="4500"/>
                    </a:cubicBezTo>
                    <a:cubicBezTo>
                      <a:pt x="2157" y="4571"/>
                      <a:pt x="2431" y="4638"/>
                      <a:pt x="2653" y="4638"/>
                    </a:cubicBezTo>
                    <a:cubicBezTo>
                      <a:pt x="2820" y="4638"/>
                      <a:pt x="2957" y="4600"/>
                      <a:pt x="3052" y="4500"/>
                    </a:cubicBezTo>
                    <a:cubicBezTo>
                      <a:pt x="3190" y="4389"/>
                      <a:pt x="3231" y="4182"/>
                      <a:pt x="3176" y="3892"/>
                    </a:cubicBezTo>
                    <a:cubicBezTo>
                      <a:pt x="2886" y="2346"/>
                      <a:pt x="1823" y="164"/>
                      <a:pt x="1781" y="67"/>
                    </a:cubicBezTo>
                    <a:cubicBezTo>
                      <a:pt x="1761" y="27"/>
                      <a:pt x="1719" y="1"/>
                      <a:pt x="16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5" name="Google Shape;2515;p71"/>
              <p:cNvSpPr/>
              <p:nvPr/>
            </p:nvSpPr>
            <p:spPr>
              <a:xfrm>
                <a:off x="3420516" y="3569659"/>
                <a:ext cx="143680" cy="38840"/>
              </a:xfrm>
              <a:custGeom>
                <a:avLst/>
                <a:gdLst/>
                <a:ahLst/>
                <a:cxnLst/>
                <a:rect l="l" t="t" r="r" b="b"/>
                <a:pathLst>
                  <a:path w="3592" h="971" extrusionOk="0">
                    <a:moveTo>
                      <a:pt x="135" y="0"/>
                    </a:moveTo>
                    <a:cubicBezTo>
                      <a:pt x="100" y="0"/>
                      <a:pt x="67" y="13"/>
                      <a:pt x="42" y="46"/>
                    </a:cubicBezTo>
                    <a:cubicBezTo>
                      <a:pt x="1" y="101"/>
                      <a:pt x="15" y="170"/>
                      <a:pt x="70" y="211"/>
                    </a:cubicBezTo>
                    <a:cubicBezTo>
                      <a:pt x="125" y="239"/>
                      <a:pt x="1175" y="971"/>
                      <a:pt x="2749" y="971"/>
                    </a:cubicBezTo>
                    <a:cubicBezTo>
                      <a:pt x="2984" y="971"/>
                      <a:pt x="3232" y="957"/>
                      <a:pt x="3495" y="916"/>
                    </a:cubicBezTo>
                    <a:cubicBezTo>
                      <a:pt x="3550" y="916"/>
                      <a:pt x="3592" y="847"/>
                      <a:pt x="3592" y="791"/>
                    </a:cubicBezTo>
                    <a:cubicBezTo>
                      <a:pt x="3579" y="731"/>
                      <a:pt x="3536" y="692"/>
                      <a:pt x="3479" y="692"/>
                    </a:cubicBezTo>
                    <a:cubicBezTo>
                      <a:pt x="3471" y="692"/>
                      <a:pt x="3462" y="693"/>
                      <a:pt x="3453" y="695"/>
                    </a:cubicBezTo>
                    <a:cubicBezTo>
                      <a:pt x="3213" y="730"/>
                      <a:pt x="2981" y="746"/>
                      <a:pt x="2759" y="746"/>
                    </a:cubicBezTo>
                    <a:cubicBezTo>
                      <a:pt x="1251" y="746"/>
                      <a:pt x="220" y="30"/>
                      <a:pt x="208" y="18"/>
                    </a:cubicBezTo>
                    <a:cubicBezTo>
                      <a:pt x="185" y="7"/>
                      <a:pt x="160" y="0"/>
                      <a:pt x="13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6" name="Google Shape;2516;p71"/>
              <p:cNvSpPr/>
              <p:nvPr/>
            </p:nvSpPr>
            <p:spPr>
              <a:xfrm>
                <a:off x="4009926" y="2720366"/>
                <a:ext cx="91200" cy="80560"/>
              </a:xfrm>
              <a:custGeom>
                <a:avLst/>
                <a:gdLst/>
                <a:ahLst/>
                <a:cxnLst/>
                <a:rect l="l" t="t" r="r" b="b"/>
                <a:pathLst>
                  <a:path w="2280" h="2014" extrusionOk="0">
                    <a:moveTo>
                      <a:pt x="134" y="0"/>
                    </a:moveTo>
                    <a:cubicBezTo>
                      <a:pt x="91" y="0"/>
                      <a:pt x="49" y="26"/>
                      <a:pt x="29" y="66"/>
                    </a:cubicBezTo>
                    <a:cubicBezTo>
                      <a:pt x="1" y="121"/>
                      <a:pt x="29" y="191"/>
                      <a:pt x="84" y="218"/>
                    </a:cubicBezTo>
                    <a:cubicBezTo>
                      <a:pt x="98" y="232"/>
                      <a:pt x="1713" y="964"/>
                      <a:pt x="2031" y="1931"/>
                    </a:cubicBezTo>
                    <a:cubicBezTo>
                      <a:pt x="2059" y="1986"/>
                      <a:pt x="2100" y="2013"/>
                      <a:pt x="2141" y="2013"/>
                    </a:cubicBezTo>
                    <a:lnTo>
                      <a:pt x="2183" y="2013"/>
                    </a:lnTo>
                    <a:cubicBezTo>
                      <a:pt x="2238" y="1986"/>
                      <a:pt x="2280" y="1917"/>
                      <a:pt x="2252" y="1861"/>
                    </a:cubicBezTo>
                    <a:cubicBezTo>
                      <a:pt x="1893" y="784"/>
                      <a:pt x="249" y="39"/>
                      <a:pt x="180" y="11"/>
                    </a:cubicBezTo>
                    <a:cubicBezTo>
                      <a:pt x="166" y="4"/>
                      <a:pt x="150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7" name="Google Shape;2517;p71"/>
              <p:cNvSpPr/>
              <p:nvPr/>
            </p:nvSpPr>
            <p:spPr>
              <a:xfrm>
                <a:off x="4029286" y="2651325"/>
                <a:ext cx="55840" cy="8496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2124" extrusionOk="0">
                    <a:moveTo>
                      <a:pt x="1258" y="1"/>
                    </a:moveTo>
                    <a:cubicBezTo>
                      <a:pt x="1223" y="1"/>
                      <a:pt x="1191" y="19"/>
                      <a:pt x="1174" y="52"/>
                    </a:cubicBezTo>
                    <a:cubicBezTo>
                      <a:pt x="967" y="315"/>
                      <a:pt x="0" y="1654"/>
                      <a:pt x="0" y="2013"/>
                    </a:cubicBezTo>
                    <a:cubicBezTo>
                      <a:pt x="0" y="2082"/>
                      <a:pt x="42" y="2124"/>
                      <a:pt x="111" y="2124"/>
                    </a:cubicBezTo>
                    <a:cubicBezTo>
                      <a:pt x="166" y="2124"/>
                      <a:pt x="221" y="2082"/>
                      <a:pt x="221" y="2013"/>
                    </a:cubicBezTo>
                    <a:cubicBezTo>
                      <a:pt x="221" y="1806"/>
                      <a:pt x="884" y="812"/>
                      <a:pt x="1354" y="190"/>
                    </a:cubicBezTo>
                    <a:cubicBezTo>
                      <a:pt x="1395" y="135"/>
                      <a:pt x="1381" y="66"/>
                      <a:pt x="1326" y="25"/>
                    </a:cubicBezTo>
                    <a:cubicBezTo>
                      <a:pt x="1304" y="8"/>
                      <a:pt x="1280" y="1"/>
                      <a:pt x="125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8" name="Google Shape;2518;p71"/>
              <p:cNvSpPr/>
              <p:nvPr/>
            </p:nvSpPr>
            <p:spPr>
              <a:xfrm>
                <a:off x="4072927" y="2683365"/>
                <a:ext cx="60240" cy="8772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2193" extrusionOk="0">
                    <a:moveTo>
                      <a:pt x="1381" y="0"/>
                    </a:moveTo>
                    <a:cubicBezTo>
                      <a:pt x="1345" y="0"/>
                      <a:pt x="1310" y="19"/>
                      <a:pt x="1285" y="52"/>
                    </a:cubicBezTo>
                    <a:cubicBezTo>
                      <a:pt x="1077" y="315"/>
                      <a:pt x="0" y="1654"/>
                      <a:pt x="0" y="2082"/>
                    </a:cubicBezTo>
                    <a:cubicBezTo>
                      <a:pt x="0" y="2137"/>
                      <a:pt x="42" y="2193"/>
                      <a:pt x="111" y="2193"/>
                    </a:cubicBezTo>
                    <a:cubicBezTo>
                      <a:pt x="180" y="2193"/>
                      <a:pt x="221" y="2137"/>
                      <a:pt x="221" y="2082"/>
                    </a:cubicBezTo>
                    <a:cubicBezTo>
                      <a:pt x="221" y="1806"/>
                      <a:pt x="981" y="784"/>
                      <a:pt x="1464" y="190"/>
                    </a:cubicBezTo>
                    <a:cubicBezTo>
                      <a:pt x="1505" y="149"/>
                      <a:pt x="1505" y="66"/>
                      <a:pt x="1450" y="25"/>
                    </a:cubicBezTo>
                    <a:cubicBezTo>
                      <a:pt x="1428" y="8"/>
                      <a:pt x="1405" y="0"/>
                      <a:pt x="138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19" name="Google Shape;2519;p71"/>
              <p:cNvSpPr/>
              <p:nvPr/>
            </p:nvSpPr>
            <p:spPr>
              <a:xfrm>
                <a:off x="4095007" y="2734046"/>
                <a:ext cx="63560" cy="7404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1851" extrusionOk="0">
                    <a:moveTo>
                      <a:pt x="1459" y="0"/>
                    </a:moveTo>
                    <a:cubicBezTo>
                      <a:pt x="1430" y="0"/>
                      <a:pt x="1402" y="14"/>
                      <a:pt x="1382" y="42"/>
                    </a:cubicBezTo>
                    <a:cubicBezTo>
                      <a:pt x="1326" y="83"/>
                      <a:pt x="208" y="1160"/>
                      <a:pt x="28" y="1699"/>
                    </a:cubicBezTo>
                    <a:cubicBezTo>
                      <a:pt x="1" y="1754"/>
                      <a:pt x="42" y="1823"/>
                      <a:pt x="97" y="1837"/>
                    </a:cubicBezTo>
                    <a:cubicBezTo>
                      <a:pt x="111" y="1837"/>
                      <a:pt x="125" y="1851"/>
                      <a:pt x="139" y="1851"/>
                    </a:cubicBezTo>
                    <a:cubicBezTo>
                      <a:pt x="180" y="1851"/>
                      <a:pt x="222" y="1809"/>
                      <a:pt x="249" y="1768"/>
                    </a:cubicBezTo>
                    <a:cubicBezTo>
                      <a:pt x="373" y="1368"/>
                      <a:pt x="1230" y="498"/>
                      <a:pt x="1533" y="208"/>
                    </a:cubicBezTo>
                    <a:cubicBezTo>
                      <a:pt x="1589" y="152"/>
                      <a:pt x="1589" y="83"/>
                      <a:pt x="1547" y="42"/>
                    </a:cubicBezTo>
                    <a:cubicBezTo>
                      <a:pt x="1520" y="14"/>
                      <a:pt x="1489" y="0"/>
                      <a:pt x="145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0" name="Google Shape;2520;p71"/>
              <p:cNvSpPr/>
              <p:nvPr/>
            </p:nvSpPr>
            <p:spPr>
              <a:xfrm>
                <a:off x="3869083" y="2851608"/>
                <a:ext cx="70760" cy="62560"/>
              </a:xfrm>
              <a:custGeom>
                <a:avLst/>
                <a:gdLst/>
                <a:ahLst/>
                <a:cxnLst/>
                <a:rect l="l" t="t" r="r" b="b"/>
                <a:pathLst>
                  <a:path w="1769" h="1564" extrusionOk="0">
                    <a:moveTo>
                      <a:pt x="131" y="1"/>
                    </a:moveTo>
                    <a:cubicBezTo>
                      <a:pt x="72" y="1"/>
                      <a:pt x="28" y="52"/>
                      <a:pt x="28" y="113"/>
                    </a:cubicBezTo>
                    <a:cubicBezTo>
                      <a:pt x="28" y="141"/>
                      <a:pt x="0" y="818"/>
                      <a:pt x="470" y="1232"/>
                    </a:cubicBezTo>
                    <a:cubicBezTo>
                      <a:pt x="705" y="1453"/>
                      <a:pt x="1009" y="1563"/>
                      <a:pt x="1395" y="1563"/>
                    </a:cubicBezTo>
                    <a:cubicBezTo>
                      <a:pt x="1478" y="1563"/>
                      <a:pt x="1561" y="1563"/>
                      <a:pt x="1658" y="1550"/>
                    </a:cubicBezTo>
                    <a:cubicBezTo>
                      <a:pt x="1713" y="1550"/>
                      <a:pt x="1768" y="1494"/>
                      <a:pt x="1754" y="1425"/>
                    </a:cubicBezTo>
                    <a:cubicBezTo>
                      <a:pt x="1742" y="1365"/>
                      <a:pt x="1699" y="1326"/>
                      <a:pt x="1651" y="1326"/>
                    </a:cubicBezTo>
                    <a:cubicBezTo>
                      <a:pt x="1644" y="1326"/>
                      <a:pt x="1637" y="1327"/>
                      <a:pt x="1630" y="1329"/>
                    </a:cubicBezTo>
                    <a:cubicBezTo>
                      <a:pt x="1557" y="1335"/>
                      <a:pt x="1487" y="1339"/>
                      <a:pt x="1420" y="1339"/>
                    </a:cubicBezTo>
                    <a:cubicBezTo>
                      <a:pt x="1081" y="1339"/>
                      <a:pt x="818" y="1251"/>
                      <a:pt x="622" y="1066"/>
                    </a:cubicBezTo>
                    <a:cubicBezTo>
                      <a:pt x="249" y="721"/>
                      <a:pt x="263" y="127"/>
                      <a:pt x="263" y="113"/>
                    </a:cubicBezTo>
                    <a:cubicBezTo>
                      <a:pt x="263" y="58"/>
                      <a:pt x="208" y="3"/>
                      <a:pt x="152" y="3"/>
                    </a:cubicBezTo>
                    <a:cubicBezTo>
                      <a:pt x="145" y="1"/>
                      <a:pt x="138" y="1"/>
                      <a:pt x="13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1" name="Google Shape;2521;p71"/>
              <p:cNvSpPr/>
              <p:nvPr/>
            </p:nvSpPr>
            <p:spPr>
              <a:xfrm>
                <a:off x="3111750" y="2927369"/>
                <a:ext cx="298880" cy="165200"/>
              </a:xfrm>
              <a:custGeom>
                <a:avLst/>
                <a:gdLst/>
                <a:ahLst/>
                <a:cxnLst/>
                <a:rect l="l" t="t" r="r" b="b"/>
                <a:pathLst>
                  <a:path w="7472" h="4130" extrusionOk="0">
                    <a:moveTo>
                      <a:pt x="511" y="1"/>
                    </a:moveTo>
                    <a:cubicBezTo>
                      <a:pt x="442" y="1"/>
                      <a:pt x="387" y="42"/>
                      <a:pt x="373" y="111"/>
                    </a:cubicBezTo>
                    <a:cubicBezTo>
                      <a:pt x="373" y="139"/>
                      <a:pt x="0" y="3619"/>
                      <a:pt x="3066" y="4088"/>
                    </a:cubicBezTo>
                    <a:cubicBezTo>
                      <a:pt x="3246" y="4116"/>
                      <a:pt x="3411" y="4130"/>
                      <a:pt x="3591" y="4130"/>
                    </a:cubicBezTo>
                    <a:cubicBezTo>
                      <a:pt x="6270" y="4130"/>
                      <a:pt x="7430" y="829"/>
                      <a:pt x="7444" y="788"/>
                    </a:cubicBezTo>
                    <a:cubicBezTo>
                      <a:pt x="7471" y="733"/>
                      <a:pt x="7430" y="664"/>
                      <a:pt x="7375" y="636"/>
                    </a:cubicBezTo>
                    <a:cubicBezTo>
                      <a:pt x="7366" y="634"/>
                      <a:pt x="7356" y="633"/>
                      <a:pt x="7346" y="633"/>
                    </a:cubicBezTo>
                    <a:cubicBezTo>
                      <a:pt x="7298" y="633"/>
                      <a:pt x="7248" y="661"/>
                      <a:pt x="7237" y="719"/>
                    </a:cubicBezTo>
                    <a:cubicBezTo>
                      <a:pt x="7223" y="746"/>
                      <a:pt x="6104" y="3895"/>
                      <a:pt x="3577" y="3895"/>
                    </a:cubicBezTo>
                    <a:cubicBezTo>
                      <a:pt x="3425" y="3895"/>
                      <a:pt x="3259" y="3881"/>
                      <a:pt x="3094" y="3854"/>
                    </a:cubicBezTo>
                    <a:cubicBezTo>
                      <a:pt x="1906" y="3674"/>
                      <a:pt x="1133" y="2997"/>
                      <a:pt x="774" y="1851"/>
                    </a:cubicBezTo>
                    <a:cubicBezTo>
                      <a:pt x="511" y="967"/>
                      <a:pt x="608" y="139"/>
                      <a:pt x="608" y="139"/>
                    </a:cubicBezTo>
                    <a:cubicBezTo>
                      <a:pt x="608" y="70"/>
                      <a:pt x="567" y="15"/>
                      <a:pt x="5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2" name="Google Shape;2522;p71"/>
              <p:cNvSpPr/>
              <p:nvPr/>
            </p:nvSpPr>
            <p:spPr>
              <a:xfrm>
                <a:off x="2368217" y="2621284"/>
                <a:ext cx="74080" cy="99000"/>
              </a:xfrm>
              <a:custGeom>
                <a:avLst/>
                <a:gdLst/>
                <a:ahLst/>
                <a:cxnLst/>
                <a:rect l="l" t="t" r="r" b="b"/>
                <a:pathLst>
                  <a:path w="1852" h="2475" extrusionOk="0">
                    <a:moveTo>
                      <a:pt x="124" y="0"/>
                    </a:moveTo>
                    <a:cubicBezTo>
                      <a:pt x="94" y="0"/>
                      <a:pt x="64" y="14"/>
                      <a:pt x="42" y="44"/>
                    </a:cubicBezTo>
                    <a:cubicBezTo>
                      <a:pt x="1" y="85"/>
                      <a:pt x="1" y="168"/>
                      <a:pt x="42" y="209"/>
                    </a:cubicBezTo>
                    <a:cubicBezTo>
                      <a:pt x="56" y="209"/>
                      <a:pt x="1326" y="1342"/>
                      <a:pt x="1602" y="2391"/>
                    </a:cubicBezTo>
                    <a:cubicBezTo>
                      <a:pt x="1616" y="2447"/>
                      <a:pt x="1672" y="2474"/>
                      <a:pt x="1713" y="2474"/>
                    </a:cubicBezTo>
                    <a:lnTo>
                      <a:pt x="1754" y="2474"/>
                    </a:lnTo>
                    <a:cubicBezTo>
                      <a:pt x="1810" y="2460"/>
                      <a:pt x="1851" y="2391"/>
                      <a:pt x="1837" y="2336"/>
                    </a:cubicBezTo>
                    <a:cubicBezTo>
                      <a:pt x="1520" y="1218"/>
                      <a:pt x="249" y="85"/>
                      <a:pt x="194" y="30"/>
                    </a:cubicBezTo>
                    <a:cubicBezTo>
                      <a:pt x="175" y="11"/>
                      <a:pt x="149" y="0"/>
                      <a:pt x="12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3" name="Google Shape;2523;p71"/>
              <p:cNvSpPr/>
              <p:nvPr/>
            </p:nvSpPr>
            <p:spPr>
              <a:xfrm>
                <a:off x="2424018" y="2595964"/>
                <a:ext cx="63560" cy="92280"/>
              </a:xfrm>
              <a:custGeom>
                <a:avLst/>
                <a:gdLst/>
                <a:ahLst/>
                <a:cxnLst/>
                <a:rect l="l" t="t" r="r" b="b"/>
                <a:pathLst>
                  <a:path w="1589" h="2307" extrusionOk="0">
                    <a:moveTo>
                      <a:pt x="122" y="0"/>
                    </a:moveTo>
                    <a:cubicBezTo>
                      <a:pt x="83" y="0"/>
                      <a:pt x="46" y="18"/>
                      <a:pt x="28" y="55"/>
                    </a:cubicBezTo>
                    <a:cubicBezTo>
                      <a:pt x="0" y="111"/>
                      <a:pt x="14" y="180"/>
                      <a:pt x="69" y="221"/>
                    </a:cubicBezTo>
                    <a:cubicBezTo>
                      <a:pt x="83" y="221"/>
                      <a:pt x="1354" y="994"/>
                      <a:pt x="1312" y="2182"/>
                    </a:cubicBezTo>
                    <a:cubicBezTo>
                      <a:pt x="1298" y="2251"/>
                      <a:pt x="1354" y="2306"/>
                      <a:pt x="1423" y="2306"/>
                    </a:cubicBezTo>
                    <a:cubicBezTo>
                      <a:pt x="1478" y="2306"/>
                      <a:pt x="1533" y="2251"/>
                      <a:pt x="1533" y="2196"/>
                    </a:cubicBezTo>
                    <a:cubicBezTo>
                      <a:pt x="1588" y="870"/>
                      <a:pt x="235" y="55"/>
                      <a:pt x="180" y="14"/>
                    </a:cubicBezTo>
                    <a:cubicBezTo>
                      <a:pt x="161" y="5"/>
                      <a:pt x="141" y="0"/>
                      <a:pt x="12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4" name="Google Shape;2524;p71"/>
              <p:cNvSpPr/>
              <p:nvPr/>
            </p:nvSpPr>
            <p:spPr>
              <a:xfrm>
                <a:off x="2930547" y="2875368"/>
                <a:ext cx="95600" cy="18408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4602" extrusionOk="0">
                    <a:moveTo>
                      <a:pt x="2184" y="1"/>
                    </a:moveTo>
                    <a:cubicBezTo>
                      <a:pt x="2158" y="1"/>
                      <a:pt x="2133" y="11"/>
                      <a:pt x="2114" y="30"/>
                    </a:cubicBezTo>
                    <a:cubicBezTo>
                      <a:pt x="2017" y="99"/>
                      <a:pt x="1" y="1853"/>
                      <a:pt x="1" y="3648"/>
                    </a:cubicBezTo>
                    <a:cubicBezTo>
                      <a:pt x="1" y="3745"/>
                      <a:pt x="42" y="3814"/>
                      <a:pt x="84" y="3842"/>
                    </a:cubicBezTo>
                    <a:cubicBezTo>
                      <a:pt x="152" y="3903"/>
                      <a:pt x="251" y="3922"/>
                      <a:pt x="374" y="3922"/>
                    </a:cubicBezTo>
                    <a:cubicBezTo>
                      <a:pt x="473" y="3922"/>
                      <a:pt x="589" y="3909"/>
                      <a:pt x="719" y="3897"/>
                    </a:cubicBezTo>
                    <a:cubicBezTo>
                      <a:pt x="873" y="3881"/>
                      <a:pt x="1038" y="3863"/>
                      <a:pt x="1201" y="3863"/>
                    </a:cubicBezTo>
                    <a:cubicBezTo>
                      <a:pt x="1607" y="3863"/>
                      <a:pt x="1997" y="3976"/>
                      <a:pt x="2155" y="4518"/>
                    </a:cubicBezTo>
                    <a:cubicBezTo>
                      <a:pt x="2169" y="4574"/>
                      <a:pt x="2210" y="4601"/>
                      <a:pt x="2266" y="4601"/>
                    </a:cubicBezTo>
                    <a:lnTo>
                      <a:pt x="2293" y="4601"/>
                    </a:lnTo>
                    <a:cubicBezTo>
                      <a:pt x="2348" y="4587"/>
                      <a:pt x="2390" y="4518"/>
                      <a:pt x="2376" y="4463"/>
                    </a:cubicBezTo>
                    <a:cubicBezTo>
                      <a:pt x="2184" y="3764"/>
                      <a:pt x="1671" y="3630"/>
                      <a:pt x="1188" y="3630"/>
                    </a:cubicBezTo>
                    <a:cubicBezTo>
                      <a:pt x="1013" y="3630"/>
                      <a:pt x="842" y="3648"/>
                      <a:pt x="691" y="3662"/>
                    </a:cubicBezTo>
                    <a:cubicBezTo>
                      <a:pt x="578" y="3680"/>
                      <a:pt x="442" y="3697"/>
                      <a:pt x="347" y="3697"/>
                    </a:cubicBezTo>
                    <a:cubicBezTo>
                      <a:pt x="292" y="3697"/>
                      <a:pt x="251" y="3691"/>
                      <a:pt x="236" y="3676"/>
                    </a:cubicBezTo>
                    <a:cubicBezTo>
                      <a:pt x="222" y="3662"/>
                      <a:pt x="222" y="3648"/>
                      <a:pt x="222" y="3648"/>
                    </a:cubicBezTo>
                    <a:cubicBezTo>
                      <a:pt x="222" y="1950"/>
                      <a:pt x="2238" y="224"/>
                      <a:pt x="2252" y="196"/>
                    </a:cubicBezTo>
                    <a:cubicBezTo>
                      <a:pt x="2307" y="155"/>
                      <a:pt x="2307" y="86"/>
                      <a:pt x="2266" y="44"/>
                    </a:cubicBezTo>
                    <a:cubicBezTo>
                      <a:pt x="2243" y="15"/>
                      <a:pt x="2213" y="1"/>
                      <a:pt x="218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5" name="Google Shape;2525;p71"/>
              <p:cNvSpPr/>
              <p:nvPr/>
            </p:nvSpPr>
            <p:spPr>
              <a:xfrm>
                <a:off x="3046549" y="3495138"/>
                <a:ext cx="332040" cy="33840"/>
              </a:xfrm>
              <a:custGeom>
                <a:avLst/>
                <a:gdLst/>
                <a:ahLst/>
                <a:cxnLst/>
                <a:rect l="l" t="t" r="r" b="b"/>
                <a:pathLst>
                  <a:path w="8301" h="846" extrusionOk="0">
                    <a:moveTo>
                      <a:pt x="127" y="0"/>
                    </a:moveTo>
                    <a:cubicBezTo>
                      <a:pt x="70" y="0"/>
                      <a:pt x="27" y="40"/>
                      <a:pt x="15" y="100"/>
                    </a:cubicBezTo>
                    <a:cubicBezTo>
                      <a:pt x="1" y="155"/>
                      <a:pt x="42" y="224"/>
                      <a:pt x="111" y="238"/>
                    </a:cubicBezTo>
                    <a:cubicBezTo>
                      <a:pt x="227" y="251"/>
                      <a:pt x="2857" y="702"/>
                      <a:pt x="4517" y="702"/>
                    </a:cubicBezTo>
                    <a:cubicBezTo>
                      <a:pt x="4648" y="702"/>
                      <a:pt x="4772" y="700"/>
                      <a:pt x="4889" y="694"/>
                    </a:cubicBezTo>
                    <a:cubicBezTo>
                      <a:pt x="5104" y="684"/>
                      <a:pt x="5320" y="680"/>
                      <a:pt x="5534" y="680"/>
                    </a:cubicBezTo>
                    <a:cubicBezTo>
                      <a:pt x="6899" y="680"/>
                      <a:pt x="8150" y="845"/>
                      <a:pt x="8162" y="845"/>
                    </a:cubicBezTo>
                    <a:lnTo>
                      <a:pt x="8176" y="845"/>
                    </a:lnTo>
                    <a:cubicBezTo>
                      <a:pt x="8245" y="845"/>
                      <a:pt x="8287" y="804"/>
                      <a:pt x="8300" y="749"/>
                    </a:cubicBezTo>
                    <a:cubicBezTo>
                      <a:pt x="8300" y="680"/>
                      <a:pt x="8259" y="624"/>
                      <a:pt x="8204" y="624"/>
                    </a:cubicBezTo>
                    <a:cubicBezTo>
                      <a:pt x="8180" y="613"/>
                      <a:pt x="6904" y="445"/>
                      <a:pt x="5523" y="445"/>
                    </a:cubicBezTo>
                    <a:cubicBezTo>
                      <a:pt x="5309" y="445"/>
                      <a:pt x="5091" y="449"/>
                      <a:pt x="4876" y="459"/>
                    </a:cubicBezTo>
                    <a:cubicBezTo>
                      <a:pt x="4763" y="465"/>
                      <a:pt x="4643" y="467"/>
                      <a:pt x="4516" y="467"/>
                    </a:cubicBezTo>
                    <a:cubicBezTo>
                      <a:pt x="2871" y="467"/>
                      <a:pt x="178" y="3"/>
                      <a:pt x="153" y="3"/>
                    </a:cubicBezTo>
                    <a:cubicBezTo>
                      <a:pt x="144" y="1"/>
                      <a:pt x="135" y="0"/>
                      <a:pt x="12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6" name="Google Shape;2526;p71"/>
              <p:cNvSpPr/>
              <p:nvPr/>
            </p:nvSpPr>
            <p:spPr>
              <a:xfrm>
                <a:off x="2807945" y="3505658"/>
                <a:ext cx="45320" cy="2056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14" extrusionOk="0">
                    <a:moveTo>
                      <a:pt x="645" y="1"/>
                    </a:moveTo>
                    <a:cubicBezTo>
                      <a:pt x="600" y="1"/>
                      <a:pt x="555" y="6"/>
                      <a:pt x="511" y="16"/>
                    </a:cubicBezTo>
                    <a:cubicBezTo>
                      <a:pt x="207" y="71"/>
                      <a:pt x="41" y="334"/>
                      <a:pt x="28" y="334"/>
                    </a:cubicBezTo>
                    <a:cubicBezTo>
                      <a:pt x="0" y="389"/>
                      <a:pt x="14" y="458"/>
                      <a:pt x="69" y="500"/>
                    </a:cubicBezTo>
                    <a:cubicBezTo>
                      <a:pt x="83" y="513"/>
                      <a:pt x="111" y="513"/>
                      <a:pt x="124" y="513"/>
                    </a:cubicBezTo>
                    <a:cubicBezTo>
                      <a:pt x="166" y="513"/>
                      <a:pt x="207" y="500"/>
                      <a:pt x="221" y="458"/>
                    </a:cubicBezTo>
                    <a:cubicBezTo>
                      <a:pt x="221" y="458"/>
                      <a:pt x="345" y="279"/>
                      <a:pt x="552" y="237"/>
                    </a:cubicBezTo>
                    <a:cubicBezTo>
                      <a:pt x="578" y="231"/>
                      <a:pt x="604" y="229"/>
                      <a:pt x="630" y="229"/>
                    </a:cubicBezTo>
                    <a:cubicBezTo>
                      <a:pt x="729" y="229"/>
                      <a:pt x="830" y="268"/>
                      <a:pt x="939" y="334"/>
                    </a:cubicBezTo>
                    <a:cubicBezTo>
                      <a:pt x="961" y="350"/>
                      <a:pt x="985" y="358"/>
                      <a:pt x="1008" y="358"/>
                    </a:cubicBezTo>
                    <a:cubicBezTo>
                      <a:pt x="1045" y="358"/>
                      <a:pt x="1080" y="340"/>
                      <a:pt x="1105" y="306"/>
                    </a:cubicBezTo>
                    <a:cubicBezTo>
                      <a:pt x="1132" y="251"/>
                      <a:pt x="1119" y="182"/>
                      <a:pt x="1077" y="154"/>
                    </a:cubicBezTo>
                    <a:cubicBezTo>
                      <a:pt x="931" y="50"/>
                      <a:pt x="785" y="1"/>
                      <a:pt x="6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7" name="Google Shape;2527;p71"/>
              <p:cNvSpPr/>
              <p:nvPr/>
            </p:nvSpPr>
            <p:spPr>
              <a:xfrm>
                <a:off x="2837745" y="3534458"/>
                <a:ext cx="45880" cy="210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6" extrusionOk="0">
                    <a:moveTo>
                      <a:pt x="633" y="1"/>
                    </a:moveTo>
                    <a:cubicBezTo>
                      <a:pt x="592" y="1"/>
                      <a:pt x="551" y="5"/>
                      <a:pt x="512" y="14"/>
                    </a:cubicBezTo>
                    <a:cubicBezTo>
                      <a:pt x="208" y="70"/>
                      <a:pt x="42" y="332"/>
                      <a:pt x="42" y="346"/>
                    </a:cubicBezTo>
                    <a:cubicBezTo>
                      <a:pt x="1" y="387"/>
                      <a:pt x="15" y="470"/>
                      <a:pt x="70" y="498"/>
                    </a:cubicBezTo>
                    <a:cubicBezTo>
                      <a:pt x="84" y="511"/>
                      <a:pt x="111" y="525"/>
                      <a:pt x="139" y="525"/>
                    </a:cubicBezTo>
                    <a:cubicBezTo>
                      <a:pt x="166" y="525"/>
                      <a:pt x="208" y="498"/>
                      <a:pt x="236" y="470"/>
                    </a:cubicBezTo>
                    <a:cubicBezTo>
                      <a:pt x="236" y="470"/>
                      <a:pt x="360" y="277"/>
                      <a:pt x="553" y="235"/>
                    </a:cubicBezTo>
                    <a:cubicBezTo>
                      <a:pt x="573" y="233"/>
                      <a:pt x="593" y="232"/>
                      <a:pt x="613" y="232"/>
                    </a:cubicBezTo>
                    <a:cubicBezTo>
                      <a:pt x="721" y="232"/>
                      <a:pt x="837" y="264"/>
                      <a:pt x="954" y="346"/>
                    </a:cubicBezTo>
                    <a:cubicBezTo>
                      <a:pt x="968" y="356"/>
                      <a:pt x="986" y="360"/>
                      <a:pt x="1006" y="360"/>
                    </a:cubicBezTo>
                    <a:cubicBezTo>
                      <a:pt x="1041" y="360"/>
                      <a:pt x="1079" y="345"/>
                      <a:pt x="1106" y="318"/>
                    </a:cubicBezTo>
                    <a:cubicBezTo>
                      <a:pt x="1147" y="263"/>
                      <a:pt x="1133" y="194"/>
                      <a:pt x="1078" y="152"/>
                    </a:cubicBezTo>
                    <a:cubicBezTo>
                      <a:pt x="927" y="56"/>
                      <a:pt x="77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8" name="Google Shape;2528;p71"/>
              <p:cNvSpPr/>
              <p:nvPr/>
            </p:nvSpPr>
            <p:spPr>
              <a:xfrm>
                <a:off x="2785825" y="3547738"/>
                <a:ext cx="4588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5" extrusionOk="0">
                    <a:moveTo>
                      <a:pt x="640" y="0"/>
                    </a:moveTo>
                    <a:cubicBezTo>
                      <a:pt x="597" y="0"/>
                      <a:pt x="554" y="5"/>
                      <a:pt x="512" y="14"/>
                    </a:cubicBezTo>
                    <a:cubicBezTo>
                      <a:pt x="222" y="69"/>
                      <a:pt x="56" y="331"/>
                      <a:pt x="42" y="345"/>
                    </a:cubicBezTo>
                    <a:cubicBezTo>
                      <a:pt x="1" y="400"/>
                      <a:pt x="28" y="469"/>
                      <a:pt x="70" y="497"/>
                    </a:cubicBezTo>
                    <a:cubicBezTo>
                      <a:pt x="97" y="511"/>
                      <a:pt x="111" y="525"/>
                      <a:pt x="139" y="525"/>
                    </a:cubicBezTo>
                    <a:cubicBezTo>
                      <a:pt x="180" y="525"/>
                      <a:pt x="208" y="497"/>
                      <a:pt x="235" y="469"/>
                    </a:cubicBezTo>
                    <a:cubicBezTo>
                      <a:pt x="235" y="469"/>
                      <a:pt x="360" y="276"/>
                      <a:pt x="567" y="249"/>
                    </a:cubicBezTo>
                    <a:cubicBezTo>
                      <a:pt x="597" y="242"/>
                      <a:pt x="627" y="238"/>
                      <a:pt x="658" y="238"/>
                    </a:cubicBezTo>
                    <a:cubicBezTo>
                      <a:pt x="752" y="238"/>
                      <a:pt x="849" y="272"/>
                      <a:pt x="954" y="345"/>
                    </a:cubicBezTo>
                    <a:cubicBezTo>
                      <a:pt x="976" y="357"/>
                      <a:pt x="1002" y="363"/>
                      <a:pt x="1026" y="363"/>
                    </a:cubicBezTo>
                    <a:cubicBezTo>
                      <a:pt x="1061" y="363"/>
                      <a:pt x="1095" y="350"/>
                      <a:pt x="1119" y="318"/>
                    </a:cubicBezTo>
                    <a:cubicBezTo>
                      <a:pt x="1147" y="262"/>
                      <a:pt x="1133" y="193"/>
                      <a:pt x="1078" y="152"/>
                    </a:cubicBezTo>
                    <a:cubicBezTo>
                      <a:pt x="938" y="55"/>
                      <a:pt x="790" y="0"/>
                      <a:pt x="6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29" name="Google Shape;2529;p71"/>
              <p:cNvSpPr/>
              <p:nvPr/>
            </p:nvSpPr>
            <p:spPr>
              <a:xfrm>
                <a:off x="2747704" y="3522298"/>
                <a:ext cx="45880" cy="2048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12" extrusionOk="0">
                    <a:moveTo>
                      <a:pt x="638" y="1"/>
                    </a:moveTo>
                    <a:cubicBezTo>
                      <a:pt x="597" y="1"/>
                      <a:pt x="555" y="5"/>
                      <a:pt x="512" y="15"/>
                    </a:cubicBezTo>
                    <a:cubicBezTo>
                      <a:pt x="222" y="70"/>
                      <a:pt x="42" y="332"/>
                      <a:pt x="42" y="332"/>
                    </a:cubicBezTo>
                    <a:cubicBezTo>
                      <a:pt x="1" y="387"/>
                      <a:pt x="15" y="456"/>
                      <a:pt x="70" y="498"/>
                    </a:cubicBezTo>
                    <a:cubicBezTo>
                      <a:pt x="97" y="512"/>
                      <a:pt x="111" y="512"/>
                      <a:pt x="139" y="512"/>
                    </a:cubicBezTo>
                    <a:cubicBezTo>
                      <a:pt x="167" y="512"/>
                      <a:pt x="208" y="498"/>
                      <a:pt x="236" y="470"/>
                    </a:cubicBezTo>
                    <a:cubicBezTo>
                      <a:pt x="236" y="456"/>
                      <a:pt x="360" y="277"/>
                      <a:pt x="553" y="235"/>
                    </a:cubicBezTo>
                    <a:cubicBezTo>
                      <a:pt x="579" y="230"/>
                      <a:pt x="605" y="227"/>
                      <a:pt x="631" y="227"/>
                    </a:cubicBezTo>
                    <a:cubicBezTo>
                      <a:pt x="734" y="227"/>
                      <a:pt x="844" y="269"/>
                      <a:pt x="954" y="346"/>
                    </a:cubicBezTo>
                    <a:cubicBezTo>
                      <a:pt x="967" y="355"/>
                      <a:pt x="986" y="360"/>
                      <a:pt x="1005" y="360"/>
                    </a:cubicBezTo>
                    <a:cubicBezTo>
                      <a:pt x="1044" y="360"/>
                      <a:pt x="1087" y="341"/>
                      <a:pt x="1106" y="305"/>
                    </a:cubicBezTo>
                    <a:cubicBezTo>
                      <a:pt x="1147" y="263"/>
                      <a:pt x="1133" y="180"/>
                      <a:pt x="1078" y="153"/>
                    </a:cubicBezTo>
                    <a:cubicBezTo>
                      <a:pt x="927" y="56"/>
                      <a:pt x="785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0" name="Google Shape;2530;p71"/>
              <p:cNvSpPr/>
              <p:nvPr/>
            </p:nvSpPr>
            <p:spPr>
              <a:xfrm>
                <a:off x="2720103" y="3554578"/>
                <a:ext cx="4532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20" extrusionOk="0">
                    <a:moveTo>
                      <a:pt x="618" y="0"/>
                    </a:moveTo>
                    <a:cubicBezTo>
                      <a:pt x="582" y="0"/>
                      <a:pt x="546" y="3"/>
                      <a:pt x="511" y="8"/>
                    </a:cubicBezTo>
                    <a:cubicBezTo>
                      <a:pt x="207" y="78"/>
                      <a:pt x="42" y="326"/>
                      <a:pt x="28" y="340"/>
                    </a:cubicBezTo>
                    <a:cubicBezTo>
                      <a:pt x="0" y="395"/>
                      <a:pt x="14" y="464"/>
                      <a:pt x="69" y="492"/>
                    </a:cubicBezTo>
                    <a:cubicBezTo>
                      <a:pt x="83" y="506"/>
                      <a:pt x="111" y="519"/>
                      <a:pt x="125" y="519"/>
                    </a:cubicBezTo>
                    <a:cubicBezTo>
                      <a:pt x="166" y="519"/>
                      <a:pt x="207" y="492"/>
                      <a:pt x="221" y="464"/>
                    </a:cubicBezTo>
                    <a:cubicBezTo>
                      <a:pt x="221" y="464"/>
                      <a:pt x="346" y="271"/>
                      <a:pt x="553" y="243"/>
                    </a:cubicBezTo>
                    <a:cubicBezTo>
                      <a:pt x="583" y="237"/>
                      <a:pt x="613" y="233"/>
                      <a:pt x="643" y="233"/>
                    </a:cubicBezTo>
                    <a:cubicBezTo>
                      <a:pt x="738" y="233"/>
                      <a:pt x="835" y="267"/>
                      <a:pt x="939" y="340"/>
                    </a:cubicBezTo>
                    <a:cubicBezTo>
                      <a:pt x="961" y="356"/>
                      <a:pt x="985" y="364"/>
                      <a:pt x="1009" y="364"/>
                    </a:cubicBezTo>
                    <a:cubicBezTo>
                      <a:pt x="1045" y="364"/>
                      <a:pt x="1080" y="346"/>
                      <a:pt x="1105" y="312"/>
                    </a:cubicBezTo>
                    <a:cubicBezTo>
                      <a:pt x="1133" y="257"/>
                      <a:pt x="1119" y="188"/>
                      <a:pt x="1064" y="147"/>
                    </a:cubicBezTo>
                    <a:cubicBezTo>
                      <a:pt x="919" y="47"/>
                      <a:pt x="766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1" name="Google Shape;2531;p71"/>
              <p:cNvSpPr/>
              <p:nvPr/>
            </p:nvSpPr>
            <p:spPr>
              <a:xfrm>
                <a:off x="2867586" y="3500138"/>
                <a:ext cx="45880" cy="2056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14" extrusionOk="0">
                    <a:moveTo>
                      <a:pt x="653" y="1"/>
                    </a:moveTo>
                    <a:cubicBezTo>
                      <a:pt x="606" y="1"/>
                      <a:pt x="559" y="6"/>
                      <a:pt x="511" y="16"/>
                    </a:cubicBezTo>
                    <a:cubicBezTo>
                      <a:pt x="221" y="71"/>
                      <a:pt x="42" y="320"/>
                      <a:pt x="42" y="334"/>
                    </a:cubicBezTo>
                    <a:cubicBezTo>
                      <a:pt x="0" y="389"/>
                      <a:pt x="14" y="458"/>
                      <a:pt x="70" y="499"/>
                    </a:cubicBezTo>
                    <a:cubicBezTo>
                      <a:pt x="97" y="513"/>
                      <a:pt x="111" y="513"/>
                      <a:pt x="139" y="513"/>
                    </a:cubicBezTo>
                    <a:cubicBezTo>
                      <a:pt x="180" y="513"/>
                      <a:pt x="208" y="499"/>
                      <a:pt x="235" y="458"/>
                    </a:cubicBezTo>
                    <a:cubicBezTo>
                      <a:pt x="235" y="458"/>
                      <a:pt x="360" y="279"/>
                      <a:pt x="567" y="237"/>
                    </a:cubicBezTo>
                    <a:cubicBezTo>
                      <a:pt x="593" y="231"/>
                      <a:pt x="619" y="229"/>
                      <a:pt x="645" y="229"/>
                    </a:cubicBezTo>
                    <a:cubicBezTo>
                      <a:pt x="743" y="229"/>
                      <a:pt x="844" y="268"/>
                      <a:pt x="953" y="334"/>
                    </a:cubicBezTo>
                    <a:cubicBezTo>
                      <a:pt x="975" y="350"/>
                      <a:pt x="999" y="358"/>
                      <a:pt x="1022" y="358"/>
                    </a:cubicBezTo>
                    <a:cubicBezTo>
                      <a:pt x="1057" y="358"/>
                      <a:pt x="1089" y="340"/>
                      <a:pt x="1105" y="306"/>
                    </a:cubicBezTo>
                    <a:cubicBezTo>
                      <a:pt x="1147" y="251"/>
                      <a:pt x="1133" y="182"/>
                      <a:pt x="1078" y="154"/>
                    </a:cubicBezTo>
                    <a:cubicBezTo>
                      <a:pt x="942" y="50"/>
                      <a:pt x="799" y="1"/>
                      <a:pt x="65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2" name="Google Shape;2532;p71"/>
              <p:cNvSpPr/>
              <p:nvPr/>
            </p:nvSpPr>
            <p:spPr>
              <a:xfrm>
                <a:off x="2899067" y="3519018"/>
                <a:ext cx="45360" cy="2044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11" extrusionOk="0">
                    <a:moveTo>
                      <a:pt x="626" y="0"/>
                    </a:moveTo>
                    <a:cubicBezTo>
                      <a:pt x="583" y="0"/>
                      <a:pt x="541" y="4"/>
                      <a:pt x="498" y="14"/>
                    </a:cubicBezTo>
                    <a:cubicBezTo>
                      <a:pt x="208" y="69"/>
                      <a:pt x="42" y="331"/>
                      <a:pt x="28" y="331"/>
                    </a:cubicBezTo>
                    <a:cubicBezTo>
                      <a:pt x="1" y="387"/>
                      <a:pt x="14" y="456"/>
                      <a:pt x="56" y="497"/>
                    </a:cubicBezTo>
                    <a:cubicBezTo>
                      <a:pt x="84" y="511"/>
                      <a:pt x="97" y="511"/>
                      <a:pt x="125" y="511"/>
                    </a:cubicBezTo>
                    <a:cubicBezTo>
                      <a:pt x="166" y="511"/>
                      <a:pt x="194" y="497"/>
                      <a:pt x="222" y="469"/>
                    </a:cubicBezTo>
                    <a:cubicBezTo>
                      <a:pt x="222" y="456"/>
                      <a:pt x="346" y="276"/>
                      <a:pt x="553" y="235"/>
                    </a:cubicBezTo>
                    <a:cubicBezTo>
                      <a:pt x="578" y="229"/>
                      <a:pt x="604" y="226"/>
                      <a:pt x="629" y="226"/>
                    </a:cubicBezTo>
                    <a:cubicBezTo>
                      <a:pt x="729" y="226"/>
                      <a:pt x="830" y="268"/>
                      <a:pt x="940" y="345"/>
                    </a:cubicBezTo>
                    <a:cubicBezTo>
                      <a:pt x="958" y="354"/>
                      <a:pt x="978" y="359"/>
                      <a:pt x="998" y="359"/>
                    </a:cubicBezTo>
                    <a:cubicBezTo>
                      <a:pt x="1038" y="359"/>
                      <a:pt x="1078" y="340"/>
                      <a:pt x="1105" y="304"/>
                    </a:cubicBezTo>
                    <a:cubicBezTo>
                      <a:pt x="1133" y="262"/>
                      <a:pt x="1119" y="179"/>
                      <a:pt x="1064" y="152"/>
                    </a:cubicBezTo>
                    <a:cubicBezTo>
                      <a:pt x="924" y="55"/>
                      <a:pt x="776" y="0"/>
                      <a:pt x="626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3" name="Google Shape;2533;p71"/>
              <p:cNvSpPr/>
              <p:nvPr/>
            </p:nvSpPr>
            <p:spPr>
              <a:xfrm>
                <a:off x="3939245" y="3283654"/>
                <a:ext cx="24880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622" h="1092" extrusionOk="0">
                    <a:moveTo>
                      <a:pt x="494" y="1"/>
                    </a:moveTo>
                    <a:cubicBezTo>
                      <a:pt x="474" y="1"/>
                      <a:pt x="456" y="6"/>
                      <a:pt x="442" y="15"/>
                    </a:cubicBezTo>
                    <a:cubicBezTo>
                      <a:pt x="235" y="125"/>
                      <a:pt x="111" y="277"/>
                      <a:pt x="69" y="470"/>
                    </a:cubicBezTo>
                    <a:cubicBezTo>
                      <a:pt x="0" y="760"/>
                      <a:pt x="152" y="1023"/>
                      <a:pt x="166" y="1037"/>
                    </a:cubicBezTo>
                    <a:cubicBezTo>
                      <a:pt x="180" y="1064"/>
                      <a:pt x="221" y="1092"/>
                      <a:pt x="263" y="1092"/>
                    </a:cubicBezTo>
                    <a:cubicBezTo>
                      <a:pt x="276" y="1092"/>
                      <a:pt x="304" y="1078"/>
                      <a:pt x="318" y="1078"/>
                    </a:cubicBezTo>
                    <a:cubicBezTo>
                      <a:pt x="373" y="1037"/>
                      <a:pt x="387" y="968"/>
                      <a:pt x="359" y="912"/>
                    </a:cubicBezTo>
                    <a:cubicBezTo>
                      <a:pt x="359" y="912"/>
                      <a:pt x="249" y="719"/>
                      <a:pt x="290" y="526"/>
                    </a:cubicBezTo>
                    <a:cubicBezTo>
                      <a:pt x="332" y="401"/>
                      <a:pt x="415" y="291"/>
                      <a:pt x="553" y="208"/>
                    </a:cubicBezTo>
                    <a:cubicBezTo>
                      <a:pt x="608" y="180"/>
                      <a:pt x="622" y="111"/>
                      <a:pt x="594" y="56"/>
                    </a:cubicBezTo>
                    <a:cubicBezTo>
                      <a:pt x="576" y="19"/>
                      <a:pt x="533" y="1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4" name="Google Shape;2534;p71"/>
              <p:cNvSpPr/>
              <p:nvPr/>
            </p:nvSpPr>
            <p:spPr>
              <a:xfrm>
                <a:off x="3977885" y="3268774"/>
                <a:ext cx="25480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637" h="1092" extrusionOk="0">
                    <a:moveTo>
                      <a:pt x="501" y="0"/>
                    </a:moveTo>
                    <a:cubicBezTo>
                      <a:pt x="481" y="0"/>
                      <a:pt x="461" y="5"/>
                      <a:pt x="443" y="14"/>
                    </a:cubicBezTo>
                    <a:cubicBezTo>
                      <a:pt x="250" y="124"/>
                      <a:pt x="125" y="276"/>
                      <a:pt x="84" y="470"/>
                    </a:cubicBezTo>
                    <a:cubicBezTo>
                      <a:pt x="1" y="760"/>
                      <a:pt x="167" y="1022"/>
                      <a:pt x="167" y="1036"/>
                    </a:cubicBezTo>
                    <a:cubicBezTo>
                      <a:pt x="194" y="1077"/>
                      <a:pt x="236" y="1091"/>
                      <a:pt x="263" y="1091"/>
                    </a:cubicBezTo>
                    <a:cubicBezTo>
                      <a:pt x="291" y="1091"/>
                      <a:pt x="305" y="1091"/>
                      <a:pt x="332" y="1077"/>
                    </a:cubicBezTo>
                    <a:cubicBezTo>
                      <a:pt x="388" y="1036"/>
                      <a:pt x="401" y="967"/>
                      <a:pt x="374" y="912"/>
                    </a:cubicBezTo>
                    <a:cubicBezTo>
                      <a:pt x="360" y="912"/>
                      <a:pt x="250" y="718"/>
                      <a:pt x="305" y="525"/>
                    </a:cubicBezTo>
                    <a:cubicBezTo>
                      <a:pt x="332" y="401"/>
                      <a:pt x="415" y="290"/>
                      <a:pt x="567" y="207"/>
                    </a:cubicBezTo>
                    <a:cubicBezTo>
                      <a:pt x="609" y="180"/>
                      <a:pt x="636" y="111"/>
                      <a:pt x="595" y="55"/>
                    </a:cubicBezTo>
                    <a:cubicBezTo>
                      <a:pt x="576" y="19"/>
                      <a:pt x="540" y="0"/>
                      <a:pt x="501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5" name="Google Shape;2535;p71"/>
              <p:cNvSpPr/>
              <p:nvPr/>
            </p:nvSpPr>
            <p:spPr>
              <a:xfrm>
                <a:off x="3967965" y="3321255"/>
                <a:ext cx="25440" cy="4364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091" extrusionOk="0">
                    <a:moveTo>
                      <a:pt x="500" y="0"/>
                    </a:moveTo>
                    <a:cubicBezTo>
                      <a:pt x="481" y="0"/>
                      <a:pt x="461" y="5"/>
                      <a:pt x="442" y="14"/>
                    </a:cubicBezTo>
                    <a:cubicBezTo>
                      <a:pt x="249" y="124"/>
                      <a:pt x="125" y="276"/>
                      <a:pt x="83" y="470"/>
                    </a:cubicBezTo>
                    <a:cubicBezTo>
                      <a:pt x="0" y="760"/>
                      <a:pt x="166" y="1022"/>
                      <a:pt x="166" y="1036"/>
                    </a:cubicBezTo>
                    <a:cubicBezTo>
                      <a:pt x="194" y="1077"/>
                      <a:pt x="235" y="1091"/>
                      <a:pt x="263" y="1091"/>
                    </a:cubicBezTo>
                    <a:cubicBezTo>
                      <a:pt x="290" y="1091"/>
                      <a:pt x="304" y="1091"/>
                      <a:pt x="332" y="1077"/>
                    </a:cubicBezTo>
                    <a:cubicBezTo>
                      <a:pt x="387" y="1036"/>
                      <a:pt x="401" y="967"/>
                      <a:pt x="359" y="911"/>
                    </a:cubicBezTo>
                    <a:cubicBezTo>
                      <a:pt x="359" y="911"/>
                      <a:pt x="249" y="718"/>
                      <a:pt x="304" y="525"/>
                    </a:cubicBezTo>
                    <a:cubicBezTo>
                      <a:pt x="332" y="400"/>
                      <a:pt x="415" y="290"/>
                      <a:pt x="553" y="207"/>
                    </a:cubicBezTo>
                    <a:cubicBezTo>
                      <a:pt x="608" y="180"/>
                      <a:pt x="636" y="110"/>
                      <a:pt x="594" y="55"/>
                    </a:cubicBezTo>
                    <a:cubicBezTo>
                      <a:pt x="576" y="18"/>
                      <a:pt x="539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6" name="Google Shape;2536;p71"/>
              <p:cNvSpPr/>
              <p:nvPr/>
            </p:nvSpPr>
            <p:spPr>
              <a:xfrm>
                <a:off x="3928724" y="3344975"/>
                <a:ext cx="24920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92" extrusionOk="0">
                    <a:moveTo>
                      <a:pt x="494" y="1"/>
                    </a:moveTo>
                    <a:cubicBezTo>
                      <a:pt x="475" y="1"/>
                      <a:pt x="457" y="5"/>
                      <a:pt x="443" y="15"/>
                    </a:cubicBezTo>
                    <a:cubicBezTo>
                      <a:pt x="236" y="125"/>
                      <a:pt x="111" y="277"/>
                      <a:pt x="70" y="470"/>
                    </a:cubicBezTo>
                    <a:cubicBezTo>
                      <a:pt x="1" y="760"/>
                      <a:pt x="153" y="1023"/>
                      <a:pt x="167" y="1037"/>
                    </a:cubicBezTo>
                    <a:cubicBezTo>
                      <a:pt x="180" y="1064"/>
                      <a:pt x="222" y="1092"/>
                      <a:pt x="263" y="1092"/>
                    </a:cubicBezTo>
                    <a:cubicBezTo>
                      <a:pt x="277" y="1092"/>
                      <a:pt x="305" y="1078"/>
                      <a:pt x="319" y="1078"/>
                    </a:cubicBezTo>
                    <a:cubicBezTo>
                      <a:pt x="374" y="1037"/>
                      <a:pt x="388" y="968"/>
                      <a:pt x="360" y="912"/>
                    </a:cubicBezTo>
                    <a:cubicBezTo>
                      <a:pt x="360" y="912"/>
                      <a:pt x="249" y="719"/>
                      <a:pt x="291" y="526"/>
                    </a:cubicBezTo>
                    <a:cubicBezTo>
                      <a:pt x="332" y="401"/>
                      <a:pt x="415" y="291"/>
                      <a:pt x="553" y="208"/>
                    </a:cubicBezTo>
                    <a:cubicBezTo>
                      <a:pt x="609" y="180"/>
                      <a:pt x="622" y="111"/>
                      <a:pt x="595" y="56"/>
                    </a:cubicBezTo>
                    <a:cubicBezTo>
                      <a:pt x="576" y="19"/>
                      <a:pt x="533" y="1"/>
                      <a:pt x="49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7" name="Google Shape;2537;p71"/>
              <p:cNvSpPr/>
              <p:nvPr/>
            </p:nvSpPr>
            <p:spPr>
              <a:xfrm>
                <a:off x="3945885" y="3383936"/>
                <a:ext cx="25440" cy="4340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085" extrusionOk="0">
                    <a:moveTo>
                      <a:pt x="502" y="1"/>
                    </a:moveTo>
                    <a:cubicBezTo>
                      <a:pt x="482" y="1"/>
                      <a:pt x="461" y="7"/>
                      <a:pt x="442" y="21"/>
                    </a:cubicBezTo>
                    <a:cubicBezTo>
                      <a:pt x="249" y="132"/>
                      <a:pt x="124" y="284"/>
                      <a:pt x="69" y="463"/>
                    </a:cubicBezTo>
                    <a:cubicBezTo>
                      <a:pt x="0" y="767"/>
                      <a:pt x="166" y="1029"/>
                      <a:pt x="166" y="1029"/>
                    </a:cubicBezTo>
                    <a:cubicBezTo>
                      <a:pt x="193" y="1071"/>
                      <a:pt x="221" y="1084"/>
                      <a:pt x="262" y="1084"/>
                    </a:cubicBezTo>
                    <a:cubicBezTo>
                      <a:pt x="290" y="1084"/>
                      <a:pt x="304" y="1084"/>
                      <a:pt x="331" y="1071"/>
                    </a:cubicBezTo>
                    <a:cubicBezTo>
                      <a:pt x="373" y="1043"/>
                      <a:pt x="400" y="974"/>
                      <a:pt x="359" y="919"/>
                    </a:cubicBezTo>
                    <a:cubicBezTo>
                      <a:pt x="359" y="919"/>
                      <a:pt x="249" y="725"/>
                      <a:pt x="304" y="518"/>
                    </a:cubicBezTo>
                    <a:cubicBezTo>
                      <a:pt x="331" y="394"/>
                      <a:pt x="414" y="297"/>
                      <a:pt x="552" y="214"/>
                    </a:cubicBezTo>
                    <a:cubicBezTo>
                      <a:pt x="608" y="187"/>
                      <a:pt x="635" y="104"/>
                      <a:pt x="594" y="49"/>
                    </a:cubicBezTo>
                    <a:cubicBezTo>
                      <a:pt x="576" y="22"/>
                      <a:pt x="540" y="1"/>
                      <a:pt x="50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8" name="Google Shape;2538;p71"/>
              <p:cNvSpPr/>
              <p:nvPr/>
            </p:nvSpPr>
            <p:spPr>
              <a:xfrm>
                <a:off x="3959685" y="3226773"/>
                <a:ext cx="25440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636" h="1092" extrusionOk="0">
                    <a:moveTo>
                      <a:pt x="500" y="1"/>
                    </a:moveTo>
                    <a:cubicBezTo>
                      <a:pt x="481" y="1"/>
                      <a:pt x="461" y="5"/>
                      <a:pt x="442" y="14"/>
                    </a:cubicBezTo>
                    <a:cubicBezTo>
                      <a:pt x="249" y="139"/>
                      <a:pt x="125" y="291"/>
                      <a:pt x="69" y="470"/>
                    </a:cubicBezTo>
                    <a:cubicBezTo>
                      <a:pt x="0" y="760"/>
                      <a:pt x="152" y="1022"/>
                      <a:pt x="166" y="1036"/>
                    </a:cubicBezTo>
                    <a:cubicBezTo>
                      <a:pt x="194" y="1078"/>
                      <a:pt x="221" y="1092"/>
                      <a:pt x="263" y="1092"/>
                    </a:cubicBezTo>
                    <a:cubicBezTo>
                      <a:pt x="290" y="1092"/>
                      <a:pt x="304" y="1092"/>
                      <a:pt x="318" y="1078"/>
                    </a:cubicBezTo>
                    <a:cubicBezTo>
                      <a:pt x="373" y="1050"/>
                      <a:pt x="401" y="981"/>
                      <a:pt x="359" y="926"/>
                    </a:cubicBezTo>
                    <a:cubicBezTo>
                      <a:pt x="359" y="912"/>
                      <a:pt x="249" y="719"/>
                      <a:pt x="304" y="525"/>
                    </a:cubicBezTo>
                    <a:cubicBezTo>
                      <a:pt x="332" y="401"/>
                      <a:pt x="415" y="304"/>
                      <a:pt x="553" y="222"/>
                    </a:cubicBezTo>
                    <a:cubicBezTo>
                      <a:pt x="608" y="180"/>
                      <a:pt x="635" y="111"/>
                      <a:pt x="594" y="56"/>
                    </a:cubicBezTo>
                    <a:cubicBezTo>
                      <a:pt x="576" y="19"/>
                      <a:pt x="539" y="1"/>
                      <a:pt x="50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39" name="Google Shape;2539;p71"/>
              <p:cNvSpPr/>
              <p:nvPr/>
            </p:nvSpPr>
            <p:spPr>
              <a:xfrm>
                <a:off x="3990045" y="3206893"/>
                <a:ext cx="24920" cy="43680"/>
              </a:xfrm>
              <a:custGeom>
                <a:avLst/>
                <a:gdLst/>
                <a:ahLst/>
                <a:cxnLst/>
                <a:rect l="l" t="t" r="r" b="b"/>
                <a:pathLst>
                  <a:path w="623" h="1092" extrusionOk="0">
                    <a:moveTo>
                      <a:pt x="500" y="0"/>
                    </a:moveTo>
                    <a:cubicBezTo>
                      <a:pt x="481" y="0"/>
                      <a:pt x="461" y="5"/>
                      <a:pt x="443" y="14"/>
                    </a:cubicBezTo>
                    <a:cubicBezTo>
                      <a:pt x="236" y="139"/>
                      <a:pt x="125" y="290"/>
                      <a:pt x="70" y="470"/>
                    </a:cubicBezTo>
                    <a:cubicBezTo>
                      <a:pt x="1" y="760"/>
                      <a:pt x="153" y="1022"/>
                      <a:pt x="166" y="1036"/>
                    </a:cubicBezTo>
                    <a:cubicBezTo>
                      <a:pt x="180" y="1078"/>
                      <a:pt x="222" y="1091"/>
                      <a:pt x="263" y="1091"/>
                    </a:cubicBezTo>
                    <a:cubicBezTo>
                      <a:pt x="291" y="1091"/>
                      <a:pt x="305" y="1091"/>
                      <a:pt x="318" y="1078"/>
                    </a:cubicBezTo>
                    <a:cubicBezTo>
                      <a:pt x="374" y="1036"/>
                      <a:pt x="401" y="967"/>
                      <a:pt x="360" y="912"/>
                    </a:cubicBezTo>
                    <a:cubicBezTo>
                      <a:pt x="360" y="912"/>
                      <a:pt x="249" y="719"/>
                      <a:pt x="291" y="525"/>
                    </a:cubicBezTo>
                    <a:cubicBezTo>
                      <a:pt x="332" y="401"/>
                      <a:pt x="415" y="304"/>
                      <a:pt x="553" y="208"/>
                    </a:cubicBezTo>
                    <a:cubicBezTo>
                      <a:pt x="608" y="180"/>
                      <a:pt x="622" y="111"/>
                      <a:pt x="595" y="56"/>
                    </a:cubicBezTo>
                    <a:cubicBezTo>
                      <a:pt x="576" y="19"/>
                      <a:pt x="539" y="0"/>
                      <a:pt x="50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0" name="Google Shape;2540;p71"/>
              <p:cNvSpPr/>
              <p:nvPr/>
            </p:nvSpPr>
            <p:spPr>
              <a:xfrm>
                <a:off x="2705183" y="2598724"/>
                <a:ext cx="127640" cy="135920"/>
              </a:xfrm>
              <a:custGeom>
                <a:avLst/>
                <a:gdLst/>
                <a:ahLst/>
                <a:cxnLst/>
                <a:rect l="l" t="t" r="r" b="b"/>
                <a:pathLst>
                  <a:path w="3191" h="3398" extrusionOk="0">
                    <a:moveTo>
                      <a:pt x="1810" y="1298"/>
                    </a:moveTo>
                    <a:cubicBezTo>
                      <a:pt x="1892" y="1505"/>
                      <a:pt x="1906" y="1643"/>
                      <a:pt x="1879" y="1671"/>
                    </a:cubicBezTo>
                    <a:lnTo>
                      <a:pt x="1851" y="1671"/>
                    </a:lnTo>
                    <a:cubicBezTo>
                      <a:pt x="1810" y="1657"/>
                      <a:pt x="1782" y="1630"/>
                      <a:pt x="1768" y="1602"/>
                    </a:cubicBezTo>
                    <a:cubicBezTo>
                      <a:pt x="1754" y="1533"/>
                      <a:pt x="1754" y="1422"/>
                      <a:pt x="1810" y="1298"/>
                    </a:cubicBezTo>
                    <a:close/>
                    <a:moveTo>
                      <a:pt x="788" y="235"/>
                    </a:moveTo>
                    <a:cubicBezTo>
                      <a:pt x="1105" y="235"/>
                      <a:pt x="1450" y="622"/>
                      <a:pt x="1671" y="1022"/>
                    </a:cubicBezTo>
                    <a:cubicBezTo>
                      <a:pt x="1533" y="1284"/>
                      <a:pt x="1492" y="1519"/>
                      <a:pt x="1561" y="1685"/>
                    </a:cubicBezTo>
                    <a:cubicBezTo>
                      <a:pt x="1602" y="1782"/>
                      <a:pt x="1685" y="1864"/>
                      <a:pt x="1796" y="1892"/>
                    </a:cubicBezTo>
                    <a:cubicBezTo>
                      <a:pt x="1823" y="1906"/>
                      <a:pt x="1851" y="1906"/>
                      <a:pt x="1879" y="1906"/>
                    </a:cubicBezTo>
                    <a:cubicBezTo>
                      <a:pt x="1961" y="1906"/>
                      <a:pt x="2030" y="1864"/>
                      <a:pt x="2072" y="1795"/>
                    </a:cubicBezTo>
                    <a:cubicBezTo>
                      <a:pt x="2196" y="1602"/>
                      <a:pt x="2030" y="1215"/>
                      <a:pt x="1934" y="1036"/>
                    </a:cubicBezTo>
                    <a:cubicBezTo>
                      <a:pt x="2104" y="770"/>
                      <a:pt x="2388" y="521"/>
                      <a:pt x="2637" y="521"/>
                    </a:cubicBezTo>
                    <a:cubicBezTo>
                      <a:pt x="2711" y="521"/>
                      <a:pt x="2782" y="543"/>
                      <a:pt x="2845" y="594"/>
                    </a:cubicBezTo>
                    <a:cubicBezTo>
                      <a:pt x="2887" y="622"/>
                      <a:pt x="2900" y="663"/>
                      <a:pt x="2914" y="732"/>
                    </a:cubicBezTo>
                    <a:cubicBezTo>
                      <a:pt x="2942" y="1271"/>
                      <a:pt x="1823" y="2527"/>
                      <a:pt x="1257" y="3093"/>
                    </a:cubicBezTo>
                    <a:cubicBezTo>
                      <a:pt x="926" y="2417"/>
                      <a:pt x="318" y="939"/>
                      <a:pt x="525" y="414"/>
                    </a:cubicBezTo>
                    <a:cubicBezTo>
                      <a:pt x="553" y="332"/>
                      <a:pt x="594" y="290"/>
                      <a:pt x="663" y="262"/>
                    </a:cubicBezTo>
                    <a:cubicBezTo>
                      <a:pt x="705" y="249"/>
                      <a:pt x="746" y="235"/>
                      <a:pt x="788" y="235"/>
                    </a:cubicBezTo>
                    <a:close/>
                    <a:moveTo>
                      <a:pt x="788" y="0"/>
                    </a:moveTo>
                    <a:cubicBezTo>
                      <a:pt x="719" y="0"/>
                      <a:pt x="650" y="14"/>
                      <a:pt x="567" y="42"/>
                    </a:cubicBezTo>
                    <a:cubicBezTo>
                      <a:pt x="442" y="97"/>
                      <a:pt x="359" y="193"/>
                      <a:pt x="304" y="332"/>
                    </a:cubicBezTo>
                    <a:cubicBezTo>
                      <a:pt x="0" y="1119"/>
                      <a:pt x="1078" y="3245"/>
                      <a:pt x="1119" y="3342"/>
                    </a:cubicBezTo>
                    <a:cubicBezTo>
                      <a:pt x="1147" y="3370"/>
                      <a:pt x="1174" y="3397"/>
                      <a:pt x="1202" y="3397"/>
                    </a:cubicBezTo>
                    <a:lnTo>
                      <a:pt x="1230" y="3397"/>
                    </a:lnTo>
                    <a:cubicBezTo>
                      <a:pt x="1257" y="3397"/>
                      <a:pt x="1285" y="3383"/>
                      <a:pt x="1312" y="3370"/>
                    </a:cubicBezTo>
                    <a:cubicBezTo>
                      <a:pt x="1492" y="3176"/>
                      <a:pt x="3190" y="1505"/>
                      <a:pt x="3135" y="718"/>
                    </a:cubicBezTo>
                    <a:cubicBezTo>
                      <a:pt x="3135" y="594"/>
                      <a:pt x="3080" y="483"/>
                      <a:pt x="2983" y="401"/>
                    </a:cubicBezTo>
                    <a:cubicBezTo>
                      <a:pt x="2873" y="332"/>
                      <a:pt x="2762" y="290"/>
                      <a:pt x="2638" y="290"/>
                    </a:cubicBezTo>
                    <a:cubicBezTo>
                      <a:pt x="2307" y="290"/>
                      <a:pt x="2017" y="539"/>
                      <a:pt x="1810" y="801"/>
                    </a:cubicBezTo>
                    <a:cubicBezTo>
                      <a:pt x="1575" y="401"/>
                      <a:pt x="1188" y="0"/>
                      <a:pt x="78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1" name="Google Shape;2541;p71"/>
              <p:cNvSpPr/>
              <p:nvPr/>
            </p:nvSpPr>
            <p:spPr>
              <a:xfrm>
                <a:off x="2420138" y="3478097"/>
                <a:ext cx="132080" cy="122680"/>
              </a:xfrm>
              <a:custGeom>
                <a:avLst/>
                <a:gdLst/>
                <a:ahLst/>
                <a:cxnLst/>
                <a:rect l="l" t="t" r="r" b="b"/>
                <a:pathLst>
                  <a:path w="3302" h="3067" extrusionOk="0">
                    <a:moveTo>
                      <a:pt x="1713" y="1492"/>
                    </a:moveTo>
                    <a:lnTo>
                      <a:pt x="1713" y="1492"/>
                    </a:lnTo>
                    <a:cubicBezTo>
                      <a:pt x="1948" y="1520"/>
                      <a:pt x="2072" y="1575"/>
                      <a:pt x="2086" y="1603"/>
                    </a:cubicBezTo>
                    <a:cubicBezTo>
                      <a:pt x="2086" y="1603"/>
                      <a:pt x="2086" y="1603"/>
                      <a:pt x="2058" y="1630"/>
                    </a:cubicBezTo>
                    <a:cubicBezTo>
                      <a:pt x="2031" y="1658"/>
                      <a:pt x="2003" y="1658"/>
                      <a:pt x="1975" y="1658"/>
                    </a:cubicBezTo>
                    <a:cubicBezTo>
                      <a:pt x="1920" y="1658"/>
                      <a:pt x="1824" y="1603"/>
                      <a:pt x="1713" y="1492"/>
                    </a:cubicBezTo>
                    <a:close/>
                    <a:moveTo>
                      <a:pt x="1658" y="222"/>
                    </a:moveTo>
                    <a:cubicBezTo>
                      <a:pt x="2114" y="222"/>
                      <a:pt x="2707" y="1769"/>
                      <a:pt x="3025" y="2832"/>
                    </a:cubicBezTo>
                    <a:cubicBezTo>
                      <a:pt x="2265" y="2790"/>
                      <a:pt x="691" y="2625"/>
                      <a:pt x="318" y="2183"/>
                    </a:cubicBezTo>
                    <a:cubicBezTo>
                      <a:pt x="263" y="2128"/>
                      <a:pt x="249" y="2059"/>
                      <a:pt x="249" y="1990"/>
                    </a:cubicBezTo>
                    <a:cubicBezTo>
                      <a:pt x="291" y="1630"/>
                      <a:pt x="884" y="1465"/>
                      <a:pt x="1409" y="1465"/>
                    </a:cubicBezTo>
                    <a:cubicBezTo>
                      <a:pt x="1587" y="1736"/>
                      <a:pt x="1803" y="1887"/>
                      <a:pt x="1989" y="1887"/>
                    </a:cubicBezTo>
                    <a:cubicBezTo>
                      <a:pt x="2076" y="1887"/>
                      <a:pt x="2157" y="1853"/>
                      <a:pt x="2224" y="1782"/>
                    </a:cubicBezTo>
                    <a:cubicBezTo>
                      <a:pt x="2334" y="1672"/>
                      <a:pt x="2321" y="1575"/>
                      <a:pt x="2293" y="1520"/>
                    </a:cubicBezTo>
                    <a:cubicBezTo>
                      <a:pt x="2210" y="1299"/>
                      <a:pt x="1754" y="1258"/>
                      <a:pt x="1547" y="1244"/>
                    </a:cubicBezTo>
                    <a:cubicBezTo>
                      <a:pt x="1395" y="968"/>
                      <a:pt x="1340" y="650"/>
                      <a:pt x="1395" y="457"/>
                    </a:cubicBezTo>
                    <a:cubicBezTo>
                      <a:pt x="1437" y="346"/>
                      <a:pt x="1492" y="277"/>
                      <a:pt x="1589" y="236"/>
                    </a:cubicBezTo>
                    <a:cubicBezTo>
                      <a:pt x="1616" y="236"/>
                      <a:pt x="1644" y="222"/>
                      <a:pt x="1658" y="222"/>
                    </a:cubicBezTo>
                    <a:close/>
                    <a:moveTo>
                      <a:pt x="1658" y="1"/>
                    </a:moveTo>
                    <a:cubicBezTo>
                      <a:pt x="1603" y="1"/>
                      <a:pt x="1547" y="1"/>
                      <a:pt x="1506" y="29"/>
                    </a:cubicBezTo>
                    <a:cubicBezTo>
                      <a:pt x="1340" y="98"/>
                      <a:pt x="1230" y="222"/>
                      <a:pt x="1174" y="388"/>
                    </a:cubicBezTo>
                    <a:cubicBezTo>
                      <a:pt x="1092" y="650"/>
                      <a:pt x="1174" y="981"/>
                      <a:pt x="1285" y="1244"/>
                    </a:cubicBezTo>
                    <a:cubicBezTo>
                      <a:pt x="719" y="1271"/>
                      <a:pt x="84" y="1465"/>
                      <a:pt x="28" y="1962"/>
                    </a:cubicBezTo>
                    <a:cubicBezTo>
                      <a:pt x="1" y="2100"/>
                      <a:pt x="42" y="2224"/>
                      <a:pt x="139" y="2335"/>
                    </a:cubicBezTo>
                    <a:cubicBezTo>
                      <a:pt x="691" y="2984"/>
                      <a:pt x="3066" y="3067"/>
                      <a:pt x="3177" y="3067"/>
                    </a:cubicBezTo>
                    <a:cubicBezTo>
                      <a:pt x="3204" y="3067"/>
                      <a:pt x="3246" y="3053"/>
                      <a:pt x="3260" y="3025"/>
                    </a:cubicBezTo>
                    <a:cubicBezTo>
                      <a:pt x="3287" y="2998"/>
                      <a:pt x="3301" y="2956"/>
                      <a:pt x="3287" y="2929"/>
                    </a:cubicBezTo>
                    <a:cubicBezTo>
                      <a:pt x="3149" y="2431"/>
                      <a:pt x="2445" y="1"/>
                      <a:pt x="165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542" name="Google Shape;2542;p71"/>
          <p:cNvGrpSpPr/>
          <p:nvPr/>
        </p:nvGrpSpPr>
        <p:grpSpPr>
          <a:xfrm>
            <a:off x="4750015" y="2541457"/>
            <a:ext cx="2011816" cy="1707083"/>
            <a:chOff x="5240590" y="2013819"/>
            <a:chExt cx="2011816" cy="1707083"/>
          </a:xfrm>
        </p:grpSpPr>
        <p:sp>
          <p:nvSpPr>
            <p:cNvPr id="2543" name="Google Shape;2543;p71"/>
            <p:cNvSpPr/>
            <p:nvPr/>
          </p:nvSpPr>
          <p:spPr>
            <a:xfrm>
              <a:off x="5244460" y="2241422"/>
              <a:ext cx="1655520" cy="1479480"/>
            </a:xfrm>
            <a:custGeom>
              <a:avLst/>
              <a:gdLst/>
              <a:ahLst/>
              <a:cxnLst/>
              <a:rect l="l" t="t" r="r" b="b"/>
              <a:pathLst>
                <a:path w="41388" h="36987" extrusionOk="0">
                  <a:moveTo>
                    <a:pt x="18864" y="1"/>
                  </a:moveTo>
                  <a:cubicBezTo>
                    <a:pt x="17486" y="1"/>
                    <a:pt x="16268" y="447"/>
                    <a:pt x="16268" y="447"/>
                  </a:cubicBezTo>
                  <a:cubicBezTo>
                    <a:pt x="15711" y="365"/>
                    <a:pt x="15189" y="327"/>
                    <a:pt x="14700" y="327"/>
                  </a:cubicBezTo>
                  <a:cubicBezTo>
                    <a:pt x="8316" y="327"/>
                    <a:pt x="7587" y="6843"/>
                    <a:pt x="8549" y="8498"/>
                  </a:cubicBezTo>
                  <a:cubicBezTo>
                    <a:pt x="9584" y="10279"/>
                    <a:pt x="6311" y="14367"/>
                    <a:pt x="8783" y="16273"/>
                  </a:cubicBezTo>
                  <a:cubicBezTo>
                    <a:pt x="9703" y="16977"/>
                    <a:pt x="10966" y="17235"/>
                    <a:pt x="12227" y="17235"/>
                  </a:cubicBezTo>
                  <a:cubicBezTo>
                    <a:pt x="14356" y="17235"/>
                    <a:pt x="16482" y="16500"/>
                    <a:pt x="16959" y="15927"/>
                  </a:cubicBezTo>
                  <a:cubicBezTo>
                    <a:pt x="17166" y="15665"/>
                    <a:pt x="17083" y="15278"/>
                    <a:pt x="16848" y="14850"/>
                  </a:cubicBezTo>
                  <a:lnTo>
                    <a:pt x="16972" y="14850"/>
                  </a:lnTo>
                  <a:cubicBezTo>
                    <a:pt x="17387" y="15693"/>
                    <a:pt x="17760" y="16466"/>
                    <a:pt x="17760" y="16618"/>
                  </a:cubicBezTo>
                  <a:cubicBezTo>
                    <a:pt x="17760" y="16714"/>
                    <a:pt x="17304" y="16908"/>
                    <a:pt x="16627" y="17156"/>
                  </a:cubicBezTo>
                  <a:cubicBezTo>
                    <a:pt x="16613" y="17143"/>
                    <a:pt x="16613" y="17129"/>
                    <a:pt x="16613" y="17129"/>
                  </a:cubicBezTo>
                  <a:cubicBezTo>
                    <a:pt x="16613" y="17129"/>
                    <a:pt x="13520" y="17667"/>
                    <a:pt x="11794" y="18275"/>
                  </a:cubicBezTo>
                  <a:cubicBezTo>
                    <a:pt x="10123" y="18800"/>
                    <a:pt x="6325" y="20484"/>
                    <a:pt x="3839" y="25470"/>
                  </a:cubicBezTo>
                  <a:cubicBezTo>
                    <a:pt x="3757" y="25622"/>
                    <a:pt x="3784" y="25787"/>
                    <a:pt x="3895" y="25939"/>
                  </a:cubicBezTo>
                  <a:cubicBezTo>
                    <a:pt x="3094" y="27417"/>
                    <a:pt x="0" y="33465"/>
                    <a:pt x="1423" y="35482"/>
                  </a:cubicBezTo>
                  <a:cubicBezTo>
                    <a:pt x="1784" y="36002"/>
                    <a:pt x="2244" y="36202"/>
                    <a:pt x="2759" y="36202"/>
                  </a:cubicBezTo>
                  <a:cubicBezTo>
                    <a:pt x="4495" y="36202"/>
                    <a:pt x="6850" y="33919"/>
                    <a:pt x="8109" y="33919"/>
                  </a:cubicBezTo>
                  <a:cubicBezTo>
                    <a:pt x="8131" y="33919"/>
                    <a:pt x="8154" y="33920"/>
                    <a:pt x="8176" y="33921"/>
                  </a:cubicBezTo>
                  <a:cubicBezTo>
                    <a:pt x="8183" y="33922"/>
                    <a:pt x="8191" y="33922"/>
                    <a:pt x="8200" y="33922"/>
                  </a:cubicBezTo>
                  <a:cubicBezTo>
                    <a:pt x="8468" y="33922"/>
                    <a:pt x="9331" y="33720"/>
                    <a:pt x="9612" y="33465"/>
                  </a:cubicBezTo>
                  <a:cubicBezTo>
                    <a:pt x="9640" y="33465"/>
                    <a:pt x="9667" y="33452"/>
                    <a:pt x="9695" y="33452"/>
                  </a:cubicBezTo>
                  <a:lnTo>
                    <a:pt x="10275" y="36987"/>
                  </a:lnTo>
                  <a:lnTo>
                    <a:pt x="36361" y="32844"/>
                  </a:lnTo>
                  <a:lnTo>
                    <a:pt x="35631" y="28743"/>
                  </a:lnTo>
                  <a:lnTo>
                    <a:pt x="35631" y="28743"/>
                  </a:lnTo>
                  <a:cubicBezTo>
                    <a:pt x="37156" y="28939"/>
                    <a:pt x="37668" y="29652"/>
                    <a:pt x="38529" y="29652"/>
                  </a:cubicBezTo>
                  <a:cubicBezTo>
                    <a:pt x="38642" y="29652"/>
                    <a:pt x="38761" y="29640"/>
                    <a:pt x="38888" y="29613"/>
                  </a:cubicBezTo>
                  <a:cubicBezTo>
                    <a:pt x="40504" y="29281"/>
                    <a:pt x="40946" y="27734"/>
                    <a:pt x="41070" y="26892"/>
                  </a:cubicBezTo>
                  <a:cubicBezTo>
                    <a:pt x="41388" y="25525"/>
                    <a:pt x="40559" y="22887"/>
                    <a:pt x="38709" y="22252"/>
                  </a:cubicBezTo>
                  <a:cubicBezTo>
                    <a:pt x="38709" y="22252"/>
                    <a:pt x="37218" y="19924"/>
                    <a:pt x="36605" y="19924"/>
                  </a:cubicBezTo>
                  <a:cubicBezTo>
                    <a:pt x="36447" y="19924"/>
                    <a:pt x="36347" y="20079"/>
                    <a:pt x="36347" y="20471"/>
                  </a:cubicBezTo>
                  <a:cubicBezTo>
                    <a:pt x="36347" y="21783"/>
                    <a:pt x="37549" y="22252"/>
                    <a:pt x="36983" y="22487"/>
                  </a:cubicBezTo>
                  <a:cubicBezTo>
                    <a:pt x="36693" y="22597"/>
                    <a:pt x="35616" y="22666"/>
                    <a:pt x="34566" y="22763"/>
                  </a:cubicBezTo>
                  <a:lnTo>
                    <a:pt x="33599" y="17350"/>
                  </a:lnTo>
                  <a:lnTo>
                    <a:pt x="32232" y="17543"/>
                  </a:lnTo>
                  <a:cubicBezTo>
                    <a:pt x="31321" y="16107"/>
                    <a:pt x="29857" y="15568"/>
                    <a:pt x="28379" y="15444"/>
                  </a:cubicBezTo>
                  <a:cubicBezTo>
                    <a:pt x="28186" y="15409"/>
                    <a:pt x="27968" y="15392"/>
                    <a:pt x="27734" y="15392"/>
                  </a:cubicBezTo>
                  <a:cubicBezTo>
                    <a:pt x="27499" y="15392"/>
                    <a:pt x="27247" y="15409"/>
                    <a:pt x="26985" y="15444"/>
                  </a:cubicBezTo>
                  <a:cubicBezTo>
                    <a:pt x="25305" y="15544"/>
                    <a:pt x="23818" y="15997"/>
                    <a:pt x="23341" y="15997"/>
                  </a:cubicBezTo>
                  <a:cubicBezTo>
                    <a:pt x="23293" y="15997"/>
                    <a:pt x="23255" y="15993"/>
                    <a:pt x="23228" y="15983"/>
                  </a:cubicBezTo>
                  <a:cubicBezTo>
                    <a:pt x="23209" y="15974"/>
                    <a:pt x="23192" y="15970"/>
                    <a:pt x="23176" y="15970"/>
                  </a:cubicBezTo>
                  <a:cubicBezTo>
                    <a:pt x="23111" y="15970"/>
                    <a:pt x="23071" y="16035"/>
                    <a:pt x="23049" y="16134"/>
                  </a:cubicBezTo>
                  <a:cubicBezTo>
                    <a:pt x="22825" y="16161"/>
                    <a:pt x="22616" y="16176"/>
                    <a:pt x="22428" y="16176"/>
                  </a:cubicBezTo>
                  <a:cubicBezTo>
                    <a:pt x="22025" y="16176"/>
                    <a:pt x="21717" y="16106"/>
                    <a:pt x="21557" y="15927"/>
                  </a:cubicBezTo>
                  <a:cubicBezTo>
                    <a:pt x="21336" y="15679"/>
                    <a:pt x="21184" y="15292"/>
                    <a:pt x="21088" y="14850"/>
                  </a:cubicBezTo>
                  <a:lnTo>
                    <a:pt x="21088" y="14850"/>
                  </a:lnTo>
                  <a:cubicBezTo>
                    <a:pt x="21127" y="14853"/>
                    <a:pt x="21168" y="14854"/>
                    <a:pt x="21210" y="14854"/>
                  </a:cubicBezTo>
                  <a:cubicBezTo>
                    <a:pt x="22759" y="14854"/>
                    <a:pt x="26036" y="12905"/>
                    <a:pt x="26197" y="11439"/>
                  </a:cubicBezTo>
                  <a:cubicBezTo>
                    <a:pt x="26515" y="8636"/>
                    <a:pt x="23684" y="6841"/>
                    <a:pt x="22607" y="6261"/>
                  </a:cubicBezTo>
                  <a:cubicBezTo>
                    <a:pt x="22400" y="5819"/>
                    <a:pt x="22165" y="5391"/>
                    <a:pt x="21930" y="4990"/>
                  </a:cubicBezTo>
                  <a:lnTo>
                    <a:pt x="21930" y="4990"/>
                  </a:lnTo>
                  <a:cubicBezTo>
                    <a:pt x="22309" y="5104"/>
                    <a:pt x="22631" y="5171"/>
                    <a:pt x="22831" y="5171"/>
                  </a:cubicBezTo>
                  <a:cubicBezTo>
                    <a:pt x="22849" y="5171"/>
                    <a:pt x="22867" y="5171"/>
                    <a:pt x="22883" y="5170"/>
                  </a:cubicBezTo>
                  <a:cubicBezTo>
                    <a:pt x="23919" y="5045"/>
                    <a:pt x="22593" y="1137"/>
                    <a:pt x="20687" y="336"/>
                  </a:cubicBezTo>
                  <a:cubicBezTo>
                    <a:pt x="20109" y="87"/>
                    <a:pt x="19471" y="1"/>
                    <a:pt x="18864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4" name="Google Shape;2544;p71"/>
            <p:cNvSpPr/>
            <p:nvPr/>
          </p:nvSpPr>
          <p:spPr>
            <a:xfrm>
              <a:off x="6156996" y="2013819"/>
              <a:ext cx="1091560" cy="635960"/>
            </a:xfrm>
            <a:custGeom>
              <a:avLst/>
              <a:gdLst/>
              <a:ahLst/>
              <a:cxnLst/>
              <a:rect l="l" t="t" r="r" b="b"/>
              <a:pathLst>
                <a:path w="27289" h="15899" extrusionOk="0">
                  <a:moveTo>
                    <a:pt x="8181" y="0"/>
                  </a:moveTo>
                  <a:cubicBezTo>
                    <a:pt x="5434" y="0"/>
                    <a:pt x="2216" y="644"/>
                    <a:pt x="1161" y="3430"/>
                  </a:cubicBezTo>
                  <a:cubicBezTo>
                    <a:pt x="1" y="6510"/>
                    <a:pt x="360" y="10445"/>
                    <a:pt x="3467" y="11136"/>
                  </a:cubicBezTo>
                  <a:cubicBezTo>
                    <a:pt x="6574" y="11826"/>
                    <a:pt x="6643" y="13152"/>
                    <a:pt x="5829" y="14422"/>
                  </a:cubicBezTo>
                  <a:cubicBezTo>
                    <a:pt x="5481" y="14974"/>
                    <a:pt x="5792" y="15255"/>
                    <a:pt x="6378" y="15255"/>
                  </a:cubicBezTo>
                  <a:cubicBezTo>
                    <a:pt x="7142" y="15255"/>
                    <a:pt x="8374" y="14778"/>
                    <a:pt x="9226" y="13801"/>
                  </a:cubicBezTo>
                  <a:cubicBezTo>
                    <a:pt x="9349" y="13659"/>
                    <a:pt x="9546" y="13598"/>
                    <a:pt x="9801" y="13598"/>
                  </a:cubicBezTo>
                  <a:cubicBezTo>
                    <a:pt x="11368" y="13598"/>
                    <a:pt x="15134" y="15898"/>
                    <a:pt x="17593" y="15898"/>
                  </a:cubicBezTo>
                  <a:cubicBezTo>
                    <a:pt x="17924" y="15898"/>
                    <a:pt x="18231" y="15857"/>
                    <a:pt x="18506" y="15762"/>
                  </a:cubicBezTo>
                  <a:cubicBezTo>
                    <a:pt x="21144" y="14837"/>
                    <a:pt x="27289" y="4231"/>
                    <a:pt x="12554" y="475"/>
                  </a:cubicBezTo>
                  <a:cubicBezTo>
                    <a:pt x="12554" y="475"/>
                    <a:pt x="10541" y="0"/>
                    <a:pt x="8181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545" name="Google Shape;2545;p71"/>
            <p:cNvGrpSpPr/>
            <p:nvPr/>
          </p:nvGrpSpPr>
          <p:grpSpPr>
            <a:xfrm>
              <a:off x="5240590" y="2014075"/>
              <a:ext cx="2011816" cy="1706574"/>
              <a:chOff x="5240590" y="2014075"/>
              <a:chExt cx="2011816" cy="1706574"/>
            </a:xfrm>
          </p:grpSpPr>
          <p:sp>
            <p:nvSpPr>
              <p:cNvPr id="2546" name="Google Shape;2546;p71"/>
              <p:cNvSpPr/>
              <p:nvPr/>
            </p:nvSpPr>
            <p:spPr>
              <a:xfrm>
                <a:off x="6007483" y="2475042"/>
                <a:ext cx="304240" cy="360640"/>
              </a:xfrm>
              <a:custGeom>
                <a:avLst/>
                <a:gdLst/>
                <a:ahLst/>
                <a:cxnLst/>
                <a:rect l="l" t="t" r="r" b="b"/>
                <a:pathLst>
                  <a:path w="7606" h="9016" extrusionOk="0">
                    <a:moveTo>
                      <a:pt x="2487" y="1"/>
                    </a:moveTo>
                    <a:cubicBezTo>
                      <a:pt x="1" y="1"/>
                      <a:pt x="675" y="8722"/>
                      <a:pt x="1943" y="8989"/>
                    </a:cubicBezTo>
                    <a:cubicBezTo>
                      <a:pt x="2030" y="9007"/>
                      <a:pt x="2126" y="9016"/>
                      <a:pt x="2229" y="9016"/>
                    </a:cubicBezTo>
                    <a:cubicBezTo>
                      <a:pt x="3776" y="9016"/>
                      <a:pt x="7050" y="7067"/>
                      <a:pt x="7218" y="5592"/>
                    </a:cubicBezTo>
                    <a:cubicBezTo>
                      <a:pt x="7605" y="2139"/>
                      <a:pt x="3227" y="220"/>
                      <a:pt x="3227" y="220"/>
                    </a:cubicBezTo>
                    <a:cubicBezTo>
                      <a:pt x="2954" y="70"/>
                      <a:pt x="2708" y="1"/>
                      <a:pt x="2487" y="1"/>
                    </a:cubicBezTo>
                    <a:close/>
                  </a:path>
                </a:pathLst>
              </a:custGeom>
              <a:solidFill>
                <a:srgbClr val="795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7" name="Google Shape;2547;p71"/>
              <p:cNvSpPr/>
              <p:nvPr/>
            </p:nvSpPr>
            <p:spPr>
              <a:xfrm>
                <a:off x="5644637" y="2317960"/>
                <a:ext cx="867560" cy="1232520"/>
              </a:xfrm>
              <a:custGeom>
                <a:avLst/>
                <a:gdLst/>
                <a:ahLst/>
                <a:cxnLst/>
                <a:rect l="l" t="t" r="r" b="b"/>
                <a:pathLst>
                  <a:path w="21689" h="30813" extrusionOk="0">
                    <a:moveTo>
                      <a:pt x="9063" y="0"/>
                    </a:moveTo>
                    <a:cubicBezTo>
                      <a:pt x="6588" y="0"/>
                      <a:pt x="892" y="2849"/>
                      <a:pt x="892" y="2849"/>
                    </a:cubicBezTo>
                    <a:cubicBezTo>
                      <a:pt x="0" y="9210"/>
                      <a:pt x="1940" y="12944"/>
                      <a:pt x="6954" y="12944"/>
                    </a:cubicBezTo>
                    <a:cubicBezTo>
                      <a:pt x="6990" y="12944"/>
                      <a:pt x="7027" y="12944"/>
                      <a:pt x="7064" y="12943"/>
                    </a:cubicBezTo>
                    <a:cubicBezTo>
                      <a:pt x="7479" y="13772"/>
                      <a:pt x="7852" y="14545"/>
                      <a:pt x="7852" y="14697"/>
                    </a:cubicBezTo>
                    <a:cubicBezTo>
                      <a:pt x="7852" y="15042"/>
                      <a:pt x="2687" y="16451"/>
                      <a:pt x="1541" y="17031"/>
                    </a:cubicBezTo>
                    <a:cubicBezTo>
                      <a:pt x="381" y="17611"/>
                      <a:pt x="2673" y="30813"/>
                      <a:pt x="2673" y="30813"/>
                    </a:cubicBezTo>
                    <a:lnTo>
                      <a:pt x="21689" y="28341"/>
                    </a:lnTo>
                    <a:cubicBezTo>
                      <a:pt x="21689" y="28341"/>
                      <a:pt x="20170" y="15622"/>
                      <a:pt x="19245" y="14007"/>
                    </a:cubicBezTo>
                    <a:cubicBezTo>
                      <a:pt x="19018" y="13614"/>
                      <a:pt x="18502" y="13476"/>
                      <a:pt x="17839" y="13476"/>
                    </a:cubicBezTo>
                    <a:cubicBezTo>
                      <a:pt x="16264" y="13476"/>
                      <a:pt x="13857" y="14255"/>
                      <a:pt x="12515" y="14255"/>
                    </a:cubicBezTo>
                    <a:cubicBezTo>
                      <a:pt x="12115" y="14255"/>
                      <a:pt x="11810" y="14186"/>
                      <a:pt x="11649" y="14007"/>
                    </a:cubicBezTo>
                    <a:cubicBezTo>
                      <a:pt x="11318" y="13648"/>
                      <a:pt x="11152" y="12985"/>
                      <a:pt x="11069" y="12281"/>
                    </a:cubicBezTo>
                    <a:cubicBezTo>
                      <a:pt x="17394" y="10485"/>
                      <a:pt x="11359" y="1523"/>
                      <a:pt x="9978" y="252"/>
                    </a:cubicBezTo>
                    <a:cubicBezTo>
                      <a:pt x="9785" y="76"/>
                      <a:pt x="9467" y="0"/>
                      <a:pt x="9063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8" name="Google Shape;2548;p71"/>
              <p:cNvSpPr/>
              <p:nvPr/>
            </p:nvSpPr>
            <p:spPr>
              <a:xfrm>
                <a:off x="5377553" y="2857968"/>
                <a:ext cx="1254520" cy="586640"/>
              </a:xfrm>
              <a:custGeom>
                <a:avLst/>
                <a:gdLst/>
                <a:ahLst/>
                <a:cxnLst/>
                <a:rect l="l" t="t" r="r" b="b"/>
                <a:pathLst>
                  <a:path w="31363" h="14666" extrusionOk="0">
                    <a:moveTo>
                      <a:pt x="24428" y="0"/>
                    </a:moveTo>
                    <a:cubicBezTo>
                      <a:pt x="22481" y="0"/>
                      <a:pt x="20645" y="577"/>
                      <a:pt x="20109" y="577"/>
                    </a:cubicBezTo>
                    <a:cubicBezTo>
                      <a:pt x="20061" y="577"/>
                      <a:pt x="20024" y="572"/>
                      <a:pt x="19997" y="562"/>
                    </a:cubicBezTo>
                    <a:cubicBezTo>
                      <a:pt x="19980" y="556"/>
                      <a:pt x="19964" y="553"/>
                      <a:pt x="19949" y="553"/>
                    </a:cubicBezTo>
                    <a:cubicBezTo>
                      <a:pt x="19434" y="553"/>
                      <a:pt x="20398" y="4168"/>
                      <a:pt x="18975" y="4691"/>
                    </a:cubicBezTo>
                    <a:cubicBezTo>
                      <a:pt x="18872" y="4729"/>
                      <a:pt x="18755" y="4747"/>
                      <a:pt x="18627" y="4747"/>
                    </a:cubicBezTo>
                    <a:cubicBezTo>
                      <a:pt x="16956" y="4747"/>
                      <a:pt x="13382" y="1722"/>
                      <a:pt x="13382" y="1722"/>
                    </a:cubicBezTo>
                    <a:cubicBezTo>
                      <a:pt x="13382" y="1722"/>
                      <a:pt x="10289" y="2247"/>
                      <a:pt x="8563" y="2854"/>
                    </a:cubicBezTo>
                    <a:cubicBezTo>
                      <a:pt x="6892" y="3379"/>
                      <a:pt x="3094" y="5078"/>
                      <a:pt x="608" y="10063"/>
                    </a:cubicBezTo>
                    <a:cubicBezTo>
                      <a:pt x="1" y="11264"/>
                      <a:pt x="5787" y="12480"/>
                      <a:pt x="6478" y="13281"/>
                    </a:cubicBezTo>
                    <a:cubicBezTo>
                      <a:pt x="6551" y="13370"/>
                      <a:pt x="6685" y="13412"/>
                      <a:pt x="6866" y="13412"/>
                    </a:cubicBezTo>
                    <a:cubicBezTo>
                      <a:pt x="7298" y="13412"/>
                      <a:pt x="7996" y="13173"/>
                      <a:pt x="8756" y="12783"/>
                    </a:cubicBezTo>
                    <a:cubicBezTo>
                      <a:pt x="9003" y="13899"/>
                      <a:pt x="9290" y="14666"/>
                      <a:pt x="9599" y="14666"/>
                    </a:cubicBezTo>
                    <a:cubicBezTo>
                      <a:pt x="9654" y="14666"/>
                      <a:pt x="9709" y="14642"/>
                      <a:pt x="9764" y="14593"/>
                    </a:cubicBezTo>
                    <a:cubicBezTo>
                      <a:pt x="10993" y="13515"/>
                      <a:pt x="30134" y="12369"/>
                      <a:pt x="30755" y="11900"/>
                    </a:cubicBezTo>
                    <a:cubicBezTo>
                      <a:pt x="31363" y="11444"/>
                      <a:pt x="30203" y="4705"/>
                      <a:pt x="29374" y="2813"/>
                    </a:cubicBezTo>
                    <a:cubicBezTo>
                      <a:pt x="28388" y="565"/>
                      <a:pt x="26354" y="0"/>
                      <a:pt x="24428" y="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49" name="Google Shape;2549;p71"/>
              <p:cNvSpPr/>
              <p:nvPr/>
            </p:nvSpPr>
            <p:spPr>
              <a:xfrm>
                <a:off x="5898482" y="2887728"/>
                <a:ext cx="349680" cy="192160"/>
              </a:xfrm>
              <a:custGeom>
                <a:avLst/>
                <a:gdLst/>
                <a:ahLst/>
                <a:cxnLst/>
                <a:rect l="l" t="t" r="r" b="b"/>
                <a:pathLst>
                  <a:path w="8742" h="4804" extrusionOk="0">
                    <a:moveTo>
                      <a:pt x="7717" y="0"/>
                    </a:moveTo>
                    <a:cubicBezTo>
                      <a:pt x="7701" y="0"/>
                      <a:pt x="7683" y="4"/>
                      <a:pt x="7665" y="11"/>
                    </a:cubicBezTo>
                    <a:cubicBezTo>
                      <a:pt x="7610" y="39"/>
                      <a:pt x="7582" y="108"/>
                      <a:pt x="7610" y="163"/>
                    </a:cubicBezTo>
                    <a:cubicBezTo>
                      <a:pt x="7623" y="177"/>
                      <a:pt x="8480" y="2055"/>
                      <a:pt x="7844" y="3339"/>
                    </a:cubicBezTo>
                    <a:cubicBezTo>
                      <a:pt x="7540" y="3933"/>
                      <a:pt x="6974" y="4320"/>
                      <a:pt x="6146" y="4486"/>
                    </a:cubicBezTo>
                    <a:cubicBezTo>
                      <a:pt x="5845" y="4548"/>
                      <a:pt x="5550" y="4577"/>
                      <a:pt x="5261" y="4577"/>
                    </a:cubicBezTo>
                    <a:cubicBezTo>
                      <a:pt x="2439" y="4577"/>
                      <a:pt x="233" y="1858"/>
                      <a:pt x="208" y="1820"/>
                    </a:cubicBezTo>
                    <a:cubicBezTo>
                      <a:pt x="191" y="1796"/>
                      <a:pt x="157" y="1782"/>
                      <a:pt x="122" y="1782"/>
                    </a:cubicBezTo>
                    <a:cubicBezTo>
                      <a:pt x="98" y="1782"/>
                      <a:pt x="73" y="1789"/>
                      <a:pt x="56" y="1807"/>
                    </a:cubicBezTo>
                    <a:cubicBezTo>
                      <a:pt x="0" y="1848"/>
                      <a:pt x="0" y="1917"/>
                      <a:pt x="28" y="1972"/>
                    </a:cubicBezTo>
                    <a:cubicBezTo>
                      <a:pt x="56" y="2000"/>
                      <a:pt x="2334" y="4803"/>
                      <a:pt x="5276" y="4803"/>
                    </a:cubicBezTo>
                    <a:cubicBezTo>
                      <a:pt x="5566" y="4803"/>
                      <a:pt x="5869" y="4776"/>
                      <a:pt x="6187" y="4707"/>
                    </a:cubicBezTo>
                    <a:cubicBezTo>
                      <a:pt x="7085" y="4527"/>
                      <a:pt x="7720" y="4099"/>
                      <a:pt x="8038" y="3436"/>
                    </a:cubicBezTo>
                    <a:cubicBezTo>
                      <a:pt x="8742" y="2055"/>
                      <a:pt x="7858" y="149"/>
                      <a:pt x="7817" y="67"/>
                    </a:cubicBezTo>
                    <a:cubicBezTo>
                      <a:pt x="7796" y="26"/>
                      <a:pt x="7761" y="0"/>
                      <a:pt x="7717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0" name="Google Shape;2550;p71"/>
              <p:cNvSpPr/>
              <p:nvPr/>
            </p:nvSpPr>
            <p:spPr>
              <a:xfrm>
                <a:off x="5976363" y="2530883"/>
                <a:ext cx="101680" cy="112600"/>
              </a:xfrm>
              <a:custGeom>
                <a:avLst/>
                <a:gdLst/>
                <a:ahLst/>
                <a:cxnLst/>
                <a:rect l="l" t="t" r="r" b="b"/>
                <a:pathLst>
                  <a:path w="2542" h="2815" extrusionOk="0">
                    <a:moveTo>
                      <a:pt x="134" y="0"/>
                    </a:moveTo>
                    <a:cubicBezTo>
                      <a:pt x="99" y="0"/>
                      <a:pt x="66" y="15"/>
                      <a:pt x="42" y="39"/>
                    </a:cubicBezTo>
                    <a:cubicBezTo>
                      <a:pt x="1" y="94"/>
                      <a:pt x="14" y="163"/>
                      <a:pt x="56" y="205"/>
                    </a:cubicBezTo>
                    <a:cubicBezTo>
                      <a:pt x="1092" y="1006"/>
                      <a:pt x="2182" y="2000"/>
                      <a:pt x="2252" y="2262"/>
                    </a:cubicBezTo>
                    <a:cubicBezTo>
                      <a:pt x="1948" y="2373"/>
                      <a:pt x="1368" y="2456"/>
                      <a:pt x="995" y="2525"/>
                    </a:cubicBezTo>
                    <a:cubicBezTo>
                      <a:pt x="802" y="2552"/>
                      <a:pt x="636" y="2566"/>
                      <a:pt x="567" y="2594"/>
                    </a:cubicBezTo>
                    <a:cubicBezTo>
                      <a:pt x="498" y="2608"/>
                      <a:pt x="470" y="2677"/>
                      <a:pt x="484" y="2732"/>
                    </a:cubicBezTo>
                    <a:cubicBezTo>
                      <a:pt x="498" y="2787"/>
                      <a:pt x="539" y="2815"/>
                      <a:pt x="594" y="2815"/>
                    </a:cubicBezTo>
                    <a:lnTo>
                      <a:pt x="622" y="2815"/>
                    </a:lnTo>
                    <a:cubicBezTo>
                      <a:pt x="691" y="2801"/>
                      <a:pt x="843" y="2773"/>
                      <a:pt x="1022" y="2746"/>
                    </a:cubicBezTo>
                    <a:cubicBezTo>
                      <a:pt x="1451" y="2677"/>
                      <a:pt x="2031" y="2594"/>
                      <a:pt x="2362" y="2469"/>
                    </a:cubicBezTo>
                    <a:cubicBezTo>
                      <a:pt x="2431" y="2442"/>
                      <a:pt x="2472" y="2387"/>
                      <a:pt x="2486" y="2318"/>
                    </a:cubicBezTo>
                    <a:cubicBezTo>
                      <a:pt x="2542" y="1903"/>
                      <a:pt x="912" y="577"/>
                      <a:pt x="208" y="25"/>
                    </a:cubicBezTo>
                    <a:cubicBezTo>
                      <a:pt x="185" y="8"/>
                      <a:pt x="159" y="0"/>
                      <a:pt x="13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1" name="Google Shape;2551;p71"/>
              <p:cNvSpPr/>
              <p:nvPr/>
            </p:nvSpPr>
            <p:spPr>
              <a:xfrm>
                <a:off x="5852081" y="2546883"/>
                <a:ext cx="81800" cy="9880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2470" extrusionOk="0">
                    <a:moveTo>
                      <a:pt x="1110" y="1"/>
                    </a:moveTo>
                    <a:cubicBezTo>
                      <a:pt x="1094" y="1"/>
                      <a:pt x="1079" y="4"/>
                      <a:pt x="1064" y="12"/>
                    </a:cubicBezTo>
                    <a:cubicBezTo>
                      <a:pt x="1008" y="39"/>
                      <a:pt x="981" y="108"/>
                      <a:pt x="1008" y="164"/>
                    </a:cubicBezTo>
                    <a:cubicBezTo>
                      <a:pt x="1202" y="606"/>
                      <a:pt x="1671" y="1918"/>
                      <a:pt x="1216" y="2208"/>
                    </a:cubicBezTo>
                    <a:cubicBezTo>
                      <a:pt x="1180" y="2234"/>
                      <a:pt x="1139" y="2249"/>
                      <a:pt x="1095" y="2249"/>
                    </a:cubicBezTo>
                    <a:cubicBezTo>
                      <a:pt x="1071" y="2249"/>
                      <a:pt x="1047" y="2245"/>
                      <a:pt x="1022" y="2235"/>
                    </a:cubicBezTo>
                    <a:cubicBezTo>
                      <a:pt x="663" y="2097"/>
                      <a:pt x="346" y="1172"/>
                      <a:pt x="249" y="840"/>
                    </a:cubicBezTo>
                    <a:cubicBezTo>
                      <a:pt x="226" y="783"/>
                      <a:pt x="184" y="754"/>
                      <a:pt x="130" y="754"/>
                    </a:cubicBezTo>
                    <a:cubicBezTo>
                      <a:pt x="120" y="754"/>
                      <a:pt x="109" y="755"/>
                      <a:pt x="97" y="758"/>
                    </a:cubicBezTo>
                    <a:cubicBezTo>
                      <a:pt x="42" y="771"/>
                      <a:pt x="0" y="840"/>
                      <a:pt x="28" y="896"/>
                    </a:cubicBezTo>
                    <a:cubicBezTo>
                      <a:pt x="56" y="1034"/>
                      <a:pt x="415" y="2249"/>
                      <a:pt x="939" y="2442"/>
                    </a:cubicBezTo>
                    <a:cubicBezTo>
                      <a:pt x="995" y="2470"/>
                      <a:pt x="1050" y="2470"/>
                      <a:pt x="1105" y="2470"/>
                    </a:cubicBezTo>
                    <a:cubicBezTo>
                      <a:pt x="1188" y="2470"/>
                      <a:pt x="1271" y="2456"/>
                      <a:pt x="1340" y="2401"/>
                    </a:cubicBezTo>
                    <a:cubicBezTo>
                      <a:pt x="2044" y="1959"/>
                      <a:pt x="1298" y="260"/>
                      <a:pt x="1216" y="67"/>
                    </a:cubicBezTo>
                    <a:cubicBezTo>
                      <a:pt x="1195" y="27"/>
                      <a:pt x="1153" y="1"/>
                      <a:pt x="1110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2" name="Google Shape;2552;p71"/>
              <p:cNvSpPr/>
              <p:nvPr/>
            </p:nvSpPr>
            <p:spPr>
              <a:xfrm>
                <a:off x="6036004" y="2480242"/>
                <a:ext cx="89000" cy="96400"/>
              </a:xfrm>
              <a:custGeom>
                <a:avLst/>
                <a:gdLst/>
                <a:ahLst/>
                <a:cxnLst/>
                <a:rect l="l" t="t" r="r" b="b"/>
                <a:pathLst>
                  <a:path w="2225" h="2410" extrusionOk="0">
                    <a:moveTo>
                      <a:pt x="1122" y="1"/>
                    </a:moveTo>
                    <a:cubicBezTo>
                      <a:pt x="1103" y="1"/>
                      <a:pt x="1083" y="7"/>
                      <a:pt x="1064" y="21"/>
                    </a:cubicBezTo>
                    <a:cubicBezTo>
                      <a:pt x="1009" y="48"/>
                      <a:pt x="981" y="117"/>
                      <a:pt x="1009" y="173"/>
                    </a:cubicBezTo>
                    <a:cubicBezTo>
                      <a:pt x="1258" y="601"/>
                      <a:pt x="1838" y="1871"/>
                      <a:pt x="1396" y="2147"/>
                    </a:cubicBezTo>
                    <a:cubicBezTo>
                      <a:pt x="1351" y="2174"/>
                      <a:pt x="1312" y="2189"/>
                      <a:pt x="1268" y="2189"/>
                    </a:cubicBezTo>
                    <a:cubicBezTo>
                      <a:pt x="1244" y="2189"/>
                      <a:pt x="1218" y="2185"/>
                      <a:pt x="1189" y="2175"/>
                    </a:cubicBezTo>
                    <a:cubicBezTo>
                      <a:pt x="802" y="2037"/>
                      <a:pt x="374" y="1112"/>
                      <a:pt x="250" y="766"/>
                    </a:cubicBezTo>
                    <a:cubicBezTo>
                      <a:pt x="228" y="723"/>
                      <a:pt x="181" y="689"/>
                      <a:pt x="135" y="689"/>
                    </a:cubicBezTo>
                    <a:cubicBezTo>
                      <a:pt x="123" y="689"/>
                      <a:pt x="110" y="691"/>
                      <a:pt x="98" y="697"/>
                    </a:cubicBezTo>
                    <a:cubicBezTo>
                      <a:pt x="42" y="725"/>
                      <a:pt x="1" y="780"/>
                      <a:pt x="29" y="849"/>
                    </a:cubicBezTo>
                    <a:cubicBezTo>
                      <a:pt x="84" y="987"/>
                      <a:pt x="553" y="2203"/>
                      <a:pt x="1120" y="2396"/>
                    </a:cubicBezTo>
                    <a:cubicBezTo>
                      <a:pt x="1175" y="2410"/>
                      <a:pt x="1216" y="2410"/>
                      <a:pt x="1271" y="2410"/>
                    </a:cubicBezTo>
                    <a:cubicBezTo>
                      <a:pt x="1354" y="2410"/>
                      <a:pt x="1437" y="2396"/>
                      <a:pt x="1520" y="2341"/>
                    </a:cubicBezTo>
                    <a:cubicBezTo>
                      <a:pt x="2224" y="1899"/>
                      <a:pt x="1327" y="242"/>
                      <a:pt x="1216" y="62"/>
                    </a:cubicBezTo>
                    <a:cubicBezTo>
                      <a:pt x="1198" y="25"/>
                      <a:pt x="1161" y="1"/>
                      <a:pt x="112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3" name="Google Shape;2553;p71"/>
              <p:cNvSpPr/>
              <p:nvPr/>
            </p:nvSpPr>
            <p:spPr>
              <a:xfrm>
                <a:off x="5930522" y="2780047"/>
                <a:ext cx="216000" cy="53480"/>
              </a:xfrm>
              <a:custGeom>
                <a:avLst/>
                <a:gdLst/>
                <a:ahLst/>
                <a:cxnLst/>
                <a:rect l="l" t="t" r="r" b="b"/>
                <a:pathLst>
                  <a:path w="5400" h="1337" extrusionOk="0">
                    <a:moveTo>
                      <a:pt x="5262" y="0"/>
                    </a:moveTo>
                    <a:cubicBezTo>
                      <a:pt x="5239" y="0"/>
                      <a:pt x="5215" y="8"/>
                      <a:pt x="5193" y="24"/>
                    </a:cubicBezTo>
                    <a:cubicBezTo>
                      <a:pt x="4309" y="749"/>
                      <a:pt x="3369" y="1112"/>
                      <a:pt x="2382" y="1112"/>
                    </a:cubicBezTo>
                    <a:cubicBezTo>
                      <a:pt x="2166" y="1112"/>
                      <a:pt x="1947" y="1095"/>
                      <a:pt x="1727" y="1060"/>
                    </a:cubicBezTo>
                    <a:cubicBezTo>
                      <a:pt x="815" y="908"/>
                      <a:pt x="194" y="494"/>
                      <a:pt x="194" y="480"/>
                    </a:cubicBezTo>
                    <a:cubicBezTo>
                      <a:pt x="174" y="470"/>
                      <a:pt x="153" y="466"/>
                      <a:pt x="132" y="466"/>
                    </a:cubicBezTo>
                    <a:cubicBezTo>
                      <a:pt x="93" y="466"/>
                      <a:pt x="55" y="481"/>
                      <a:pt x="28" y="508"/>
                    </a:cubicBezTo>
                    <a:cubicBezTo>
                      <a:pt x="0" y="563"/>
                      <a:pt x="14" y="632"/>
                      <a:pt x="56" y="673"/>
                    </a:cubicBezTo>
                    <a:cubicBezTo>
                      <a:pt x="83" y="687"/>
                      <a:pt x="1036" y="1336"/>
                      <a:pt x="2389" y="1336"/>
                    </a:cubicBezTo>
                    <a:cubicBezTo>
                      <a:pt x="3259" y="1336"/>
                      <a:pt x="4295" y="1074"/>
                      <a:pt x="5345" y="204"/>
                    </a:cubicBezTo>
                    <a:cubicBezTo>
                      <a:pt x="5386" y="162"/>
                      <a:pt x="5400" y="93"/>
                      <a:pt x="5358" y="52"/>
                    </a:cubicBezTo>
                    <a:cubicBezTo>
                      <a:pt x="5333" y="18"/>
                      <a:pt x="5298" y="0"/>
                      <a:pt x="52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4" name="Google Shape;2554;p71"/>
              <p:cNvSpPr/>
              <p:nvPr/>
            </p:nvSpPr>
            <p:spPr>
              <a:xfrm>
                <a:off x="5500755" y="2241398"/>
                <a:ext cx="704320" cy="689560"/>
              </a:xfrm>
              <a:custGeom>
                <a:avLst/>
                <a:gdLst/>
                <a:ahLst/>
                <a:cxnLst/>
                <a:rect l="l" t="t" r="r" b="b"/>
                <a:pathLst>
                  <a:path w="17608" h="17239" extrusionOk="0">
                    <a:moveTo>
                      <a:pt x="12556" y="0"/>
                    </a:moveTo>
                    <a:cubicBezTo>
                      <a:pt x="11177" y="0"/>
                      <a:pt x="9957" y="440"/>
                      <a:pt x="9957" y="440"/>
                    </a:cubicBezTo>
                    <a:cubicBezTo>
                      <a:pt x="9401" y="359"/>
                      <a:pt x="8880" y="321"/>
                      <a:pt x="8392" y="321"/>
                    </a:cubicBezTo>
                    <a:cubicBezTo>
                      <a:pt x="2006" y="321"/>
                      <a:pt x="1275" y="6850"/>
                      <a:pt x="2238" y="8505"/>
                    </a:cubicBezTo>
                    <a:cubicBezTo>
                      <a:pt x="3273" y="10286"/>
                      <a:pt x="0" y="14374"/>
                      <a:pt x="2472" y="16266"/>
                    </a:cubicBezTo>
                    <a:cubicBezTo>
                      <a:pt x="3395" y="16977"/>
                      <a:pt x="4661" y="17238"/>
                      <a:pt x="5926" y="17238"/>
                    </a:cubicBezTo>
                    <a:cubicBezTo>
                      <a:pt x="8051" y="17238"/>
                      <a:pt x="10172" y="16501"/>
                      <a:pt x="10648" y="15921"/>
                    </a:cubicBezTo>
                    <a:cubicBezTo>
                      <a:pt x="11393" y="15009"/>
                      <a:pt x="8411" y="12468"/>
                      <a:pt x="8411" y="12468"/>
                    </a:cubicBezTo>
                    <a:cubicBezTo>
                      <a:pt x="8411" y="12468"/>
                      <a:pt x="8169" y="13006"/>
                      <a:pt x="7649" y="13006"/>
                    </a:cubicBezTo>
                    <a:cubicBezTo>
                      <a:pt x="7523" y="13006"/>
                      <a:pt x="7381" y="12974"/>
                      <a:pt x="7223" y="12896"/>
                    </a:cubicBezTo>
                    <a:cubicBezTo>
                      <a:pt x="6422" y="12496"/>
                      <a:pt x="4834" y="10922"/>
                      <a:pt x="5345" y="9541"/>
                    </a:cubicBezTo>
                    <a:cubicBezTo>
                      <a:pt x="5539" y="9029"/>
                      <a:pt x="5879" y="8868"/>
                      <a:pt x="6231" y="8868"/>
                    </a:cubicBezTo>
                    <a:cubicBezTo>
                      <a:pt x="6828" y="8868"/>
                      <a:pt x="7458" y="9334"/>
                      <a:pt x="7458" y="9334"/>
                    </a:cubicBezTo>
                    <a:cubicBezTo>
                      <a:pt x="10135" y="8186"/>
                      <a:pt x="9840" y="2579"/>
                      <a:pt x="10007" y="2579"/>
                    </a:cubicBezTo>
                    <a:cubicBezTo>
                      <a:pt x="10009" y="2579"/>
                      <a:pt x="10010" y="2579"/>
                      <a:pt x="10012" y="2581"/>
                    </a:cubicBezTo>
                    <a:cubicBezTo>
                      <a:pt x="10175" y="2689"/>
                      <a:pt x="15314" y="5167"/>
                      <a:pt x="16501" y="5167"/>
                    </a:cubicBezTo>
                    <a:cubicBezTo>
                      <a:pt x="16527" y="5167"/>
                      <a:pt x="16550" y="5165"/>
                      <a:pt x="16572" y="5163"/>
                    </a:cubicBezTo>
                    <a:cubicBezTo>
                      <a:pt x="17608" y="5053"/>
                      <a:pt x="16282" y="1131"/>
                      <a:pt x="14376" y="330"/>
                    </a:cubicBezTo>
                    <a:cubicBezTo>
                      <a:pt x="13799" y="85"/>
                      <a:pt x="13162" y="0"/>
                      <a:pt x="12556" y="0"/>
                    </a:cubicBezTo>
                    <a:close/>
                  </a:path>
                </a:pathLst>
              </a:custGeom>
              <a:solidFill>
                <a:srgbClr val="795E94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5" name="Google Shape;2555;p71"/>
              <p:cNvSpPr/>
              <p:nvPr/>
            </p:nvSpPr>
            <p:spPr>
              <a:xfrm>
                <a:off x="5554876" y="2935129"/>
                <a:ext cx="1147920" cy="785520"/>
              </a:xfrm>
              <a:custGeom>
                <a:avLst/>
                <a:gdLst/>
                <a:ahLst/>
                <a:cxnLst/>
                <a:rect l="l" t="t" r="r" b="b"/>
                <a:pathLst>
                  <a:path w="28698" h="19638" extrusionOk="0">
                    <a:moveTo>
                      <a:pt x="25935" y="0"/>
                    </a:moveTo>
                    <a:lnTo>
                      <a:pt x="1" y="3839"/>
                    </a:lnTo>
                    <a:lnTo>
                      <a:pt x="2611" y="19637"/>
                    </a:lnTo>
                    <a:lnTo>
                      <a:pt x="28697" y="15494"/>
                    </a:lnTo>
                    <a:lnTo>
                      <a:pt x="25935" y="0"/>
                    </a:lnTo>
                    <a:close/>
                  </a:path>
                </a:pathLst>
              </a:custGeom>
              <a:solidFill>
                <a:schemeClr val="dk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6" name="Google Shape;2556;p71"/>
              <p:cNvSpPr/>
              <p:nvPr/>
            </p:nvSpPr>
            <p:spPr>
              <a:xfrm>
                <a:off x="5855401" y="3376976"/>
                <a:ext cx="92840" cy="211880"/>
              </a:xfrm>
              <a:custGeom>
                <a:avLst/>
                <a:gdLst/>
                <a:ahLst/>
                <a:cxnLst/>
                <a:rect l="l" t="t" r="r" b="b"/>
                <a:pathLst>
                  <a:path w="2321" h="5297" extrusionOk="0">
                    <a:moveTo>
                      <a:pt x="1079" y="1"/>
                    </a:moveTo>
                    <a:cubicBezTo>
                      <a:pt x="1054" y="1"/>
                      <a:pt x="1026" y="5"/>
                      <a:pt x="995" y="16"/>
                    </a:cubicBezTo>
                    <a:cubicBezTo>
                      <a:pt x="801" y="43"/>
                      <a:pt x="649" y="112"/>
                      <a:pt x="539" y="195"/>
                    </a:cubicBezTo>
                    <a:cubicBezTo>
                      <a:pt x="401" y="278"/>
                      <a:pt x="304" y="375"/>
                      <a:pt x="235" y="471"/>
                    </a:cubicBezTo>
                    <a:cubicBezTo>
                      <a:pt x="152" y="568"/>
                      <a:pt x="111" y="706"/>
                      <a:pt x="69" y="872"/>
                    </a:cubicBezTo>
                    <a:cubicBezTo>
                      <a:pt x="42" y="1038"/>
                      <a:pt x="14" y="1189"/>
                      <a:pt x="14" y="1328"/>
                    </a:cubicBezTo>
                    <a:cubicBezTo>
                      <a:pt x="0" y="1452"/>
                      <a:pt x="14" y="1618"/>
                      <a:pt x="42" y="1825"/>
                    </a:cubicBezTo>
                    <a:cubicBezTo>
                      <a:pt x="69" y="2018"/>
                      <a:pt x="97" y="2198"/>
                      <a:pt x="125" y="2363"/>
                    </a:cubicBezTo>
                    <a:cubicBezTo>
                      <a:pt x="152" y="2515"/>
                      <a:pt x="180" y="2708"/>
                      <a:pt x="221" y="2916"/>
                    </a:cubicBezTo>
                    <a:lnTo>
                      <a:pt x="263" y="3095"/>
                    </a:lnTo>
                    <a:lnTo>
                      <a:pt x="318" y="3330"/>
                    </a:lnTo>
                    <a:lnTo>
                      <a:pt x="359" y="3537"/>
                    </a:lnTo>
                    <a:cubicBezTo>
                      <a:pt x="566" y="4518"/>
                      <a:pt x="856" y="5084"/>
                      <a:pt x="1243" y="5236"/>
                    </a:cubicBezTo>
                    <a:cubicBezTo>
                      <a:pt x="1326" y="5263"/>
                      <a:pt x="1423" y="5277"/>
                      <a:pt x="1561" y="5291"/>
                    </a:cubicBezTo>
                    <a:cubicBezTo>
                      <a:pt x="1594" y="5295"/>
                      <a:pt x="1627" y="5296"/>
                      <a:pt x="1660" y="5296"/>
                    </a:cubicBezTo>
                    <a:cubicBezTo>
                      <a:pt x="1751" y="5296"/>
                      <a:pt x="1839" y="5283"/>
                      <a:pt x="1920" y="5263"/>
                    </a:cubicBezTo>
                    <a:cubicBezTo>
                      <a:pt x="2210" y="5208"/>
                      <a:pt x="2320" y="5084"/>
                      <a:pt x="2279" y="4877"/>
                    </a:cubicBezTo>
                    <a:cubicBezTo>
                      <a:pt x="2279" y="4821"/>
                      <a:pt x="2237" y="4780"/>
                      <a:pt x="2196" y="4766"/>
                    </a:cubicBezTo>
                    <a:cubicBezTo>
                      <a:pt x="2157" y="4756"/>
                      <a:pt x="2118" y="4747"/>
                      <a:pt x="2074" y="4747"/>
                    </a:cubicBezTo>
                    <a:cubicBezTo>
                      <a:pt x="2056" y="4747"/>
                      <a:pt x="2037" y="4748"/>
                      <a:pt x="2016" y="4752"/>
                    </a:cubicBezTo>
                    <a:cubicBezTo>
                      <a:pt x="1975" y="4808"/>
                      <a:pt x="1920" y="4849"/>
                      <a:pt x="1865" y="4849"/>
                    </a:cubicBezTo>
                    <a:cubicBezTo>
                      <a:pt x="1808" y="4865"/>
                      <a:pt x="1756" y="4872"/>
                      <a:pt x="1706" y="4872"/>
                    </a:cubicBezTo>
                    <a:cubicBezTo>
                      <a:pt x="1671" y="4872"/>
                      <a:pt x="1636" y="4868"/>
                      <a:pt x="1602" y="4863"/>
                    </a:cubicBezTo>
                    <a:cubicBezTo>
                      <a:pt x="1436" y="4835"/>
                      <a:pt x="1312" y="4752"/>
                      <a:pt x="1229" y="4628"/>
                    </a:cubicBezTo>
                    <a:cubicBezTo>
                      <a:pt x="1133" y="4518"/>
                      <a:pt x="1064" y="4366"/>
                      <a:pt x="995" y="4186"/>
                    </a:cubicBezTo>
                    <a:cubicBezTo>
                      <a:pt x="953" y="4076"/>
                      <a:pt x="912" y="3910"/>
                      <a:pt x="870" y="3717"/>
                    </a:cubicBezTo>
                    <a:cubicBezTo>
                      <a:pt x="815" y="3440"/>
                      <a:pt x="774" y="3192"/>
                      <a:pt x="732" y="2971"/>
                    </a:cubicBezTo>
                    <a:lnTo>
                      <a:pt x="594" y="2225"/>
                    </a:lnTo>
                    <a:lnTo>
                      <a:pt x="594" y="2198"/>
                    </a:lnTo>
                    <a:cubicBezTo>
                      <a:pt x="539" y="1963"/>
                      <a:pt x="511" y="1645"/>
                      <a:pt x="497" y="1245"/>
                    </a:cubicBezTo>
                    <a:cubicBezTo>
                      <a:pt x="484" y="1038"/>
                      <a:pt x="511" y="858"/>
                      <a:pt x="553" y="720"/>
                    </a:cubicBezTo>
                    <a:cubicBezTo>
                      <a:pt x="608" y="568"/>
                      <a:pt x="691" y="485"/>
                      <a:pt x="787" y="471"/>
                    </a:cubicBezTo>
                    <a:lnTo>
                      <a:pt x="1146" y="388"/>
                    </a:lnTo>
                    <a:cubicBezTo>
                      <a:pt x="1188" y="375"/>
                      <a:pt x="1229" y="347"/>
                      <a:pt x="1257" y="306"/>
                    </a:cubicBezTo>
                    <a:cubicBezTo>
                      <a:pt x="1285" y="250"/>
                      <a:pt x="1285" y="209"/>
                      <a:pt x="1271" y="154"/>
                    </a:cubicBezTo>
                    <a:cubicBezTo>
                      <a:pt x="1257" y="98"/>
                      <a:pt x="1229" y="57"/>
                      <a:pt x="1188" y="29"/>
                    </a:cubicBezTo>
                    <a:cubicBezTo>
                      <a:pt x="1154" y="12"/>
                      <a:pt x="1120" y="1"/>
                      <a:pt x="1079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7" name="Google Shape;2557;p71"/>
              <p:cNvSpPr/>
              <p:nvPr/>
            </p:nvSpPr>
            <p:spPr>
              <a:xfrm>
                <a:off x="5938242" y="3358255"/>
                <a:ext cx="100600" cy="21388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5347" extrusionOk="0">
                    <a:moveTo>
                      <a:pt x="1230" y="0"/>
                    </a:moveTo>
                    <a:cubicBezTo>
                      <a:pt x="1174" y="14"/>
                      <a:pt x="1119" y="42"/>
                      <a:pt x="1078" y="83"/>
                    </a:cubicBezTo>
                    <a:cubicBezTo>
                      <a:pt x="1050" y="138"/>
                      <a:pt x="1036" y="180"/>
                      <a:pt x="1036" y="249"/>
                    </a:cubicBezTo>
                    <a:cubicBezTo>
                      <a:pt x="1092" y="525"/>
                      <a:pt x="1174" y="898"/>
                      <a:pt x="1299" y="1340"/>
                    </a:cubicBezTo>
                    <a:cubicBezTo>
                      <a:pt x="1423" y="1809"/>
                      <a:pt x="1506" y="2182"/>
                      <a:pt x="1547" y="2431"/>
                    </a:cubicBezTo>
                    <a:cubicBezTo>
                      <a:pt x="1547" y="2458"/>
                      <a:pt x="1547" y="2486"/>
                      <a:pt x="1547" y="2514"/>
                    </a:cubicBezTo>
                    <a:lnTo>
                      <a:pt x="1257" y="2569"/>
                    </a:lnTo>
                    <a:cubicBezTo>
                      <a:pt x="1112" y="2600"/>
                      <a:pt x="991" y="2615"/>
                      <a:pt x="910" y="2615"/>
                    </a:cubicBezTo>
                    <a:cubicBezTo>
                      <a:pt x="883" y="2615"/>
                      <a:pt x="860" y="2614"/>
                      <a:pt x="843" y="2610"/>
                    </a:cubicBezTo>
                    <a:cubicBezTo>
                      <a:pt x="774" y="2251"/>
                      <a:pt x="719" y="1934"/>
                      <a:pt x="677" y="1644"/>
                    </a:cubicBezTo>
                    <a:lnTo>
                      <a:pt x="512" y="677"/>
                    </a:lnTo>
                    <a:cubicBezTo>
                      <a:pt x="461" y="398"/>
                      <a:pt x="364" y="259"/>
                      <a:pt x="220" y="259"/>
                    </a:cubicBezTo>
                    <a:cubicBezTo>
                      <a:pt x="207" y="259"/>
                      <a:pt x="194" y="260"/>
                      <a:pt x="180" y="263"/>
                    </a:cubicBezTo>
                    <a:cubicBezTo>
                      <a:pt x="125" y="276"/>
                      <a:pt x="70" y="304"/>
                      <a:pt x="42" y="359"/>
                    </a:cubicBezTo>
                    <a:cubicBezTo>
                      <a:pt x="14" y="415"/>
                      <a:pt x="1" y="470"/>
                      <a:pt x="14" y="539"/>
                    </a:cubicBezTo>
                    <a:cubicBezTo>
                      <a:pt x="42" y="732"/>
                      <a:pt x="111" y="1022"/>
                      <a:pt x="194" y="1409"/>
                    </a:cubicBezTo>
                    <a:cubicBezTo>
                      <a:pt x="277" y="1782"/>
                      <a:pt x="346" y="2072"/>
                      <a:pt x="374" y="2265"/>
                    </a:cubicBezTo>
                    <a:lnTo>
                      <a:pt x="429" y="2721"/>
                    </a:lnTo>
                    <a:lnTo>
                      <a:pt x="443" y="2762"/>
                    </a:lnTo>
                    <a:cubicBezTo>
                      <a:pt x="456" y="2790"/>
                      <a:pt x="470" y="2845"/>
                      <a:pt x="484" y="2928"/>
                    </a:cubicBezTo>
                    <a:lnTo>
                      <a:pt x="498" y="3025"/>
                    </a:lnTo>
                    <a:lnTo>
                      <a:pt x="525" y="3163"/>
                    </a:lnTo>
                    <a:cubicBezTo>
                      <a:pt x="553" y="3356"/>
                      <a:pt x="594" y="3549"/>
                      <a:pt x="622" y="3715"/>
                    </a:cubicBezTo>
                    <a:lnTo>
                      <a:pt x="719" y="4350"/>
                    </a:lnTo>
                    <a:cubicBezTo>
                      <a:pt x="774" y="4654"/>
                      <a:pt x="843" y="4916"/>
                      <a:pt x="912" y="5096"/>
                    </a:cubicBezTo>
                    <a:cubicBezTo>
                      <a:pt x="988" y="5274"/>
                      <a:pt x="1064" y="5346"/>
                      <a:pt x="1151" y="5346"/>
                    </a:cubicBezTo>
                    <a:cubicBezTo>
                      <a:pt x="1159" y="5346"/>
                      <a:pt x="1167" y="5346"/>
                      <a:pt x="1174" y="5345"/>
                    </a:cubicBezTo>
                    <a:cubicBezTo>
                      <a:pt x="1244" y="5331"/>
                      <a:pt x="1299" y="5303"/>
                      <a:pt x="1326" y="5234"/>
                    </a:cubicBezTo>
                    <a:cubicBezTo>
                      <a:pt x="1354" y="5165"/>
                      <a:pt x="1368" y="5096"/>
                      <a:pt x="1354" y="5027"/>
                    </a:cubicBezTo>
                    <a:cubicBezTo>
                      <a:pt x="1326" y="4875"/>
                      <a:pt x="1271" y="4668"/>
                      <a:pt x="1216" y="4392"/>
                    </a:cubicBezTo>
                    <a:cubicBezTo>
                      <a:pt x="1147" y="4102"/>
                      <a:pt x="1092" y="3895"/>
                      <a:pt x="1078" y="3756"/>
                    </a:cubicBezTo>
                    <a:lnTo>
                      <a:pt x="912" y="2873"/>
                    </a:lnTo>
                    <a:lnTo>
                      <a:pt x="1161" y="2873"/>
                    </a:lnTo>
                    <a:cubicBezTo>
                      <a:pt x="1271" y="2873"/>
                      <a:pt x="1354" y="2873"/>
                      <a:pt x="1409" y="2859"/>
                    </a:cubicBezTo>
                    <a:cubicBezTo>
                      <a:pt x="1478" y="2845"/>
                      <a:pt x="1534" y="2831"/>
                      <a:pt x="1547" y="2817"/>
                    </a:cubicBezTo>
                    <a:cubicBezTo>
                      <a:pt x="1561" y="2831"/>
                      <a:pt x="1561" y="2845"/>
                      <a:pt x="1589" y="2859"/>
                    </a:cubicBezTo>
                    <a:cubicBezTo>
                      <a:pt x="1603" y="2873"/>
                      <a:pt x="1616" y="2886"/>
                      <a:pt x="1616" y="2886"/>
                    </a:cubicBezTo>
                    <a:cubicBezTo>
                      <a:pt x="1630" y="2942"/>
                      <a:pt x="1630" y="2997"/>
                      <a:pt x="1630" y="3038"/>
                    </a:cubicBezTo>
                    <a:lnTo>
                      <a:pt x="1644" y="3121"/>
                    </a:lnTo>
                    <a:lnTo>
                      <a:pt x="1658" y="3135"/>
                    </a:lnTo>
                    <a:lnTo>
                      <a:pt x="1713" y="3494"/>
                    </a:lnTo>
                    <a:lnTo>
                      <a:pt x="1782" y="3936"/>
                    </a:lnTo>
                    <a:cubicBezTo>
                      <a:pt x="1929" y="4765"/>
                      <a:pt x="2089" y="5166"/>
                      <a:pt x="2262" y="5166"/>
                    </a:cubicBezTo>
                    <a:cubicBezTo>
                      <a:pt x="2268" y="5166"/>
                      <a:pt x="2273" y="5166"/>
                      <a:pt x="2279" y="5165"/>
                    </a:cubicBezTo>
                    <a:cubicBezTo>
                      <a:pt x="2348" y="5151"/>
                      <a:pt x="2404" y="5124"/>
                      <a:pt x="2459" y="5068"/>
                    </a:cubicBezTo>
                    <a:cubicBezTo>
                      <a:pt x="2500" y="5013"/>
                      <a:pt x="2514" y="4958"/>
                      <a:pt x="2500" y="4875"/>
                    </a:cubicBezTo>
                    <a:lnTo>
                      <a:pt x="2072" y="2942"/>
                    </a:lnTo>
                    <a:cubicBezTo>
                      <a:pt x="1810" y="1726"/>
                      <a:pt x="1603" y="760"/>
                      <a:pt x="1464" y="28"/>
                    </a:cubicBezTo>
                    <a:lnTo>
                      <a:pt x="1395" y="14"/>
                    </a:lnTo>
                    <a:cubicBezTo>
                      <a:pt x="1313" y="0"/>
                      <a:pt x="1271" y="0"/>
                      <a:pt x="123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8" name="Google Shape;2558;p71"/>
              <p:cNvSpPr/>
              <p:nvPr/>
            </p:nvSpPr>
            <p:spPr>
              <a:xfrm>
                <a:off x="6059204" y="3343655"/>
                <a:ext cx="82360" cy="215680"/>
              </a:xfrm>
              <a:custGeom>
                <a:avLst/>
                <a:gdLst/>
                <a:ahLst/>
                <a:cxnLst/>
                <a:rect l="l" t="t" r="r" b="b"/>
                <a:pathLst>
                  <a:path w="2059" h="5392" extrusionOk="0">
                    <a:moveTo>
                      <a:pt x="526" y="918"/>
                    </a:moveTo>
                    <a:lnTo>
                      <a:pt x="733" y="1705"/>
                    </a:lnTo>
                    <a:cubicBezTo>
                      <a:pt x="926" y="2423"/>
                      <a:pt x="1064" y="3003"/>
                      <a:pt x="1133" y="3472"/>
                    </a:cubicBezTo>
                    <a:cubicBezTo>
                      <a:pt x="1147" y="3583"/>
                      <a:pt x="1175" y="3680"/>
                      <a:pt x="1202" y="3749"/>
                    </a:cubicBezTo>
                    <a:cubicBezTo>
                      <a:pt x="1029" y="3761"/>
                      <a:pt x="886" y="3768"/>
                      <a:pt x="773" y="3768"/>
                    </a:cubicBezTo>
                    <a:cubicBezTo>
                      <a:pt x="635" y="3768"/>
                      <a:pt x="544" y="3758"/>
                      <a:pt x="498" y="3735"/>
                    </a:cubicBezTo>
                    <a:cubicBezTo>
                      <a:pt x="484" y="3100"/>
                      <a:pt x="498" y="2161"/>
                      <a:pt x="526" y="918"/>
                    </a:cubicBezTo>
                    <a:close/>
                    <a:moveTo>
                      <a:pt x="503" y="0"/>
                    </a:moveTo>
                    <a:cubicBezTo>
                      <a:pt x="483" y="0"/>
                      <a:pt x="463" y="2"/>
                      <a:pt x="443" y="6"/>
                    </a:cubicBezTo>
                    <a:lnTo>
                      <a:pt x="181" y="48"/>
                    </a:lnTo>
                    <a:cubicBezTo>
                      <a:pt x="153" y="103"/>
                      <a:pt x="139" y="200"/>
                      <a:pt x="125" y="310"/>
                    </a:cubicBezTo>
                    <a:cubicBezTo>
                      <a:pt x="125" y="434"/>
                      <a:pt x="139" y="586"/>
                      <a:pt x="153" y="780"/>
                    </a:cubicBezTo>
                    <a:cubicBezTo>
                      <a:pt x="167" y="876"/>
                      <a:pt x="167" y="945"/>
                      <a:pt x="167" y="1001"/>
                    </a:cubicBezTo>
                    <a:cubicBezTo>
                      <a:pt x="167" y="1042"/>
                      <a:pt x="181" y="1083"/>
                      <a:pt x="181" y="1097"/>
                    </a:cubicBezTo>
                    <a:cubicBezTo>
                      <a:pt x="208" y="2423"/>
                      <a:pt x="153" y="3776"/>
                      <a:pt x="15" y="5157"/>
                    </a:cubicBezTo>
                    <a:lnTo>
                      <a:pt x="15" y="5185"/>
                    </a:lnTo>
                    <a:lnTo>
                      <a:pt x="1" y="5226"/>
                    </a:lnTo>
                    <a:cubicBezTo>
                      <a:pt x="15" y="5281"/>
                      <a:pt x="42" y="5323"/>
                      <a:pt x="98" y="5351"/>
                    </a:cubicBezTo>
                    <a:cubicBezTo>
                      <a:pt x="167" y="5392"/>
                      <a:pt x="222" y="5392"/>
                      <a:pt x="277" y="5392"/>
                    </a:cubicBezTo>
                    <a:cubicBezTo>
                      <a:pt x="346" y="5378"/>
                      <a:pt x="401" y="5351"/>
                      <a:pt x="429" y="5295"/>
                    </a:cubicBezTo>
                    <a:cubicBezTo>
                      <a:pt x="484" y="5199"/>
                      <a:pt x="498" y="5019"/>
                      <a:pt x="498" y="4771"/>
                    </a:cubicBezTo>
                    <a:cubicBezTo>
                      <a:pt x="498" y="4398"/>
                      <a:pt x="498" y="4149"/>
                      <a:pt x="512" y="4025"/>
                    </a:cubicBezTo>
                    <a:lnTo>
                      <a:pt x="1299" y="4025"/>
                    </a:lnTo>
                    <a:lnTo>
                      <a:pt x="1354" y="4177"/>
                    </a:lnTo>
                    <a:cubicBezTo>
                      <a:pt x="1465" y="4550"/>
                      <a:pt x="1534" y="4798"/>
                      <a:pt x="1561" y="4964"/>
                    </a:cubicBezTo>
                    <a:cubicBezTo>
                      <a:pt x="1575" y="5061"/>
                      <a:pt x="1617" y="5116"/>
                      <a:pt x="1672" y="5143"/>
                    </a:cubicBezTo>
                    <a:cubicBezTo>
                      <a:pt x="1715" y="5160"/>
                      <a:pt x="1763" y="5172"/>
                      <a:pt x="1822" y="5172"/>
                    </a:cubicBezTo>
                    <a:cubicBezTo>
                      <a:pt x="1859" y="5172"/>
                      <a:pt x="1901" y="5168"/>
                      <a:pt x="1948" y="5157"/>
                    </a:cubicBezTo>
                    <a:cubicBezTo>
                      <a:pt x="2031" y="5116"/>
                      <a:pt x="2059" y="5033"/>
                      <a:pt x="2031" y="4922"/>
                    </a:cubicBezTo>
                    <a:cubicBezTo>
                      <a:pt x="2031" y="4840"/>
                      <a:pt x="1976" y="4688"/>
                      <a:pt x="1893" y="4453"/>
                    </a:cubicBezTo>
                    <a:cubicBezTo>
                      <a:pt x="1796" y="4177"/>
                      <a:pt x="1741" y="4025"/>
                      <a:pt x="1741" y="3997"/>
                    </a:cubicBezTo>
                    <a:cubicBezTo>
                      <a:pt x="1741" y="3956"/>
                      <a:pt x="1713" y="3887"/>
                      <a:pt x="1672" y="3762"/>
                    </a:cubicBezTo>
                    <a:cubicBezTo>
                      <a:pt x="1617" y="3638"/>
                      <a:pt x="1589" y="3569"/>
                      <a:pt x="1589" y="3528"/>
                    </a:cubicBezTo>
                    <a:cubicBezTo>
                      <a:pt x="1534" y="3210"/>
                      <a:pt x="1396" y="2658"/>
                      <a:pt x="1175" y="1884"/>
                    </a:cubicBezTo>
                    <a:cubicBezTo>
                      <a:pt x="940" y="1125"/>
                      <a:pt x="802" y="545"/>
                      <a:pt x="733" y="158"/>
                    </a:cubicBezTo>
                    <a:cubicBezTo>
                      <a:pt x="733" y="89"/>
                      <a:pt x="691" y="48"/>
                      <a:pt x="636" y="20"/>
                    </a:cubicBezTo>
                    <a:cubicBezTo>
                      <a:pt x="597" y="10"/>
                      <a:pt x="551" y="0"/>
                      <a:pt x="50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59" name="Google Shape;2559;p71"/>
              <p:cNvSpPr/>
              <p:nvPr/>
            </p:nvSpPr>
            <p:spPr>
              <a:xfrm>
                <a:off x="6140446" y="3333615"/>
                <a:ext cx="87840" cy="211360"/>
              </a:xfrm>
              <a:custGeom>
                <a:avLst/>
                <a:gdLst/>
                <a:ahLst/>
                <a:cxnLst/>
                <a:rect l="l" t="t" r="r" b="b"/>
                <a:pathLst>
                  <a:path w="2196" h="5284" extrusionOk="0">
                    <a:moveTo>
                      <a:pt x="442" y="285"/>
                    </a:moveTo>
                    <a:cubicBezTo>
                      <a:pt x="525" y="285"/>
                      <a:pt x="608" y="285"/>
                      <a:pt x="663" y="326"/>
                    </a:cubicBezTo>
                    <a:cubicBezTo>
                      <a:pt x="732" y="368"/>
                      <a:pt x="787" y="423"/>
                      <a:pt x="829" y="506"/>
                    </a:cubicBezTo>
                    <a:cubicBezTo>
                      <a:pt x="884" y="644"/>
                      <a:pt x="925" y="796"/>
                      <a:pt x="939" y="962"/>
                    </a:cubicBezTo>
                    <a:cubicBezTo>
                      <a:pt x="967" y="1182"/>
                      <a:pt x="967" y="1417"/>
                      <a:pt x="911" y="1693"/>
                    </a:cubicBezTo>
                    <a:cubicBezTo>
                      <a:pt x="870" y="1956"/>
                      <a:pt x="787" y="2122"/>
                      <a:pt x="677" y="2191"/>
                    </a:cubicBezTo>
                    <a:cubicBezTo>
                      <a:pt x="649" y="1887"/>
                      <a:pt x="594" y="1583"/>
                      <a:pt x="552" y="1321"/>
                    </a:cubicBezTo>
                    <a:lnTo>
                      <a:pt x="428" y="409"/>
                    </a:lnTo>
                    <a:lnTo>
                      <a:pt x="428" y="326"/>
                    </a:lnTo>
                    <a:lnTo>
                      <a:pt x="442" y="285"/>
                    </a:lnTo>
                    <a:close/>
                    <a:moveTo>
                      <a:pt x="394" y="0"/>
                    </a:moveTo>
                    <a:cubicBezTo>
                      <a:pt x="342" y="0"/>
                      <a:pt x="289" y="3"/>
                      <a:pt x="235" y="9"/>
                    </a:cubicBezTo>
                    <a:cubicBezTo>
                      <a:pt x="69" y="36"/>
                      <a:pt x="0" y="174"/>
                      <a:pt x="28" y="423"/>
                    </a:cubicBezTo>
                    <a:cubicBezTo>
                      <a:pt x="83" y="823"/>
                      <a:pt x="193" y="1528"/>
                      <a:pt x="359" y="2536"/>
                    </a:cubicBezTo>
                    <a:cubicBezTo>
                      <a:pt x="525" y="3475"/>
                      <a:pt x="649" y="4193"/>
                      <a:pt x="704" y="4649"/>
                    </a:cubicBezTo>
                    <a:lnTo>
                      <a:pt x="760" y="5173"/>
                    </a:lnTo>
                    <a:lnTo>
                      <a:pt x="884" y="5284"/>
                    </a:lnTo>
                    <a:lnTo>
                      <a:pt x="1091" y="5256"/>
                    </a:lnTo>
                    <a:lnTo>
                      <a:pt x="1160" y="5035"/>
                    </a:lnTo>
                    <a:cubicBezTo>
                      <a:pt x="1008" y="4649"/>
                      <a:pt x="884" y="4124"/>
                      <a:pt x="801" y="3420"/>
                    </a:cubicBezTo>
                    <a:lnTo>
                      <a:pt x="746" y="2992"/>
                    </a:lnTo>
                    <a:cubicBezTo>
                      <a:pt x="732" y="2867"/>
                      <a:pt x="718" y="2729"/>
                      <a:pt x="704" y="2577"/>
                    </a:cubicBezTo>
                    <a:lnTo>
                      <a:pt x="787" y="2563"/>
                    </a:lnTo>
                    <a:cubicBezTo>
                      <a:pt x="842" y="2674"/>
                      <a:pt x="994" y="3074"/>
                      <a:pt x="1243" y="3806"/>
                    </a:cubicBezTo>
                    <a:lnTo>
                      <a:pt x="1326" y="4055"/>
                    </a:lnTo>
                    <a:cubicBezTo>
                      <a:pt x="1422" y="4331"/>
                      <a:pt x="1533" y="4607"/>
                      <a:pt x="1685" y="4856"/>
                    </a:cubicBezTo>
                    <a:cubicBezTo>
                      <a:pt x="1802" y="5091"/>
                      <a:pt x="1907" y="5202"/>
                      <a:pt x="2023" y="5202"/>
                    </a:cubicBezTo>
                    <a:cubicBezTo>
                      <a:pt x="2030" y="5202"/>
                      <a:pt x="2037" y="5202"/>
                      <a:pt x="2044" y="5201"/>
                    </a:cubicBezTo>
                    <a:cubicBezTo>
                      <a:pt x="2085" y="5187"/>
                      <a:pt x="2127" y="5160"/>
                      <a:pt x="2154" y="5118"/>
                    </a:cubicBezTo>
                    <a:cubicBezTo>
                      <a:pt x="2182" y="5077"/>
                      <a:pt x="2196" y="5035"/>
                      <a:pt x="2182" y="4980"/>
                    </a:cubicBezTo>
                    <a:cubicBezTo>
                      <a:pt x="2182" y="4911"/>
                      <a:pt x="2141" y="4842"/>
                      <a:pt x="2071" y="4745"/>
                    </a:cubicBezTo>
                    <a:lnTo>
                      <a:pt x="2016" y="4649"/>
                    </a:lnTo>
                    <a:cubicBezTo>
                      <a:pt x="1892" y="4455"/>
                      <a:pt x="1781" y="4248"/>
                      <a:pt x="1685" y="4000"/>
                    </a:cubicBezTo>
                    <a:cubicBezTo>
                      <a:pt x="1588" y="3765"/>
                      <a:pt x="1464" y="3447"/>
                      <a:pt x="1353" y="3061"/>
                    </a:cubicBezTo>
                    <a:lnTo>
                      <a:pt x="1174" y="2522"/>
                    </a:lnTo>
                    <a:lnTo>
                      <a:pt x="1105" y="2342"/>
                    </a:lnTo>
                    <a:lnTo>
                      <a:pt x="1201" y="2094"/>
                    </a:lnTo>
                    <a:lnTo>
                      <a:pt x="1312" y="1790"/>
                    </a:lnTo>
                    <a:cubicBezTo>
                      <a:pt x="1340" y="1721"/>
                      <a:pt x="1353" y="1638"/>
                      <a:pt x="1367" y="1542"/>
                    </a:cubicBezTo>
                    <a:cubicBezTo>
                      <a:pt x="1381" y="1431"/>
                      <a:pt x="1381" y="1334"/>
                      <a:pt x="1367" y="1265"/>
                    </a:cubicBezTo>
                    <a:lnTo>
                      <a:pt x="1298" y="713"/>
                    </a:lnTo>
                    <a:cubicBezTo>
                      <a:pt x="1271" y="464"/>
                      <a:pt x="1146" y="271"/>
                      <a:pt x="953" y="147"/>
                    </a:cubicBezTo>
                    <a:cubicBezTo>
                      <a:pt x="797" y="47"/>
                      <a:pt x="606" y="0"/>
                      <a:pt x="39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0" name="Google Shape;2560;p71"/>
              <p:cNvSpPr/>
              <p:nvPr/>
            </p:nvSpPr>
            <p:spPr>
              <a:xfrm>
                <a:off x="6226047" y="3321255"/>
                <a:ext cx="75160" cy="209640"/>
              </a:xfrm>
              <a:custGeom>
                <a:avLst/>
                <a:gdLst/>
                <a:ahLst/>
                <a:cxnLst/>
                <a:rect l="l" t="t" r="r" b="b"/>
                <a:pathLst>
                  <a:path w="1879" h="5241" extrusionOk="0">
                    <a:moveTo>
                      <a:pt x="940" y="0"/>
                    </a:moveTo>
                    <a:cubicBezTo>
                      <a:pt x="774" y="14"/>
                      <a:pt x="594" y="55"/>
                      <a:pt x="387" y="124"/>
                    </a:cubicBezTo>
                    <a:cubicBezTo>
                      <a:pt x="277" y="152"/>
                      <a:pt x="180" y="193"/>
                      <a:pt x="111" y="249"/>
                    </a:cubicBezTo>
                    <a:cubicBezTo>
                      <a:pt x="28" y="304"/>
                      <a:pt x="1" y="373"/>
                      <a:pt x="1" y="428"/>
                    </a:cubicBezTo>
                    <a:cubicBezTo>
                      <a:pt x="13" y="540"/>
                      <a:pt x="70" y="596"/>
                      <a:pt x="172" y="596"/>
                    </a:cubicBezTo>
                    <a:cubicBezTo>
                      <a:pt x="183" y="596"/>
                      <a:pt x="195" y="595"/>
                      <a:pt x="208" y="594"/>
                    </a:cubicBezTo>
                    <a:cubicBezTo>
                      <a:pt x="249" y="594"/>
                      <a:pt x="304" y="580"/>
                      <a:pt x="387" y="552"/>
                    </a:cubicBezTo>
                    <a:cubicBezTo>
                      <a:pt x="415" y="663"/>
                      <a:pt x="442" y="801"/>
                      <a:pt x="456" y="980"/>
                    </a:cubicBezTo>
                    <a:lnTo>
                      <a:pt x="484" y="1381"/>
                    </a:lnTo>
                    <a:cubicBezTo>
                      <a:pt x="498" y="1491"/>
                      <a:pt x="498" y="1630"/>
                      <a:pt x="525" y="1768"/>
                    </a:cubicBezTo>
                    <a:cubicBezTo>
                      <a:pt x="553" y="2182"/>
                      <a:pt x="650" y="2776"/>
                      <a:pt x="774" y="3577"/>
                    </a:cubicBezTo>
                    <a:cubicBezTo>
                      <a:pt x="829" y="3894"/>
                      <a:pt x="871" y="4115"/>
                      <a:pt x="898" y="4240"/>
                    </a:cubicBezTo>
                    <a:cubicBezTo>
                      <a:pt x="926" y="4419"/>
                      <a:pt x="940" y="4557"/>
                      <a:pt x="953" y="4654"/>
                    </a:cubicBezTo>
                    <a:cubicBezTo>
                      <a:pt x="953" y="4709"/>
                      <a:pt x="953" y="4764"/>
                      <a:pt x="940" y="4792"/>
                    </a:cubicBezTo>
                    <a:cubicBezTo>
                      <a:pt x="926" y="4820"/>
                      <a:pt x="898" y="4833"/>
                      <a:pt x="857" y="4833"/>
                    </a:cubicBezTo>
                    <a:lnTo>
                      <a:pt x="774" y="4833"/>
                    </a:lnTo>
                    <a:lnTo>
                      <a:pt x="691" y="4847"/>
                    </a:lnTo>
                    <a:cubicBezTo>
                      <a:pt x="525" y="4861"/>
                      <a:pt x="456" y="4930"/>
                      <a:pt x="470" y="5054"/>
                    </a:cubicBezTo>
                    <a:cubicBezTo>
                      <a:pt x="480" y="5179"/>
                      <a:pt x="615" y="5241"/>
                      <a:pt x="874" y="5241"/>
                    </a:cubicBezTo>
                    <a:cubicBezTo>
                      <a:pt x="960" y="5241"/>
                      <a:pt x="1060" y="5234"/>
                      <a:pt x="1174" y="5220"/>
                    </a:cubicBezTo>
                    <a:cubicBezTo>
                      <a:pt x="1216" y="5220"/>
                      <a:pt x="1326" y="5206"/>
                      <a:pt x="1492" y="5179"/>
                    </a:cubicBezTo>
                    <a:cubicBezTo>
                      <a:pt x="1575" y="5165"/>
                      <a:pt x="1616" y="5165"/>
                      <a:pt x="1658" y="5151"/>
                    </a:cubicBezTo>
                    <a:lnTo>
                      <a:pt x="1699" y="5151"/>
                    </a:lnTo>
                    <a:lnTo>
                      <a:pt x="1879" y="4999"/>
                    </a:lnTo>
                    <a:lnTo>
                      <a:pt x="1879" y="4944"/>
                    </a:lnTo>
                    <a:cubicBezTo>
                      <a:pt x="1867" y="4787"/>
                      <a:pt x="1770" y="4704"/>
                      <a:pt x="1598" y="4704"/>
                    </a:cubicBezTo>
                    <a:cubicBezTo>
                      <a:pt x="1574" y="4704"/>
                      <a:pt x="1547" y="4706"/>
                      <a:pt x="1520" y="4709"/>
                    </a:cubicBezTo>
                    <a:cubicBezTo>
                      <a:pt x="1451" y="4709"/>
                      <a:pt x="1395" y="4723"/>
                      <a:pt x="1368" y="4737"/>
                    </a:cubicBezTo>
                    <a:lnTo>
                      <a:pt x="1340" y="4433"/>
                    </a:lnTo>
                    <a:cubicBezTo>
                      <a:pt x="1312" y="4184"/>
                      <a:pt x="1271" y="3936"/>
                      <a:pt x="1230" y="3701"/>
                    </a:cubicBezTo>
                    <a:cubicBezTo>
                      <a:pt x="1161" y="3342"/>
                      <a:pt x="1105" y="3066"/>
                      <a:pt x="1078" y="2886"/>
                    </a:cubicBezTo>
                    <a:cubicBezTo>
                      <a:pt x="912" y="1878"/>
                      <a:pt x="801" y="1119"/>
                      <a:pt x="760" y="608"/>
                    </a:cubicBezTo>
                    <a:cubicBezTo>
                      <a:pt x="746" y="552"/>
                      <a:pt x="760" y="511"/>
                      <a:pt x="774" y="483"/>
                    </a:cubicBezTo>
                    <a:cubicBezTo>
                      <a:pt x="801" y="456"/>
                      <a:pt x="843" y="442"/>
                      <a:pt x="884" y="442"/>
                    </a:cubicBezTo>
                    <a:lnTo>
                      <a:pt x="953" y="428"/>
                    </a:lnTo>
                    <a:lnTo>
                      <a:pt x="1036" y="428"/>
                    </a:lnTo>
                    <a:cubicBezTo>
                      <a:pt x="1078" y="428"/>
                      <a:pt x="1119" y="400"/>
                      <a:pt x="1147" y="359"/>
                    </a:cubicBezTo>
                    <a:cubicBezTo>
                      <a:pt x="1188" y="304"/>
                      <a:pt x="1188" y="262"/>
                      <a:pt x="1188" y="193"/>
                    </a:cubicBezTo>
                    <a:cubicBezTo>
                      <a:pt x="1188" y="138"/>
                      <a:pt x="1161" y="97"/>
                      <a:pt x="1105" y="55"/>
                    </a:cubicBezTo>
                    <a:cubicBezTo>
                      <a:pt x="1064" y="14"/>
                      <a:pt x="1009" y="0"/>
                      <a:pt x="9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1" name="Google Shape;2561;p71"/>
              <p:cNvSpPr/>
              <p:nvPr/>
            </p:nvSpPr>
            <p:spPr>
              <a:xfrm>
                <a:off x="6293448" y="3317855"/>
                <a:ext cx="67960" cy="2050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5126" extrusionOk="0">
                    <a:moveTo>
                      <a:pt x="1484" y="0"/>
                    </a:moveTo>
                    <a:cubicBezTo>
                      <a:pt x="1469" y="0"/>
                      <a:pt x="1453" y="1"/>
                      <a:pt x="1437" y="2"/>
                    </a:cubicBezTo>
                    <a:lnTo>
                      <a:pt x="1312" y="2"/>
                    </a:lnTo>
                    <a:cubicBezTo>
                      <a:pt x="1236" y="9"/>
                      <a:pt x="1153" y="13"/>
                      <a:pt x="1064" y="13"/>
                    </a:cubicBezTo>
                    <a:cubicBezTo>
                      <a:pt x="974" y="13"/>
                      <a:pt x="877" y="9"/>
                      <a:pt x="774" y="2"/>
                    </a:cubicBezTo>
                    <a:cubicBezTo>
                      <a:pt x="566" y="2"/>
                      <a:pt x="387" y="2"/>
                      <a:pt x="249" y="16"/>
                    </a:cubicBezTo>
                    <a:cubicBezTo>
                      <a:pt x="180" y="16"/>
                      <a:pt x="125" y="44"/>
                      <a:pt x="83" y="71"/>
                    </a:cubicBezTo>
                    <a:cubicBezTo>
                      <a:pt x="28" y="113"/>
                      <a:pt x="0" y="154"/>
                      <a:pt x="0" y="195"/>
                    </a:cubicBezTo>
                    <a:cubicBezTo>
                      <a:pt x="14" y="251"/>
                      <a:pt x="42" y="292"/>
                      <a:pt x="97" y="334"/>
                    </a:cubicBezTo>
                    <a:cubicBezTo>
                      <a:pt x="194" y="375"/>
                      <a:pt x="387" y="389"/>
                      <a:pt x="691" y="389"/>
                    </a:cubicBezTo>
                    <a:cubicBezTo>
                      <a:pt x="718" y="693"/>
                      <a:pt x="801" y="1383"/>
                      <a:pt x="953" y="2460"/>
                    </a:cubicBezTo>
                    <a:cubicBezTo>
                      <a:pt x="1091" y="3551"/>
                      <a:pt x="1160" y="4117"/>
                      <a:pt x="1188" y="4173"/>
                    </a:cubicBezTo>
                    <a:lnTo>
                      <a:pt x="1202" y="4435"/>
                    </a:lnTo>
                    <a:cubicBezTo>
                      <a:pt x="1202" y="4546"/>
                      <a:pt x="1216" y="4642"/>
                      <a:pt x="1229" y="4739"/>
                    </a:cubicBezTo>
                    <a:lnTo>
                      <a:pt x="1257" y="5043"/>
                    </a:lnTo>
                    <a:lnTo>
                      <a:pt x="1409" y="5126"/>
                    </a:lnTo>
                    <a:cubicBezTo>
                      <a:pt x="1478" y="5126"/>
                      <a:pt x="1533" y="5098"/>
                      <a:pt x="1588" y="5043"/>
                    </a:cubicBezTo>
                    <a:cubicBezTo>
                      <a:pt x="1630" y="4987"/>
                      <a:pt x="1657" y="4932"/>
                      <a:pt x="1657" y="4877"/>
                    </a:cubicBezTo>
                    <a:cubicBezTo>
                      <a:pt x="1616" y="4352"/>
                      <a:pt x="1519" y="3606"/>
                      <a:pt x="1367" y="2667"/>
                    </a:cubicBezTo>
                    <a:cubicBezTo>
                      <a:pt x="1202" y="1646"/>
                      <a:pt x="1105" y="914"/>
                      <a:pt x="1077" y="444"/>
                    </a:cubicBezTo>
                    <a:lnTo>
                      <a:pt x="1077" y="403"/>
                    </a:lnTo>
                    <a:lnTo>
                      <a:pt x="1091" y="375"/>
                    </a:lnTo>
                    <a:lnTo>
                      <a:pt x="1243" y="389"/>
                    </a:lnTo>
                    <a:cubicBezTo>
                      <a:pt x="1340" y="403"/>
                      <a:pt x="1409" y="403"/>
                      <a:pt x="1450" y="403"/>
                    </a:cubicBezTo>
                    <a:cubicBezTo>
                      <a:pt x="1519" y="389"/>
                      <a:pt x="1575" y="375"/>
                      <a:pt x="1630" y="320"/>
                    </a:cubicBezTo>
                    <a:cubicBezTo>
                      <a:pt x="1671" y="278"/>
                      <a:pt x="1699" y="237"/>
                      <a:pt x="1699" y="168"/>
                    </a:cubicBezTo>
                    <a:cubicBezTo>
                      <a:pt x="1686" y="56"/>
                      <a:pt x="1618" y="0"/>
                      <a:pt x="1484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2" name="Google Shape;2562;p71"/>
              <p:cNvSpPr/>
              <p:nvPr/>
            </p:nvSpPr>
            <p:spPr>
              <a:xfrm>
                <a:off x="6384050" y="3310175"/>
                <a:ext cx="67960" cy="213840"/>
              </a:xfrm>
              <a:custGeom>
                <a:avLst/>
                <a:gdLst/>
                <a:ahLst/>
                <a:cxnLst/>
                <a:rect l="l" t="t" r="r" b="b"/>
                <a:pathLst>
                  <a:path w="1699" h="5346" extrusionOk="0">
                    <a:moveTo>
                      <a:pt x="1492" y="1"/>
                    </a:moveTo>
                    <a:cubicBezTo>
                      <a:pt x="1395" y="1"/>
                      <a:pt x="1312" y="139"/>
                      <a:pt x="1229" y="401"/>
                    </a:cubicBezTo>
                    <a:cubicBezTo>
                      <a:pt x="1160" y="664"/>
                      <a:pt x="1105" y="954"/>
                      <a:pt x="1050" y="1285"/>
                    </a:cubicBezTo>
                    <a:cubicBezTo>
                      <a:pt x="994" y="1630"/>
                      <a:pt x="967" y="1824"/>
                      <a:pt x="939" y="1879"/>
                    </a:cubicBezTo>
                    <a:cubicBezTo>
                      <a:pt x="939" y="1865"/>
                      <a:pt x="884" y="1672"/>
                      <a:pt x="773" y="1313"/>
                    </a:cubicBezTo>
                    <a:cubicBezTo>
                      <a:pt x="663" y="954"/>
                      <a:pt x="552" y="691"/>
                      <a:pt x="470" y="498"/>
                    </a:cubicBezTo>
                    <a:cubicBezTo>
                      <a:pt x="359" y="277"/>
                      <a:pt x="262" y="167"/>
                      <a:pt x="166" y="167"/>
                    </a:cubicBezTo>
                    <a:lnTo>
                      <a:pt x="0" y="305"/>
                    </a:lnTo>
                    <a:lnTo>
                      <a:pt x="0" y="332"/>
                    </a:lnTo>
                    <a:cubicBezTo>
                      <a:pt x="0" y="443"/>
                      <a:pt x="55" y="622"/>
                      <a:pt x="166" y="898"/>
                    </a:cubicBezTo>
                    <a:cubicBezTo>
                      <a:pt x="262" y="1133"/>
                      <a:pt x="373" y="1437"/>
                      <a:pt x="525" y="1782"/>
                    </a:cubicBezTo>
                    <a:cubicBezTo>
                      <a:pt x="677" y="2128"/>
                      <a:pt x="787" y="2376"/>
                      <a:pt x="842" y="2500"/>
                    </a:cubicBezTo>
                    <a:lnTo>
                      <a:pt x="842" y="2708"/>
                    </a:lnTo>
                    <a:cubicBezTo>
                      <a:pt x="856" y="2777"/>
                      <a:pt x="856" y="2887"/>
                      <a:pt x="884" y="3025"/>
                    </a:cubicBezTo>
                    <a:lnTo>
                      <a:pt x="912" y="3246"/>
                    </a:lnTo>
                    <a:cubicBezTo>
                      <a:pt x="953" y="3467"/>
                      <a:pt x="967" y="3660"/>
                      <a:pt x="981" y="3840"/>
                    </a:cubicBezTo>
                    <a:cubicBezTo>
                      <a:pt x="1008" y="4627"/>
                      <a:pt x="994" y="5069"/>
                      <a:pt x="939" y="5179"/>
                    </a:cubicBezTo>
                    <a:cubicBezTo>
                      <a:pt x="994" y="5290"/>
                      <a:pt x="1077" y="5345"/>
                      <a:pt x="1160" y="5345"/>
                    </a:cubicBezTo>
                    <a:cubicBezTo>
                      <a:pt x="1340" y="5345"/>
                      <a:pt x="1409" y="5166"/>
                      <a:pt x="1395" y="4807"/>
                    </a:cubicBezTo>
                    <a:lnTo>
                      <a:pt x="1312" y="2445"/>
                    </a:lnTo>
                    <a:cubicBezTo>
                      <a:pt x="1312" y="2210"/>
                      <a:pt x="1381" y="1838"/>
                      <a:pt x="1519" y="1299"/>
                    </a:cubicBezTo>
                    <a:cubicBezTo>
                      <a:pt x="1643" y="802"/>
                      <a:pt x="1699" y="429"/>
                      <a:pt x="1699" y="167"/>
                    </a:cubicBezTo>
                    <a:cubicBezTo>
                      <a:pt x="1685" y="111"/>
                      <a:pt x="1671" y="70"/>
                      <a:pt x="1630" y="42"/>
                    </a:cubicBezTo>
                    <a:cubicBezTo>
                      <a:pt x="1588" y="15"/>
                      <a:pt x="1547" y="1"/>
                      <a:pt x="149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3" name="Google Shape;2563;p71"/>
              <p:cNvSpPr/>
              <p:nvPr/>
            </p:nvSpPr>
            <p:spPr>
              <a:xfrm>
                <a:off x="5846561" y="3125252"/>
                <a:ext cx="99440" cy="206560"/>
              </a:xfrm>
              <a:custGeom>
                <a:avLst/>
                <a:gdLst/>
                <a:ahLst/>
                <a:cxnLst/>
                <a:rect l="l" t="t" r="r" b="b"/>
                <a:pathLst>
                  <a:path w="2486" h="5164" extrusionOk="0">
                    <a:moveTo>
                      <a:pt x="642" y="326"/>
                    </a:moveTo>
                    <a:cubicBezTo>
                      <a:pt x="1219" y="326"/>
                      <a:pt x="1654" y="1086"/>
                      <a:pt x="1947" y="2580"/>
                    </a:cubicBezTo>
                    <a:cubicBezTo>
                      <a:pt x="1961" y="2704"/>
                      <a:pt x="1989" y="2787"/>
                      <a:pt x="1989" y="2856"/>
                    </a:cubicBezTo>
                    <a:cubicBezTo>
                      <a:pt x="2030" y="3091"/>
                      <a:pt x="2044" y="3340"/>
                      <a:pt x="2044" y="3574"/>
                    </a:cubicBezTo>
                    <a:cubicBezTo>
                      <a:pt x="2044" y="3699"/>
                      <a:pt x="2030" y="3823"/>
                      <a:pt x="2016" y="3961"/>
                    </a:cubicBezTo>
                    <a:cubicBezTo>
                      <a:pt x="2003" y="4099"/>
                      <a:pt x="1975" y="4210"/>
                      <a:pt x="1934" y="4306"/>
                    </a:cubicBezTo>
                    <a:cubicBezTo>
                      <a:pt x="1892" y="4403"/>
                      <a:pt x="1823" y="4500"/>
                      <a:pt x="1754" y="4569"/>
                    </a:cubicBezTo>
                    <a:cubicBezTo>
                      <a:pt x="1671" y="4638"/>
                      <a:pt x="1588" y="4679"/>
                      <a:pt x="1478" y="4707"/>
                    </a:cubicBezTo>
                    <a:lnTo>
                      <a:pt x="1450" y="4513"/>
                    </a:lnTo>
                    <a:cubicBezTo>
                      <a:pt x="1367" y="4099"/>
                      <a:pt x="1243" y="3533"/>
                      <a:pt x="1064" y="2829"/>
                    </a:cubicBezTo>
                    <a:cubicBezTo>
                      <a:pt x="870" y="2028"/>
                      <a:pt x="746" y="1461"/>
                      <a:pt x="677" y="1144"/>
                    </a:cubicBezTo>
                    <a:cubicBezTo>
                      <a:pt x="622" y="840"/>
                      <a:pt x="580" y="564"/>
                      <a:pt x="580" y="329"/>
                    </a:cubicBezTo>
                    <a:cubicBezTo>
                      <a:pt x="601" y="327"/>
                      <a:pt x="621" y="326"/>
                      <a:pt x="642" y="326"/>
                    </a:cubicBezTo>
                    <a:close/>
                    <a:moveTo>
                      <a:pt x="461" y="0"/>
                    </a:moveTo>
                    <a:cubicBezTo>
                      <a:pt x="385" y="0"/>
                      <a:pt x="310" y="8"/>
                      <a:pt x="235" y="25"/>
                    </a:cubicBezTo>
                    <a:cubicBezTo>
                      <a:pt x="166" y="25"/>
                      <a:pt x="111" y="67"/>
                      <a:pt x="69" y="136"/>
                    </a:cubicBezTo>
                    <a:cubicBezTo>
                      <a:pt x="14" y="191"/>
                      <a:pt x="0" y="260"/>
                      <a:pt x="14" y="329"/>
                    </a:cubicBezTo>
                    <a:cubicBezTo>
                      <a:pt x="28" y="412"/>
                      <a:pt x="83" y="633"/>
                      <a:pt x="194" y="1006"/>
                    </a:cubicBezTo>
                    <a:cubicBezTo>
                      <a:pt x="290" y="1337"/>
                      <a:pt x="346" y="1600"/>
                      <a:pt x="387" y="1751"/>
                    </a:cubicBezTo>
                    <a:cubicBezTo>
                      <a:pt x="470" y="2207"/>
                      <a:pt x="539" y="2608"/>
                      <a:pt x="608" y="2967"/>
                    </a:cubicBezTo>
                    <a:lnTo>
                      <a:pt x="829" y="4182"/>
                    </a:lnTo>
                    <a:cubicBezTo>
                      <a:pt x="948" y="4833"/>
                      <a:pt x="1081" y="5164"/>
                      <a:pt x="1201" y="5164"/>
                    </a:cubicBezTo>
                    <a:cubicBezTo>
                      <a:pt x="1206" y="5164"/>
                      <a:pt x="1211" y="5163"/>
                      <a:pt x="1216" y="5162"/>
                    </a:cubicBezTo>
                    <a:lnTo>
                      <a:pt x="1768" y="5052"/>
                    </a:lnTo>
                    <a:cubicBezTo>
                      <a:pt x="1906" y="4941"/>
                      <a:pt x="2003" y="4845"/>
                      <a:pt x="2086" y="4748"/>
                    </a:cubicBezTo>
                    <a:cubicBezTo>
                      <a:pt x="2251" y="4541"/>
                      <a:pt x="2362" y="4320"/>
                      <a:pt x="2417" y="4085"/>
                    </a:cubicBezTo>
                    <a:cubicBezTo>
                      <a:pt x="2472" y="3878"/>
                      <a:pt x="2486" y="3630"/>
                      <a:pt x="2458" y="3367"/>
                    </a:cubicBezTo>
                    <a:cubicBezTo>
                      <a:pt x="2445" y="3174"/>
                      <a:pt x="2403" y="2911"/>
                      <a:pt x="2348" y="2580"/>
                    </a:cubicBezTo>
                    <a:lnTo>
                      <a:pt x="2265" y="2166"/>
                    </a:lnTo>
                    <a:lnTo>
                      <a:pt x="2237" y="1959"/>
                    </a:lnTo>
                    <a:cubicBezTo>
                      <a:pt x="2224" y="1890"/>
                      <a:pt x="2210" y="1834"/>
                      <a:pt x="2210" y="1765"/>
                    </a:cubicBezTo>
                    <a:cubicBezTo>
                      <a:pt x="2168" y="1586"/>
                      <a:pt x="2113" y="1392"/>
                      <a:pt x="2030" y="1213"/>
                    </a:cubicBezTo>
                    <a:cubicBezTo>
                      <a:pt x="1865" y="854"/>
                      <a:pt x="1616" y="550"/>
                      <a:pt x="1285" y="288"/>
                    </a:cubicBezTo>
                    <a:cubicBezTo>
                      <a:pt x="1133" y="163"/>
                      <a:pt x="967" y="80"/>
                      <a:pt x="774" y="39"/>
                    </a:cubicBezTo>
                    <a:cubicBezTo>
                      <a:pt x="669" y="15"/>
                      <a:pt x="565" y="0"/>
                      <a:pt x="46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4" name="Google Shape;2564;p71"/>
              <p:cNvSpPr/>
              <p:nvPr/>
            </p:nvSpPr>
            <p:spPr>
              <a:xfrm>
                <a:off x="5974163" y="3098812"/>
                <a:ext cx="81800" cy="21584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5396" extrusionOk="0">
                    <a:moveTo>
                      <a:pt x="484" y="907"/>
                    </a:moveTo>
                    <a:lnTo>
                      <a:pt x="691" y="1708"/>
                    </a:lnTo>
                    <a:cubicBezTo>
                      <a:pt x="898" y="2412"/>
                      <a:pt x="1036" y="2992"/>
                      <a:pt x="1119" y="3462"/>
                    </a:cubicBezTo>
                    <a:cubicBezTo>
                      <a:pt x="1133" y="3572"/>
                      <a:pt x="1160" y="3669"/>
                      <a:pt x="1188" y="3738"/>
                    </a:cubicBezTo>
                    <a:cubicBezTo>
                      <a:pt x="1013" y="3757"/>
                      <a:pt x="870" y="3764"/>
                      <a:pt x="757" y="3764"/>
                    </a:cubicBezTo>
                    <a:cubicBezTo>
                      <a:pt x="620" y="3764"/>
                      <a:pt x="529" y="3753"/>
                      <a:pt x="484" y="3738"/>
                    </a:cubicBezTo>
                    <a:cubicBezTo>
                      <a:pt x="456" y="3103"/>
                      <a:pt x="456" y="2164"/>
                      <a:pt x="484" y="907"/>
                    </a:cubicBezTo>
                    <a:close/>
                    <a:moveTo>
                      <a:pt x="472" y="0"/>
                    </a:moveTo>
                    <a:cubicBezTo>
                      <a:pt x="444" y="0"/>
                      <a:pt x="416" y="4"/>
                      <a:pt x="387" y="10"/>
                    </a:cubicBezTo>
                    <a:lnTo>
                      <a:pt x="125" y="51"/>
                    </a:lnTo>
                    <a:cubicBezTo>
                      <a:pt x="97" y="106"/>
                      <a:pt x="83" y="203"/>
                      <a:pt x="83" y="313"/>
                    </a:cubicBezTo>
                    <a:cubicBezTo>
                      <a:pt x="83" y="438"/>
                      <a:pt x="83" y="590"/>
                      <a:pt x="111" y="783"/>
                    </a:cubicBezTo>
                    <a:cubicBezTo>
                      <a:pt x="111" y="880"/>
                      <a:pt x="125" y="949"/>
                      <a:pt x="125" y="1004"/>
                    </a:cubicBezTo>
                    <a:cubicBezTo>
                      <a:pt x="125" y="1045"/>
                      <a:pt x="125" y="1087"/>
                      <a:pt x="138" y="1101"/>
                    </a:cubicBezTo>
                    <a:cubicBezTo>
                      <a:pt x="166" y="2426"/>
                      <a:pt x="125" y="3780"/>
                      <a:pt x="14" y="5161"/>
                    </a:cubicBezTo>
                    <a:lnTo>
                      <a:pt x="14" y="5188"/>
                    </a:lnTo>
                    <a:lnTo>
                      <a:pt x="0" y="5230"/>
                    </a:lnTo>
                    <a:cubicBezTo>
                      <a:pt x="14" y="5285"/>
                      <a:pt x="42" y="5326"/>
                      <a:pt x="97" y="5354"/>
                    </a:cubicBezTo>
                    <a:cubicBezTo>
                      <a:pt x="152" y="5395"/>
                      <a:pt x="221" y="5395"/>
                      <a:pt x="276" y="5395"/>
                    </a:cubicBezTo>
                    <a:cubicBezTo>
                      <a:pt x="346" y="5381"/>
                      <a:pt x="401" y="5340"/>
                      <a:pt x="428" y="5299"/>
                    </a:cubicBezTo>
                    <a:cubicBezTo>
                      <a:pt x="484" y="5202"/>
                      <a:pt x="497" y="5022"/>
                      <a:pt x="484" y="4760"/>
                    </a:cubicBezTo>
                    <a:cubicBezTo>
                      <a:pt x="484" y="4401"/>
                      <a:pt x="484" y="4152"/>
                      <a:pt x="497" y="4028"/>
                    </a:cubicBezTo>
                    <a:lnTo>
                      <a:pt x="1285" y="4014"/>
                    </a:lnTo>
                    <a:lnTo>
                      <a:pt x="1340" y="4166"/>
                    </a:lnTo>
                    <a:cubicBezTo>
                      <a:pt x="1450" y="4539"/>
                      <a:pt x="1519" y="4788"/>
                      <a:pt x="1547" y="4953"/>
                    </a:cubicBezTo>
                    <a:cubicBezTo>
                      <a:pt x="1575" y="5050"/>
                      <a:pt x="1602" y="5105"/>
                      <a:pt x="1671" y="5133"/>
                    </a:cubicBezTo>
                    <a:cubicBezTo>
                      <a:pt x="1704" y="5149"/>
                      <a:pt x="1750" y="5156"/>
                      <a:pt x="1808" y="5156"/>
                    </a:cubicBezTo>
                    <a:cubicBezTo>
                      <a:pt x="1849" y="5156"/>
                      <a:pt x="1896" y="5152"/>
                      <a:pt x="1947" y="5147"/>
                    </a:cubicBezTo>
                    <a:cubicBezTo>
                      <a:pt x="2017" y="5105"/>
                      <a:pt x="2044" y="5022"/>
                      <a:pt x="2030" y="4912"/>
                    </a:cubicBezTo>
                    <a:lnTo>
                      <a:pt x="2030" y="4898"/>
                    </a:lnTo>
                    <a:cubicBezTo>
                      <a:pt x="2017" y="4829"/>
                      <a:pt x="1961" y="4677"/>
                      <a:pt x="1878" y="4429"/>
                    </a:cubicBezTo>
                    <a:cubicBezTo>
                      <a:pt x="1782" y="4166"/>
                      <a:pt x="1727" y="4014"/>
                      <a:pt x="1727" y="3987"/>
                    </a:cubicBezTo>
                    <a:cubicBezTo>
                      <a:pt x="1713" y="3945"/>
                      <a:pt x="1699" y="3862"/>
                      <a:pt x="1644" y="3752"/>
                    </a:cubicBezTo>
                    <a:cubicBezTo>
                      <a:pt x="1602" y="3628"/>
                      <a:pt x="1575" y="3559"/>
                      <a:pt x="1575" y="3517"/>
                    </a:cubicBezTo>
                    <a:cubicBezTo>
                      <a:pt x="1519" y="3200"/>
                      <a:pt x="1367" y="2647"/>
                      <a:pt x="1133" y="1874"/>
                    </a:cubicBezTo>
                    <a:cubicBezTo>
                      <a:pt x="898" y="1114"/>
                      <a:pt x="746" y="548"/>
                      <a:pt x="691" y="148"/>
                    </a:cubicBezTo>
                    <a:cubicBezTo>
                      <a:pt x="677" y="92"/>
                      <a:pt x="636" y="51"/>
                      <a:pt x="580" y="23"/>
                    </a:cubicBezTo>
                    <a:cubicBezTo>
                      <a:pt x="548" y="7"/>
                      <a:pt x="511" y="0"/>
                      <a:pt x="472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5" name="Google Shape;2565;p71"/>
              <p:cNvSpPr/>
              <p:nvPr/>
            </p:nvSpPr>
            <p:spPr>
              <a:xfrm>
                <a:off x="6040444" y="3084051"/>
                <a:ext cx="76800" cy="214120"/>
              </a:xfrm>
              <a:custGeom>
                <a:avLst/>
                <a:gdLst/>
                <a:ahLst/>
                <a:cxnLst/>
                <a:rect l="l" t="t" r="r" b="b"/>
                <a:pathLst>
                  <a:path w="1920" h="5353" extrusionOk="0">
                    <a:moveTo>
                      <a:pt x="1500" y="0"/>
                    </a:moveTo>
                    <a:cubicBezTo>
                      <a:pt x="1487" y="0"/>
                      <a:pt x="1475" y="2"/>
                      <a:pt x="1464" y="6"/>
                    </a:cubicBezTo>
                    <a:cubicBezTo>
                      <a:pt x="1368" y="20"/>
                      <a:pt x="1299" y="158"/>
                      <a:pt x="1243" y="420"/>
                    </a:cubicBezTo>
                    <a:cubicBezTo>
                      <a:pt x="1202" y="682"/>
                      <a:pt x="1174" y="986"/>
                      <a:pt x="1147" y="1331"/>
                    </a:cubicBezTo>
                    <a:cubicBezTo>
                      <a:pt x="1133" y="1663"/>
                      <a:pt x="1119" y="1870"/>
                      <a:pt x="1105" y="1925"/>
                    </a:cubicBezTo>
                    <a:cubicBezTo>
                      <a:pt x="1105" y="1911"/>
                      <a:pt x="1036" y="1732"/>
                      <a:pt x="884" y="1387"/>
                    </a:cubicBezTo>
                    <a:cubicBezTo>
                      <a:pt x="732" y="1041"/>
                      <a:pt x="594" y="779"/>
                      <a:pt x="484" y="600"/>
                    </a:cubicBezTo>
                    <a:cubicBezTo>
                      <a:pt x="360" y="392"/>
                      <a:pt x="249" y="296"/>
                      <a:pt x="166" y="296"/>
                    </a:cubicBezTo>
                    <a:lnTo>
                      <a:pt x="0" y="448"/>
                    </a:lnTo>
                    <a:lnTo>
                      <a:pt x="0" y="489"/>
                    </a:lnTo>
                    <a:cubicBezTo>
                      <a:pt x="14" y="586"/>
                      <a:pt x="97" y="765"/>
                      <a:pt x="235" y="1028"/>
                    </a:cubicBezTo>
                    <a:cubicBezTo>
                      <a:pt x="346" y="1262"/>
                      <a:pt x="498" y="1539"/>
                      <a:pt x="691" y="1870"/>
                    </a:cubicBezTo>
                    <a:cubicBezTo>
                      <a:pt x="870" y="2201"/>
                      <a:pt x="995" y="2436"/>
                      <a:pt x="1064" y="2547"/>
                    </a:cubicBezTo>
                    <a:lnTo>
                      <a:pt x="1105" y="2754"/>
                    </a:lnTo>
                    <a:cubicBezTo>
                      <a:pt x="1105" y="2823"/>
                      <a:pt x="1133" y="2933"/>
                      <a:pt x="1160" y="3071"/>
                    </a:cubicBezTo>
                    <a:lnTo>
                      <a:pt x="1216" y="3292"/>
                    </a:lnTo>
                    <a:cubicBezTo>
                      <a:pt x="1271" y="3500"/>
                      <a:pt x="1312" y="3693"/>
                      <a:pt x="1340" y="3872"/>
                    </a:cubicBezTo>
                    <a:cubicBezTo>
                      <a:pt x="1450" y="4646"/>
                      <a:pt x="1478" y="5088"/>
                      <a:pt x="1437" y="5212"/>
                    </a:cubicBezTo>
                    <a:cubicBezTo>
                      <a:pt x="1509" y="5309"/>
                      <a:pt x="1571" y="5353"/>
                      <a:pt x="1651" y="5353"/>
                    </a:cubicBezTo>
                    <a:cubicBezTo>
                      <a:pt x="1662" y="5353"/>
                      <a:pt x="1673" y="5352"/>
                      <a:pt x="1685" y="5350"/>
                    </a:cubicBezTo>
                    <a:cubicBezTo>
                      <a:pt x="1851" y="5322"/>
                      <a:pt x="1920" y="5143"/>
                      <a:pt x="1865" y="4798"/>
                    </a:cubicBezTo>
                    <a:lnTo>
                      <a:pt x="1533" y="2450"/>
                    </a:lnTo>
                    <a:cubicBezTo>
                      <a:pt x="1506" y="2229"/>
                      <a:pt x="1533" y="1829"/>
                      <a:pt x="1616" y="1290"/>
                    </a:cubicBezTo>
                    <a:cubicBezTo>
                      <a:pt x="1699" y="793"/>
                      <a:pt x="1713" y="406"/>
                      <a:pt x="1671" y="144"/>
                    </a:cubicBezTo>
                    <a:cubicBezTo>
                      <a:pt x="1671" y="89"/>
                      <a:pt x="1644" y="61"/>
                      <a:pt x="1602" y="33"/>
                    </a:cubicBezTo>
                    <a:cubicBezTo>
                      <a:pt x="1572" y="13"/>
                      <a:pt x="1534" y="0"/>
                      <a:pt x="150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6" name="Google Shape;2566;p71"/>
              <p:cNvSpPr/>
              <p:nvPr/>
            </p:nvSpPr>
            <p:spPr>
              <a:xfrm>
                <a:off x="6208367" y="3066931"/>
                <a:ext cx="92280" cy="215240"/>
              </a:xfrm>
              <a:custGeom>
                <a:avLst/>
                <a:gdLst/>
                <a:ahLst/>
                <a:cxnLst/>
                <a:rect l="l" t="t" r="r" b="b"/>
                <a:pathLst>
                  <a:path w="2307" h="5381" extrusionOk="0">
                    <a:moveTo>
                      <a:pt x="805" y="391"/>
                    </a:moveTo>
                    <a:cubicBezTo>
                      <a:pt x="965" y="391"/>
                      <a:pt x="1103" y="458"/>
                      <a:pt x="1230" y="572"/>
                    </a:cubicBezTo>
                    <a:cubicBezTo>
                      <a:pt x="1368" y="710"/>
                      <a:pt x="1451" y="876"/>
                      <a:pt x="1478" y="1083"/>
                    </a:cubicBezTo>
                    <a:lnTo>
                      <a:pt x="1492" y="1221"/>
                    </a:lnTo>
                    <a:cubicBezTo>
                      <a:pt x="1506" y="1414"/>
                      <a:pt x="1547" y="1718"/>
                      <a:pt x="1616" y="2118"/>
                    </a:cubicBezTo>
                    <a:cubicBezTo>
                      <a:pt x="1685" y="2491"/>
                      <a:pt x="1727" y="2795"/>
                      <a:pt x="1741" y="3030"/>
                    </a:cubicBezTo>
                    <a:cubicBezTo>
                      <a:pt x="1754" y="3223"/>
                      <a:pt x="1768" y="3458"/>
                      <a:pt x="1768" y="3720"/>
                    </a:cubicBezTo>
                    <a:cubicBezTo>
                      <a:pt x="1768" y="4024"/>
                      <a:pt x="1741" y="4328"/>
                      <a:pt x="1658" y="4590"/>
                    </a:cubicBezTo>
                    <a:cubicBezTo>
                      <a:pt x="1630" y="4728"/>
                      <a:pt x="1575" y="4839"/>
                      <a:pt x="1506" y="4922"/>
                    </a:cubicBezTo>
                    <a:cubicBezTo>
                      <a:pt x="1437" y="5005"/>
                      <a:pt x="1354" y="5046"/>
                      <a:pt x="1257" y="5060"/>
                    </a:cubicBezTo>
                    <a:cubicBezTo>
                      <a:pt x="1251" y="5060"/>
                      <a:pt x="1246" y="5061"/>
                      <a:pt x="1240" y="5061"/>
                    </a:cubicBezTo>
                    <a:cubicBezTo>
                      <a:pt x="1082" y="5061"/>
                      <a:pt x="950" y="4880"/>
                      <a:pt x="843" y="4508"/>
                    </a:cubicBezTo>
                    <a:cubicBezTo>
                      <a:pt x="719" y="4148"/>
                      <a:pt x="636" y="3776"/>
                      <a:pt x="581" y="3375"/>
                    </a:cubicBezTo>
                    <a:cubicBezTo>
                      <a:pt x="553" y="3113"/>
                      <a:pt x="512" y="2823"/>
                      <a:pt x="484" y="2547"/>
                    </a:cubicBezTo>
                    <a:cubicBezTo>
                      <a:pt x="484" y="2422"/>
                      <a:pt x="470" y="2298"/>
                      <a:pt x="470" y="2188"/>
                    </a:cubicBezTo>
                    <a:lnTo>
                      <a:pt x="456" y="1828"/>
                    </a:lnTo>
                    <a:lnTo>
                      <a:pt x="443" y="1608"/>
                    </a:lnTo>
                    <a:cubicBezTo>
                      <a:pt x="429" y="1552"/>
                      <a:pt x="415" y="1469"/>
                      <a:pt x="415" y="1359"/>
                    </a:cubicBezTo>
                    <a:cubicBezTo>
                      <a:pt x="387" y="1110"/>
                      <a:pt x="401" y="903"/>
                      <a:pt x="443" y="738"/>
                    </a:cubicBezTo>
                    <a:cubicBezTo>
                      <a:pt x="470" y="530"/>
                      <a:pt x="581" y="406"/>
                      <a:pt x="760" y="392"/>
                    </a:cubicBezTo>
                    <a:cubicBezTo>
                      <a:pt x="775" y="391"/>
                      <a:pt x="790" y="391"/>
                      <a:pt x="805" y="391"/>
                    </a:cubicBezTo>
                    <a:close/>
                    <a:moveTo>
                      <a:pt x="566" y="1"/>
                    </a:moveTo>
                    <a:cubicBezTo>
                      <a:pt x="521" y="1"/>
                      <a:pt x="475" y="3"/>
                      <a:pt x="429" y="6"/>
                    </a:cubicBezTo>
                    <a:cubicBezTo>
                      <a:pt x="360" y="19"/>
                      <a:pt x="291" y="47"/>
                      <a:pt x="235" y="102"/>
                    </a:cubicBezTo>
                    <a:cubicBezTo>
                      <a:pt x="194" y="171"/>
                      <a:pt x="153" y="254"/>
                      <a:pt x="125" y="365"/>
                    </a:cubicBezTo>
                    <a:cubicBezTo>
                      <a:pt x="42" y="599"/>
                      <a:pt x="1" y="848"/>
                      <a:pt x="1" y="1097"/>
                    </a:cubicBezTo>
                    <a:cubicBezTo>
                      <a:pt x="1" y="1469"/>
                      <a:pt x="1" y="1732"/>
                      <a:pt x="14" y="1898"/>
                    </a:cubicBezTo>
                    <a:lnTo>
                      <a:pt x="42" y="2450"/>
                    </a:lnTo>
                    <a:lnTo>
                      <a:pt x="56" y="2588"/>
                    </a:lnTo>
                    <a:cubicBezTo>
                      <a:pt x="70" y="2588"/>
                      <a:pt x="70" y="2602"/>
                      <a:pt x="70" y="2629"/>
                    </a:cubicBezTo>
                    <a:lnTo>
                      <a:pt x="83" y="2768"/>
                    </a:lnTo>
                    <a:cubicBezTo>
                      <a:pt x="83" y="2809"/>
                      <a:pt x="83" y="2864"/>
                      <a:pt x="83" y="2933"/>
                    </a:cubicBezTo>
                    <a:cubicBezTo>
                      <a:pt x="125" y="3251"/>
                      <a:pt x="166" y="3596"/>
                      <a:pt x="249" y="3941"/>
                    </a:cubicBezTo>
                    <a:cubicBezTo>
                      <a:pt x="318" y="4314"/>
                      <a:pt x="443" y="4659"/>
                      <a:pt x="622" y="4963"/>
                    </a:cubicBezTo>
                    <a:cubicBezTo>
                      <a:pt x="705" y="5101"/>
                      <a:pt x="815" y="5212"/>
                      <a:pt x="926" y="5281"/>
                    </a:cubicBezTo>
                    <a:cubicBezTo>
                      <a:pt x="1030" y="5350"/>
                      <a:pt x="1144" y="5381"/>
                      <a:pt x="1251" y="5381"/>
                    </a:cubicBezTo>
                    <a:cubicBezTo>
                      <a:pt x="1272" y="5381"/>
                      <a:pt x="1292" y="5380"/>
                      <a:pt x="1313" y="5378"/>
                    </a:cubicBezTo>
                    <a:cubicBezTo>
                      <a:pt x="2017" y="5322"/>
                      <a:pt x="2307" y="4535"/>
                      <a:pt x="2169" y="3044"/>
                    </a:cubicBezTo>
                    <a:lnTo>
                      <a:pt x="2127" y="2588"/>
                    </a:lnTo>
                    <a:cubicBezTo>
                      <a:pt x="2113" y="2464"/>
                      <a:pt x="2086" y="2326"/>
                      <a:pt x="2072" y="2160"/>
                    </a:cubicBezTo>
                    <a:lnTo>
                      <a:pt x="2072" y="2091"/>
                    </a:lnTo>
                    <a:cubicBezTo>
                      <a:pt x="2058" y="1856"/>
                      <a:pt x="2017" y="1621"/>
                      <a:pt x="1962" y="1400"/>
                    </a:cubicBezTo>
                    <a:cubicBezTo>
                      <a:pt x="1920" y="1193"/>
                      <a:pt x="1851" y="1000"/>
                      <a:pt x="1754" y="807"/>
                    </a:cubicBezTo>
                    <a:cubicBezTo>
                      <a:pt x="1672" y="627"/>
                      <a:pt x="1561" y="475"/>
                      <a:pt x="1451" y="351"/>
                    </a:cubicBezTo>
                    <a:cubicBezTo>
                      <a:pt x="1326" y="227"/>
                      <a:pt x="1174" y="130"/>
                      <a:pt x="995" y="75"/>
                    </a:cubicBezTo>
                    <a:cubicBezTo>
                      <a:pt x="866" y="21"/>
                      <a:pt x="721" y="1"/>
                      <a:pt x="56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7" name="Google Shape;2567;p71"/>
              <p:cNvSpPr/>
              <p:nvPr/>
            </p:nvSpPr>
            <p:spPr>
              <a:xfrm>
                <a:off x="6327689" y="3061251"/>
                <a:ext cx="53640" cy="212080"/>
              </a:xfrm>
              <a:custGeom>
                <a:avLst/>
                <a:gdLst/>
                <a:ahLst/>
                <a:cxnLst/>
                <a:rect l="l" t="t" r="r" b="b"/>
                <a:pathLst>
                  <a:path w="1341" h="5302" extrusionOk="0">
                    <a:moveTo>
                      <a:pt x="521" y="0"/>
                    </a:moveTo>
                    <a:cubicBezTo>
                      <a:pt x="442" y="0"/>
                      <a:pt x="365" y="4"/>
                      <a:pt x="291" y="10"/>
                    </a:cubicBezTo>
                    <a:cubicBezTo>
                      <a:pt x="208" y="10"/>
                      <a:pt x="139" y="37"/>
                      <a:pt x="83" y="79"/>
                    </a:cubicBezTo>
                    <a:cubicBezTo>
                      <a:pt x="28" y="120"/>
                      <a:pt x="1" y="175"/>
                      <a:pt x="1" y="258"/>
                    </a:cubicBezTo>
                    <a:cubicBezTo>
                      <a:pt x="14" y="451"/>
                      <a:pt x="14" y="810"/>
                      <a:pt x="14" y="1321"/>
                    </a:cubicBezTo>
                    <a:lnTo>
                      <a:pt x="28" y="1515"/>
                    </a:lnTo>
                    <a:cubicBezTo>
                      <a:pt x="28" y="1694"/>
                      <a:pt x="28" y="2260"/>
                      <a:pt x="56" y="3200"/>
                    </a:cubicBezTo>
                    <a:cubicBezTo>
                      <a:pt x="70" y="4097"/>
                      <a:pt x="70" y="4760"/>
                      <a:pt x="42" y="5202"/>
                    </a:cubicBezTo>
                    <a:cubicBezTo>
                      <a:pt x="138" y="5262"/>
                      <a:pt x="224" y="5301"/>
                      <a:pt x="299" y="5301"/>
                    </a:cubicBezTo>
                    <a:cubicBezTo>
                      <a:pt x="310" y="5301"/>
                      <a:pt x="321" y="5300"/>
                      <a:pt x="332" y="5299"/>
                    </a:cubicBezTo>
                    <a:cubicBezTo>
                      <a:pt x="470" y="5299"/>
                      <a:pt x="525" y="5174"/>
                      <a:pt x="525" y="4953"/>
                    </a:cubicBezTo>
                    <a:lnTo>
                      <a:pt x="415" y="2730"/>
                    </a:lnTo>
                    <a:lnTo>
                      <a:pt x="415" y="2730"/>
                    </a:lnTo>
                    <a:cubicBezTo>
                      <a:pt x="498" y="2758"/>
                      <a:pt x="594" y="2758"/>
                      <a:pt x="719" y="2758"/>
                    </a:cubicBezTo>
                    <a:cubicBezTo>
                      <a:pt x="801" y="2758"/>
                      <a:pt x="871" y="2730"/>
                      <a:pt x="926" y="2689"/>
                    </a:cubicBezTo>
                    <a:cubicBezTo>
                      <a:pt x="967" y="2633"/>
                      <a:pt x="995" y="2578"/>
                      <a:pt x="995" y="2509"/>
                    </a:cubicBezTo>
                    <a:cubicBezTo>
                      <a:pt x="995" y="2395"/>
                      <a:pt x="879" y="2328"/>
                      <a:pt x="658" y="2328"/>
                    </a:cubicBezTo>
                    <a:cubicBezTo>
                      <a:pt x="638" y="2328"/>
                      <a:pt x="616" y="2328"/>
                      <a:pt x="594" y="2330"/>
                    </a:cubicBezTo>
                    <a:lnTo>
                      <a:pt x="456" y="2330"/>
                    </a:lnTo>
                    <a:lnTo>
                      <a:pt x="456" y="2122"/>
                    </a:lnTo>
                    <a:cubicBezTo>
                      <a:pt x="442" y="1888"/>
                      <a:pt x="442" y="1625"/>
                      <a:pt x="456" y="1335"/>
                    </a:cubicBezTo>
                    <a:cubicBezTo>
                      <a:pt x="456" y="1018"/>
                      <a:pt x="456" y="755"/>
                      <a:pt x="442" y="548"/>
                    </a:cubicBezTo>
                    <a:lnTo>
                      <a:pt x="442" y="465"/>
                    </a:lnTo>
                    <a:lnTo>
                      <a:pt x="539" y="451"/>
                    </a:lnTo>
                    <a:cubicBezTo>
                      <a:pt x="705" y="451"/>
                      <a:pt x="843" y="465"/>
                      <a:pt x="953" y="520"/>
                    </a:cubicBezTo>
                    <a:cubicBezTo>
                      <a:pt x="1216" y="507"/>
                      <a:pt x="1340" y="424"/>
                      <a:pt x="1340" y="272"/>
                    </a:cubicBezTo>
                    <a:cubicBezTo>
                      <a:pt x="1326" y="203"/>
                      <a:pt x="1285" y="148"/>
                      <a:pt x="1202" y="106"/>
                    </a:cubicBezTo>
                    <a:cubicBezTo>
                      <a:pt x="1119" y="65"/>
                      <a:pt x="1009" y="37"/>
                      <a:pt x="871" y="23"/>
                    </a:cubicBezTo>
                    <a:cubicBezTo>
                      <a:pt x="749" y="7"/>
                      <a:pt x="633" y="0"/>
                      <a:pt x="52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8" name="Google Shape;2568;p71"/>
              <p:cNvSpPr/>
              <p:nvPr/>
            </p:nvSpPr>
            <p:spPr>
              <a:xfrm>
                <a:off x="6524492" y="3038371"/>
                <a:ext cx="379360" cy="389440"/>
              </a:xfrm>
              <a:custGeom>
                <a:avLst/>
                <a:gdLst/>
                <a:ahLst/>
                <a:cxnLst/>
                <a:rect l="l" t="t" r="r" b="b"/>
                <a:pathLst>
                  <a:path w="9484" h="9736" extrusionOk="0">
                    <a:moveTo>
                      <a:pt x="4699" y="0"/>
                    </a:moveTo>
                    <a:cubicBezTo>
                      <a:pt x="4542" y="0"/>
                      <a:pt x="4443" y="154"/>
                      <a:pt x="4443" y="540"/>
                    </a:cubicBezTo>
                    <a:cubicBezTo>
                      <a:pt x="4443" y="1852"/>
                      <a:pt x="5645" y="2335"/>
                      <a:pt x="5079" y="2556"/>
                    </a:cubicBezTo>
                    <a:cubicBezTo>
                      <a:pt x="4499" y="2791"/>
                      <a:pt x="715" y="2805"/>
                      <a:pt x="425" y="3330"/>
                    </a:cubicBezTo>
                    <a:cubicBezTo>
                      <a:pt x="0" y="4110"/>
                      <a:pt x="918" y="4177"/>
                      <a:pt x="1829" y="4177"/>
                    </a:cubicBezTo>
                    <a:cubicBezTo>
                      <a:pt x="2017" y="4177"/>
                      <a:pt x="2204" y="4174"/>
                      <a:pt x="2379" y="4174"/>
                    </a:cubicBezTo>
                    <a:cubicBezTo>
                      <a:pt x="2542" y="4174"/>
                      <a:pt x="2695" y="4176"/>
                      <a:pt x="2828" y="4186"/>
                    </a:cubicBezTo>
                    <a:lnTo>
                      <a:pt x="3725" y="8812"/>
                    </a:lnTo>
                    <a:cubicBezTo>
                      <a:pt x="5252" y="9020"/>
                      <a:pt x="5763" y="9735"/>
                      <a:pt x="6626" y="9735"/>
                    </a:cubicBezTo>
                    <a:cubicBezTo>
                      <a:pt x="6738" y="9735"/>
                      <a:pt x="6857" y="9723"/>
                      <a:pt x="6984" y="9696"/>
                    </a:cubicBezTo>
                    <a:cubicBezTo>
                      <a:pt x="8600" y="9364"/>
                      <a:pt x="9042" y="7818"/>
                      <a:pt x="9166" y="6962"/>
                    </a:cubicBezTo>
                    <a:cubicBezTo>
                      <a:pt x="9484" y="5594"/>
                      <a:pt x="8655" y="2957"/>
                      <a:pt x="6805" y="2335"/>
                    </a:cubicBezTo>
                    <a:cubicBezTo>
                      <a:pt x="6805" y="2335"/>
                      <a:pt x="5309" y="0"/>
                      <a:pt x="4699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69" name="Google Shape;2569;p71"/>
              <p:cNvSpPr/>
              <p:nvPr/>
            </p:nvSpPr>
            <p:spPr>
              <a:xfrm>
                <a:off x="5240590" y="3265454"/>
                <a:ext cx="524240" cy="424280"/>
              </a:xfrm>
              <a:custGeom>
                <a:avLst/>
                <a:gdLst/>
                <a:ahLst/>
                <a:cxnLst/>
                <a:rect l="l" t="t" r="r" b="b"/>
                <a:pathLst>
                  <a:path w="13106" h="10607" extrusionOk="0">
                    <a:moveTo>
                      <a:pt x="4267" y="0"/>
                    </a:moveTo>
                    <a:cubicBezTo>
                      <a:pt x="4267" y="0"/>
                      <a:pt x="0" y="7582"/>
                      <a:pt x="1616" y="9888"/>
                    </a:cubicBezTo>
                    <a:cubicBezTo>
                      <a:pt x="1976" y="10407"/>
                      <a:pt x="2435" y="10607"/>
                      <a:pt x="2948" y="10607"/>
                    </a:cubicBezTo>
                    <a:cubicBezTo>
                      <a:pt x="4681" y="10607"/>
                      <a:pt x="7032" y="8325"/>
                      <a:pt x="8293" y="8325"/>
                    </a:cubicBezTo>
                    <a:cubicBezTo>
                      <a:pt x="8319" y="8325"/>
                      <a:pt x="8344" y="8326"/>
                      <a:pt x="8369" y="8327"/>
                    </a:cubicBezTo>
                    <a:cubicBezTo>
                      <a:pt x="8376" y="8328"/>
                      <a:pt x="8383" y="8328"/>
                      <a:pt x="8391" y="8328"/>
                    </a:cubicBezTo>
                    <a:cubicBezTo>
                      <a:pt x="8657" y="8328"/>
                      <a:pt x="9524" y="8113"/>
                      <a:pt x="9805" y="7872"/>
                    </a:cubicBezTo>
                    <a:cubicBezTo>
                      <a:pt x="11517" y="7499"/>
                      <a:pt x="13105" y="7347"/>
                      <a:pt x="12608" y="6739"/>
                    </a:cubicBezTo>
                    <a:cubicBezTo>
                      <a:pt x="12429" y="6518"/>
                      <a:pt x="12166" y="6422"/>
                      <a:pt x="11876" y="6394"/>
                    </a:cubicBezTo>
                    <a:cubicBezTo>
                      <a:pt x="12277" y="6215"/>
                      <a:pt x="12456" y="6021"/>
                      <a:pt x="12097" y="5828"/>
                    </a:cubicBezTo>
                    <a:cubicBezTo>
                      <a:pt x="11863" y="5690"/>
                      <a:pt x="11600" y="5635"/>
                      <a:pt x="11338" y="5621"/>
                    </a:cubicBezTo>
                    <a:cubicBezTo>
                      <a:pt x="12084" y="5345"/>
                      <a:pt x="12622" y="4958"/>
                      <a:pt x="11724" y="4557"/>
                    </a:cubicBezTo>
                    <a:cubicBezTo>
                      <a:pt x="11352" y="4392"/>
                      <a:pt x="11006" y="4295"/>
                      <a:pt x="10716" y="4267"/>
                    </a:cubicBezTo>
                    <a:cubicBezTo>
                      <a:pt x="11296" y="4005"/>
                      <a:pt x="11669" y="3660"/>
                      <a:pt x="11089" y="3287"/>
                    </a:cubicBezTo>
                    <a:cubicBezTo>
                      <a:pt x="10880" y="3154"/>
                      <a:pt x="10584" y="3108"/>
                      <a:pt x="10267" y="3108"/>
                    </a:cubicBezTo>
                    <a:cubicBezTo>
                      <a:pt x="9893" y="3108"/>
                      <a:pt x="9491" y="3172"/>
                      <a:pt x="9170" y="3232"/>
                    </a:cubicBezTo>
                    <a:cubicBezTo>
                      <a:pt x="9059" y="2541"/>
                      <a:pt x="9128" y="2417"/>
                      <a:pt x="9004" y="2362"/>
                    </a:cubicBezTo>
                    <a:cubicBezTo>
                      <a:pt x="7582" y="1644"/>
                      <a:pt x="4267" y="0"/>
                      <a:pt x="4267" y="0"/>
                    </a:cubicBezTo>
                    <a:close/>
                  </a:path>
                </a:pathLst>
              </a:custGeom>
              <a:solidFill>
                <a:srgbClr val="F4C5B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0" name="Google Shape;2570;p71"/>
              <p:cNvSpPr/>
              <p:nvPr/>
            </p:nvSpPr>
            <p:spPr>
              <a:xfrm>
                <a:off x="5772519" y="2381081"/>
                <a:ext cx="82920" cy="184520"/>
              </a:xfrm>
              <a:custGeom>
                <a:avLst/>
                <a:gdLst/>
                <a:ahLst/>
                <a:cxnLst/>
                <a:rect l="l" t="t" r="r" b="b"/>
                <a:pathLst>
                  <a:path w="2073" h="4613" extrusionOk="0">
                    <a:moveTo>
                      <a:pt x="1340" y="0"/>
                    </a:moveTo>
                    <a:cubicBezTo>
                      <a:pt x="1271" y="14"/>
                      <a:pt x="1230" y="83"/>
                      <a:pt x="1244" y="138"/>
                    </a:cubicBezTo>
                    <a:cubicBezTo>
                      <a:pt x="1244" y="180"/>
                      <a:pt x="1824" y="3439"/>
                      <a:pt x="70" y="4392"/>
                    </a:cubicBezTo>
                    <a:cubicBezTo>
                      <a:pt x="15" y="4419"/>
                      <a:pt x="1" y="4488"/>
                      <a:pt x="28" y="4543"/>
                    </a:cubicBezTo>
                    <a:cubicBezTo>
                      <a:pt x="42" y="4585"/>
                      <a:pt x="84" y="4613"/>
                      <a:pt x="125" y="4613"/>
                    </a:cubicBezTo>
                    <a:cubicBezTo>
                      <a:pt x="139" y="4613"/>
                      <a:pt x="166" y="4599"/>
                      <a:pt x="180" y="4599"/>
                    </a:cubicBezTo>
                    <a:cubicBezTo>
                      <a:pt x="2072" y="3563"/>
                      <a:pt x="1492" y="235"/>
                      <a:pt x="1465" y="97"/>
                    </a:cubicBezTo>
                    <a:cubicBezTo>
                      <a:pt x="1451" y="42"/>
                      <a:pt x="1396" y="0"/>
                      <a:pt x="1340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1" name="Google Shape;2571;p71"/>
              <p:cNvSpPr/>
              <p:nvPr/>
            </p:nvSpPr>
            <p:spPr>
              <a:xfrm>
                <a:off x="5971963" y="2322920"/>
                <a:ext cx="135920" cy="95200"/>
              </a:xfrm>
              <a:custGeom>
                <a:avLst/>
                <a:gdLst/>
                <a:ahLst/>
                <a:cxnLst/>
                <a:rect l="l" t="t" r="r" b="b"/>
                <a:pathLst>
                  <a:path w="3398" h="2380" extrusionOk="0">
                    <a:moveTo>
                      <a:pt x="136" y="1"/>
                    </a:moveTo>
                    <a:cubicBezTo>
                      <a:pt x="88" y="1"/>
                      <a:pt x="37" y="27"/>
                      <a:pt x="14" y="73"/>
                    </a:cubicBezTo>
                    <a:cubicBezTo>
                      <a:pt x="0" y="142"/>
                      <a:pt x="28" y="197"/>
                      <a:pt x="83" y="225"/>
                    </a:cubicBezTo>
                    <a:cubicBezTo>
                      <a:pt x="111" y="239"/>
                      <a:pt x="2872" y="1219"/>
                      <a:pt x="3162" y="2296"/>
                    </a:cubicBezTo>
                    <a:cubicBezTo>
                      <a:pt x="3176" y="2352"/>
                      <a:pt x="3218" y="2379"/>
                      <a:pt x="3273" y="2379"/>
                    </a:cubicBezTo>
                    <a:lnTo>
                      <a:pt x="3301" y="2379"/>
                    </a:lnTo>
                    <a:cubicBezTo>
                      <a:pt x="3370" y="2366"/>
                      <a:pt x="3397" y="2296"/>
                      <a:pt x="3383" y="2227"/>
                    </a:cubicBezTo>
                    <a:cubicBezTo>
                      <a:pt x="3066" y="1040"/>
                      <a:pt x="290" y="46"/>
                      <a:pt x="166" y="4"/>
                    </a:cubicBezTo>
                    <a:cubicBezTo>
                      <a:pt x="156" y="2"/>
                      <a:pt x="146" y="1"/>
                      <a:pt x="13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2" name="Google Shape;2572;p71"/>
              <p:cNvSpPr/>
              <p:nvPr/>
            </p:nvSpPr>
            <p:spPr>
              <a:xfrm>
                <a:off x="5711198" y="2368840"/>
                <a:ext cx="80720" cy="171920"/>
              </a:xfrm>
              <a:custGeom>
                <a:avLst/>
                <a:gdLst/>
                <a:ahLst/>
                <a:cxnLst/>
                <a:rect l="l" t="t" r="r" b="b"/>
                <a:pathLst>
                  <a:path w="2018" h="4298" extrusionOk="0">
                    <a:moveTo>
                      <a:pt x="1892" y="0"/>
                    </a:moveTo>
                    <a:cubicBezTo>
                      <a:pt x="1862" y="0"/>
                      <a:pt x="1832" y="14"/>
                      <a:pt x="1810" y="44"/>
                    </a:cubicBezTo>
                    <a:cubicBezTo>
                      <a:pt x="1727" y="127"/>
                      <a:pt x="1" y="2115"/>
                      <a:pt x="705" y="4228"/>
                    </a:cubicBezTo>
                    <a:cubicBezTo>
                      <a:pt x="719" y="4269"/>
                      <a:pt x="774" y="4297"/>
                      <a:pt x="816" y="4297"/>
                    </a:cubicBezTo>
                    <a:lnTo>
                      <a:pt x="857" y="4297"/>
                    </a:lnTo>
                    <a:cubicBezTo>
                      <a:pt x="912" y="4269"/>
                      <a:pt x="940" y="4214"/>
                      <a:pt x="926" y="4145"/>
                    </a:cubicBezTo>
                    <a:cubicBezTo>
                      <a:pt x="263" y="2170"/>
                      <a:pt x="1962" y="209"/>
                      <a:pt x="1976" y="196"/>
                    </a:cubicBezTo>
                    <a:cubicBezTo>
                      <a:pt x="2017" y="140"/>
                      <a:pt x="2017" y="71"/>
                      <a:pt x="1962" y="30"/>
                    </a:cubicBezTo>
                    <a:cubicBezTo>
                      <a:pt x="1943" y="11"/>
                      <a:pt x="1917" y="0"/>
                      <a:pt x="189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3" name="Google Shape;2573;p71"/>
              <p:cNvSpPr/>
              <p:nvPr/>
            </p:nvSpPr>
            <p:spPr>
              <a:xfrm>
                <a:off x="5609557" y="2350680"/>
                <a:ext cx="136480" cy="221000"/>
              </a:xfrm>
              <a:custGeom>
                <a:avLst/>
                <a:gdLst/>
                <a:ahLst/>
                <a:cxnLst/>
                <a:rect l="l" t="t" r="r" b="b"/>
                <a:pathLst>
                  <a:path w="3412" h="5525" extrusionOk="0">
                    <a:moveTo>
                      <a:pt x="3276" y="1"/>
                    </a:moveTo>
                    <a:cubicBezTo>
                      <a:pt x="3257" y="1"/>
                      <a:pt x="3237" y="5"/>
                      <a:pt x="3219" y="14"/>
                    </a:cubicBezTo>
                    <a:cubicBezTo>
                      <a:pt x="3191" y="42"/>
                      <a:pt x="1" y="2182"/>
                      <a:pt x="1492" y="5455"/>
                    </a:cubicBezTo>
                    <a:cubicBezTo>
                      <a:pt x="1506" y="5497"/>
                      <a:pt x="1548" y="5524"/>
                      <a:pt x="1589" y="5524"/>
                    </a:cubicBezTo>
                    <a:cubicBezTo>
                      <a:pt x="1603" y="5524"/>
                      <a:pt x="1630" y="5524"/>
                      <a:pt x="1644" y="5511"/>
                    </a:cubicBezTo>
                    <a:cubicBezTo>
                      <a:pt x="1700" y="5483"/>
                      <a:pt x="1727" y="5414"/>
                      <a:pt x="1700" y="5359"/>
                    </a:cubicBezTo>
                    <a:cubicBezTo>
                      <a:pt x="1106" y="4061"/>
                      <a:pt x="1202" y="2804"/>
                      <a:pt x="1976" y="1616"/>
                    </a:cubicBezTo>
                    <a:cubicBezTo>
                      <a:pt x="2570" y="732"/>
                      <a:pt x="3329" y="208"/>
                      <a:pt x="3343" y="208"/>
                    </a:cubicBezTo>
                    <a:cubicBezTo>
                      <a:pt x="3398" y="166"/>
                      <a:pt x="3412" y="97"/>
                      <a:pt x="3370" y="56"/>
                    </a:cubicBezTo>
                    <a:cubicBezTo>
                      <a:pt x="3352" y="19"/>
                      <a:pt x="3315" y="1"/>
                      <a:pt x="3276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4" name="Google Shape;2574;p71"/>
              <p:cNvSpPr/>
              <p:nvPr/>
            </p:nvSpPr>
            <p:spPr>
              <a:xfrm>
                <a:off x="5815600" y="2777127"/>
                <a:ext cx="55840" cy="128760"/>
              </a:xfrm>
              <a:custGeom>
                <a:avLst/>
                <a:gdLst/>
                <a:ahLst/>
                <a:cxnLst/>
                <a:rect l="l" t="t" r="r" b="b"/>
                <a:pathLst>
                  <a:path w="1396" h="3219" extrusionOk="0">
                    <a:moveTo>
                      <a:pt x="111" y="1"/>
                    </a:moveTo>
                    <a:cubicBezTo>
                      <a:pt x="56" y="1"/>
                      <a:pt x="1" y="56"/>
                      <a:pt x="15" y="125"/>
                    </a:cubicBezTo>
                    <a:cubicBezTo>
                      <a:pt x="29" y="442"/>
                      <a:pt x="277" y="3218"/>
                      <a:pt x="1271" y="3218"/>
                    </a:cubicBezTo>
                    <a:cubicBezTo>
                      <a:pt x="1340" y="3218"/>
                      <a:pt x="1396" y="3177"/>
                      <a:pt x="1396" y="3108"/>
                    </a:cubicBezTo>
                    <a:cubicBezTo>
                      <a:pt x="1396" y="3039"/>
                      <a:pt x="1340" y="2997"/>
                      <a:pt x="1271" y="2997"/>
                    </a:cubicBezTo>
                    <a:cubicBezTo>
                      <a:pt x="678" y="2997"/>
                      <a:pt x="319" y="1216"/>
                      <a:pt x="236" y="111"/>
                    </a:cubicBezTo>
                    <a:cubicBezTo>
                      <a:pt x="236" y="42"/>
                      <a:pt x="180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5" name="Google Shape;2575;p71"/>
              <p:cNvSpPr/>
              <p:nvPr/>
            </p:nvSpPr>
            <p:spPr>
              <a:xfrm>
                <a:off x="5702358" y="2786407"/>
                <a:ext cx="80160" cy="134920"/>
              </a:xfrm>
              <a:custGeom>
                <a:avLst/>
                <a:gdLst/>
                <a:ahLst/>
                <a:cxnLst/>
                <a:rect l="l" t="t" r="r" b="b"/>
                <a:pathLst>
                  <a:path w="2004" h="3373" extrusionOk="0">
                    <a:moveTo>
                      <a:pt x="651" y="1"/>
                    </a:moveTo>
                    <a:cubicBezTo>
                      <a:pt x="595" y="1"/>
                      <a:pt x="552" y="38"/>
                      <a:pt x="540" y="86"/>
                    </a:cubicBezTo>
                    <a:cubicBezTo>
                      <a:pt x="540" y="114"/>
                      <a:pt x="1" y="2890"/>
                      <a:pt x="1851" y="3373"/>
                    </a:cubicBezTo>
                    <a:lnTo>
                      <a:pt x="1879" y="3373"/>
                    </a:lnTo>
                    <a:cubicBezTo>
                      <a:pt x="1934" y="3373"/>
                      <a:pt x="1976" y="3345"/>
                      <a:pt x="1990" y="3290"/>
                    </a:cubicBezTo>
                    <a:cubicBezTo>
                      <a:pt x="2003" y="3221"/>
                      <a:pt x="1976" y="3166"/>
                      <a:pt x="1907" y="3152"/>
                    </a:cubicBezTo>
                    <a:cubicBezTo>
                      <a:pt x="277" y="2724"/>
                      <a:pt x="760" y="155"/>
                      <a:pt x="760" y="141"/>
                    </a:cubicBezTo>
                    <a:cubicBezTo>
                      <a:pt x="774" y="72"/>
                      <a:pt x="733" y="17"/>
                      <a:pt x="678" y="3"/>
                    </a:cubicBezTo>
                    <a:cubicBezTo>
                      <a:pt x="669" y="2"/>
                      <a:pt x="660" y="1"/>
                      <a:pt x="65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6" name="Google Shape;2576;p71"/>
              <p:cNvSpPr/>
              <p:nvPr/>
            </p:nvSpPr>
            <p:spPr>
              <a:xfrm>
                <a:off x="5636637" y="2771047"/>
                <a:ext cx="54160" cy="122680"/>
              </a:xfrm>
              <a:custGeom>
                <a:avLst/>
                <a:gdLst/>
                <a:ahLst/>
                <a:cxnLst/>
                <a:rect l="l" t="t" r="r" b="b"/>
                <a:pathLst>
                  <a:path w="1354" h="3067" extrusionOk="0">
                    <a:moveTo>
                      <a:pt x="685" y="0"/>
                    </a:moveTo>
                    <a:cubicBezTo>
                      <a:pt x="647" y="0"/>
                      <a:pt x="612" y="15"/>
                      <a:pt x="594" y="42"/>
                    </a:cubicBezTo>
                    <a:cubicBezTo>
                      <a:pt x="567" y="84"/>
                      <a:pt x="1" y="898"/>
                      <a:pt x="194" y="1796"/>
                    </a:cubicBezTo>
                    <a:cubicBezTo>
                      <a:pt x="304" y="2307"/>
                      <a:pt x="622" y="2721"/>
                      <a:pt x="1161" y="3053"/>
                    </a:cubicBezTo>
                    <a:cubicBezTo>
                      <a:pt x="1174" y="3066"/>
                      <a:pt x="1202" y="3066"/>
                      <a:pt x="1216" y="3066"/>
                    </a:cubicBezTo>
                    <a:cubicBezTo>
                      <a:pt x="1257" y="3066"/>
                      <a:pt x="1299" y="3053"/>
                      <a:pt x="1326" y="3011"/>
                    </a:cubicBezTo>
                    <a:cubicBezTo>
                      <a:pt x="1354" y="2956"/>
                      <a:pt x="1340" y="2887"/>
                      <a:pt x="1285" y="2859"/>
                    </a:cubicBezTo>
                    <a:cubicBezTo>
                      <a:pt x="802" y="2569"/>
                      <a:pt x="512" y="2196"/>
                      <a:pt x="415" y="1754"/>
                    </a:cubicBezTo>
                    <a:cubicBezTo>
                      <a:pt x="249" y="954"/>
                      <a:pt x="774" y="180"/>
                      <a:pt x="774" y="180"/>
                    </a:cubicBezTo>
                    <a:cubicBezTo>
                      <a:pt x="815" y="125"/>
                      <a:pt x="802" y="56"/>
                      <a:pt x="746" y="14"/>
                    </a:cubicBezTo>
                    <a:cubicBezTo>
                      <a:pt x="727" y="5"/>
                      <a:pt x="705" y="0"/>
                      <a:pt x="68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7" name="Google Shape;2577;p71"/>
              <p:cNvSpPr/>
              <p:nvPr/>
            </p:nvSpPr>
            <p:spPr>
              <a:xfrm>
                <a:off x="5743799" y="2627764"/>
                <a:ext cx="78480" cy="89200"/>
              </a:xfrm>
              <a:custGeom>
                <a:avLst/>
                <a:gdLst/>
                <a:ahLst/>
                <a:cxnLst/>
                <a:rect l="l" t="t" r="r" b="b"/>
                <a:pathLst>
                  <a:path w="1962" h="2230" extrusionOk="0">
                    <a:moveTo>
                      <a:pt x="455" y="0"/>
                    </a:moveTo>
                    <a:cubicBezTo>
                      <a:pt x="412" y="0"/>
                      <a:pt x="372" y="7"/>
                      <a:pt x="332" y="20"/>
                    </a:cubicBezTo>
                    <a:cubicBezTo>
                      <a:pt x="56" y="103"/>
                      <a:pt x="1" y="476"/>
                      <a:pt x="1" y="503"/>
                    </a:cubicBezTo>
                    <a:cubicBezTo>
                      <a:pt x="1" y="558"/>
                      <a:pt x="42" y="614"/>
                      <a:pt x="97" y="627"/>
                    </a:cubicBezTo>
                    <a:cubicBezTo>
                      <a:pt x="166" y="627"/>
                      <a:pt x="222" y="586"/>
                      <a:pt x="235" y="531"/>
                    </a:cubicBezTo>
                    <a:cubicBezTo>
                      <a:pt x="235" y="517"/>
                      <a:pt x="263" y="282"/>
                      <a:pt x="401" y="241"/>
                    </a:cubicBezTo>
                    <a:cubicBezTo>
                      <a:pt x="413" y="236"/>
                      <a:pt x="430" y="232"/>
                      <a:pt x="451" y="232"/>
                    </a:cubicBezTo>
                    <a:cubicBezTo>
                      <a:pt x="549" y="232"/>
                      <a:pt x="752" y="312"/>
                      <a:pt x="1105" y="710"/>
                    </a:cubicBezTo>
                    <a:cubicBezTo>
                      <a:pt x="1672" y="1346"/>
                      <a:pt x="1685" y="1801"/>
                      <a:pt x="1561" y="1939"/>
                    </a:cubicBezTo>
                    <a:cubicBezTo>
                      <a:pt x="1529" y="1978"/>
                      <a:pt x="1482" y="1998"/>
                      <a:pt x="1427" y="1998"/>
                    </a:cubicBezTo>
                    <a:cubicBezTo>
                      <a:pt x="1364" y="1998"/>
                      <a:pt x="1290" y="1971"/>
                      <a:pt x="1216" y="1912"/>
                    </a:cubicBezTo>
                    <a:cubicBezTo>
                      <a:pt x="1105" y="1829"/>
                      <a:pt x="1036" y="1746"/>
                      <a:pt x="1036" y="1649"/>
                    </a:cubicBezTo>
                    <a:cubicBezTo>
                      <a:pt x="1036" y="1470"/>
                      <a:pt x="1202" y="1304"/>
                      <a:pt x="1257" y="1249"/>
                    </a:cubicBezTo>
                    <a:cubicBezTo>
                      <a:pt x="1313" y="1207"/>
                      <a:pt x="1313" y="1138"/>
                      <a:pt x="1285" y="1097"/>
                    </a:cubicBezTo>
                    <a:cubicBezTo>
                      <a:pt x="1261" y="1065"/>
                      <a:pt x="1227" y="1051"/>
                      <a:pt x="1192" y="1051"/>
                    </a:cubicBezTo>
                    <a:cubicBezTo>
                      <a:pt x="1167" y="1051"/>
                      <a:pt x="1142" y="1058"/>
                      <a:pt x="1119" y="1069"/>
                    </a:cubicBezTo>
                    <a:cubicBezTo>
                      <a:pt x="1105" y="1083"/>
                      <a:pt x="802" y="1332"/>
                      <a:pt x="802" y="1649"/>
                    </a:cubicBezTo>
                    <a:cubicBezTo>
                      <a:pt x="815" y="1815"/>
                      <a:pt x="912" y="1967"/>
                      <a:pt x="1078" y="2105"/>
                    </a:cubicBezTo>
                    <a:cubicBezTo>
                      <a:pt x="1202" y="2188"/>
                      <a:pt x="1326" y="2229"/>
                      <a:pt x="1437" y="2229"/>
                    </a:cubicBezTo>
                    <a:cubicBezTo>
                      <a:pt x="1561" y="2229"/>
                      <a:pt x="1658" y="2188"/>
                      <a:pt x="1741" y="2105"/>
                    </a:cubicBezTo>
                    <a:cubicBezTo>
                      <a:pt x="1962" y="1843"/>
                      <a:pt x="1920" y="1263"/>
                      <a:pt x="1271" y="545"/>
                    </a:cubicBezTo>
                    <a:cubicBezTo>
                      <a:pt x="946" y="184"/>
                      <a:pt x="679" y="0"/>
                      <a:pt x="4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8" name="Google Shape;2578;p71"/>
              <p:cNvSpPr/>
              <p:nvPr/>
            </p:nvSpPr>
            <p:spPr>
              <a:xfrm>
                <a:off x="5964203" y="2662245"/>
                <a:ext cx="95600" cy="8732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2183" extrusionOk="0">
                    <a:moveTo>
                      <a:pt x="2279" y="0"/>
                    </a:moveTo>
                    <a:cubicBezTo>
                      <a:pt x="2210" y="0"/>
                      <a:pt x="2169" y="42"/>
                      <a:pt x="2169" y="111"/>
                    </a:cubicBezTo>
                    <a:cubicBezTo>
                      <a:pt x="2169" y="829"/>
                      <a:pt x="2003" y="1947"/>
                      <a:pt x="1589" y="1947"/>
                    </a:cubicBezTo>
                    <a:cubicBezTo>
                      <a:pt x="1147" y="1947"/>
                      <a:pt x="525" y="843"/>
                      <a:pt x="235" y="138"/>
                    </a:cubicBezTo>
                    <a:cubicBezTo>
                      <a:pt x="215" y="98"/>
                      <a:pt x="173" y="72"/>
                      <a:pt x="130" y="72"/>
                    </a:cubicBezTo>
                    <a:cubicBezTo>
                      <a:pt x="114" y="72"/>
                      <a:pt x="98" y="76"/>
                      <a:pt x="84" y="83"/>
                    </a:cubicBezTo>
                    <a:cubicBezTo>
                      <a:pt x="28" y="111"/>
                      <a:pt x="1" y="166"/>
                      <a:pt x="28" y="235"/>
                    </a:cubicBezTo>
                    <a:cubicBezTo>
                      <a:pt x="111" y="428"/>
                      <a:pt x="843" y="2182"/>
                      <a:pt x="1589" y="2182"/>
                    </a:cubicBezTo>
                    <a:cubicBezTo>
                      <a:pt x="2376" y="2182"/>
                      <a:pt x="2390" y="318"/>
                      <a:pt x="2390" y="111"/>
                    </a:cubicBezTo>
                    <a:cubicBezTo>
                      <a:pt x="2390" y="42"/>
                      <a:pt x="2335" y="0"/>
                      <a:pt x="227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79" name="Google Shape;2579;p71"/>
              <p:cNvSpPr/>
              <p:nvPr/>
            </p:nvSpPr>
            <p:spPr>
              <a:xfrm>
                <a:off x="6644214" y="3198053"/>
                <a:ext cx="102240" cy="2544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636" extrusionOk="0">
                    <a:moveTo>
                      <a:pt x="1332" y="1"/>
                    </a:moveTo>
                    <a:cubicBezTo>
                      <a:pt x="587" y="1"/>
                      <a:pt x="56" y="433"/>
                      <a:pt x="56" y="442"/>
                    </a:cubicBezTo>
                    <a:cubicBezTo>
                      <a:pt x="0" y="470"/>
                      <a:pt x="0" y="553"/>
                      <a:pt x="28" y="594"/>
                    </a:cubicBezTo>
                    <a:cubicBezTo>
                      <a:pt x="56" y="622"/>
                      <a:pt x="83" y="636"/>
                      <a:pt x="125" y="636"/>
                    </a:cubicBezTo>
                    <a:cubicBezTo>
                      <a:pt x="152" y="636"/>
                      <a:pt x="180" y="636"/>
                      <a:pt x="194" y="608"/>
                    </a:cubicBezTo>
                    <a:cubicBezTo>
                      <a:pt x="222" y="590"/>
                      <a:pt x="674" y="227"/>
                      <a:pt x="1316" y="227"/>
                    </a:cubicBezTo>
                    <a:cubicBezTo>
                      <a:pt x="1629" y="227"/>
                      <a:pt x="1986" y="313"/>
                      <a:pt x="2362" y="567"/>
                    </a:cubicBezTo>
                    <a:cubicBezTo>
                      <a:pt x="2380" y="576"/>
                      <a:pt x="2400" y="580"/>
                      <a:pt x="2420" y="580"/>
                    </a:cubicBezTo>
                    <a:cubicBezTo>
                      <a:pt x="2459" y="580"/>
                      <a:pt x="2495" y="562"/>
                      <a:pt x="2514" y="525"/>
                    </a:cubicBezTo>
                    <a:cubicBezTo>
                      <a:pt x="2555" y="484"/>
                      <a:pt x="2541" y="401"/>
                      <a:pt x="2486" y="373"/>
                    </a:cubicBezTo>
                    <a:cubicBezTo>
                      <a:pt x="2076" y="96"/>
                      <a:pt x="1681" y="1"/>
                      <a:pt x="1332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0" name="Google Shape;2580;p71"/>
              <p:cNvSpPr/>
              <p:nvPr/>
            </p:nvSpPr>
            <p:spPr>
              <a:xfrm>
                <a:off x="6648615" y="3244214"/>
                <a:ext cx="90640" cy="28440"/>
              </a:xfrm>
              <a:custGeom>
                <a:avLst/>
                <a:gdLst/>
                <a:ahLst/>
                <a:cxnLst/>
                <a:rect l="l" t="t" r="r" b="b"/>
                <a:pathLst>
                  <a:path w="2266" h="711" extrusionOk="0">
                    <a:moveTo>
                      <a:pt x="1462" y="0"/>
                    </a:moveTo>
                    <a:cubicBezTo>
                      <a:pt x="808" y="0"/>
                      <a:pt x="109" y="475"/>
                      <a:pt x="70" y="504"/>
                    </a:cubicBezTo>
                    <a:cubicBezTo>
                      <a:pt x="15" y="545"/>
                      <a:pt x="1" y="614"/>
                      <a:pt x="29" y="669"/>
                    </a:cubicBezTo>
                    <a:cubicBezTo>
                      <a:pt x="56" y="697"/>
                      <a:pt x="98" y="711"/>
                      <a:pt x="125" y="711"/>
                    </a:cubicBezTo>
                    <a:cubicBezTo>
                      <a:pt x="153" y="711"/>
                      <a:pt x="167" y="711"/>
                      <a:pt x="194" y="697"/>
                    </a:cubicBezTo>
                    <a:cubicBezTo>
                      <a:pt x="204" y="687"/>
                      <a:pt x="883" y="233"/>
                      <a:pt x="1472" y="233"/>
                    </a:cubicBezTo>
                    <a:cubicBezTo>
                      <a:pt x="1694" y="233"/>
                      <a:pt x="1903" y="298"/>
                      <a:pt x="2059" y="476"/>
                    </a:cubicBezTo>
                    <a:cubicBezTo>
                      <a:pt x="2081" y="506"/>
                      <a:pt x="2111" y="519"/>
                      <a:pt x="2140" y="519"/>
                    </a:cubicBezTo>
                    <a:cubicBezTo>
                      <a:pt x="2166" y="519"/>
                      <a:pt x="2191" y="509"/>
                      <a:pt x="2210" y="490"/>
                    </a:cubicBezTo>
                    <a:cubicBezTo>
                      <a:pt x="2266" y="448"/>
                      <a:pt x="2266" y="379"/>
                      <a:pt x="2224" y="338"/>
                    </a:cubicBezTo>
                    <a:cubicBezTo>
                      <a:pt x="2016" y="88"/>
                      <a:pt x="1743" y="0"/>
                      <a:pt x="146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1" name="Google Shape;2581;p71"/>
              <p:cNvSpPr/>
              <p:nvPr/>
            </p:nvSpPr>
            <p:spPr>
              <a:xfrm>
                <a:off x="6657455" y="3296855"/>
                <a:ext cx="77400" cy="17240"/>
              </a:xfrm>
              <a:custGeom>
                <a:avLst/>
                <a:gdLst/>
                <a:ahLst/>
                <a:cxnLst/>
                <a:rect l="l" t="t" r="r" b="b"/>
                <a:pathLst>
                  <a:path w="1935" h="431" extrusionOk="0">
                    <a:moveTo>
                      <a:pt x="1032" y="0"/>
                    </a:moveTo>
                    <a:cubicBezTo>
                      <a:pt x="736" y="0"/>
                      <a:pt x="398" y="52"/>
                      <a:pt x="84" y="223"/>
                    </a:cubicBezTo>
                    <a:cubicBezTo>
                      <a:pt x="29" y="251"/>
                      <a:pt x="1" y="320"/>
                      <a:pt x="42" y="375"/>
                    </a:cubicBezTo>
                    <a:cubicBezTo>
                      <a:pt x="56" y="417"/>
                      <a:pt x="98" y="430"/>
                      <a:pt x="139" y="430"/>
                    </a:cubicBezTo>
                    <a:cubicBezTo>
                      <a:pt x="153" y="430"/>
                      <a:pt x="180" y="430"/>
                      <a:pt x="194" y="417"/>
                    </a:cubicBezTo>
                    <a:cubicBezTo>
                      <a:pt x="457" y="275"/>
                      <a:pt x="745" y="231"/>
                      <a:pt x="1003" y="231"/>
                    </a:cubicBezTo>
                    <a:cubicBezTo>
                      <a:pt x="1423" y="231"/>
                      <a:pt x="1760" y="348"/>
                      <a:pt x="1769" y="348"/>
                    </a:cubicBezTo>
                    <a:cubicBezTo>
                      <a:pt x="1781" y="354"/>
                      <a:pt x="1793" y="356"/>
                      <a:pt x="1806" y="356"/>
                    </a:cubicBezTo>
                    <a:cubicBezTo>
                      <a:pt x="1852" y="356"/>
                      <a:pt x="1899" y="322"/>
                      <a:pt x="1920" y="279"/>
                    </a:cubicBezTo>
                    <a:cubicBezTo>
                      <a:pt x="1934" y="223"/>
                      <a:pt x="1907" y="154"/>
                      <a:pt x="1851" y="127"/>
                    </a:cubicBezTo>
                    <a:cubicBezTo>
                      <a:pt x="1826" y="118"/>
                      <a:pt x="1478" y="0"/>
                      <a:pt x="10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2" name="Google Shape;2582;p71"/>
              <p:cNvSpPr/>
              <p:nvPr/>
            </p:nvSpPr>
            <p:spPr>
              <a:xfrm>
                <a:off x="5603516" y="3432417"/>
                <a:ext cx="95600" cy="25840"/>
              </a:xfrm>
              <a:custGeom>
                <a:avLst/>
                <a:gdLst/>
                <a:ahLst/>
                <a:cxnLst/>
                <a:rect l="l" t="t" r="r" b="b"/>
                <a:pathLst>
                  <a:path w="2390" h="646" extrusionOk="0">
                    <a:moveTo>
                      <a:pt x="1537" y="1"/>
                    </a:moveTo>
                    <a:cubicBezTo>
                      <a:pt x="808" y="1"/>
                      <a:pt x="109" y="408"/>
                      <a:pt x="69" y="439"/>
                    </a:cubicBezTo>
                    <a:cubicBezTo>
                      <a:pt x="14" y="466"/>
                      <a:pt x="0" y="535"/>
                      <a:pt x="28" y="591"/>
                    </a:cubicBezTo>
                    <a:cubicBezTo>
                      <a:pt x="55" y="632"/>
                      <a:pt x="97" y="646"/>
                      <a:pt x="138" y="646"/>
                    </a:cubicBezTo>
                    <a:cubicBezTo>
                      <a:pt x="152" y="646"/>
                      <a:pt x="166" y="646"/>
                      <a:pt x="193" y="632"/>
                    </a:cubicBezTo>
                    <a:cubicBezTo>
                      <a:pt x="204" y="632"/>
                      <a:pt x="882" y="236"/>
                      <a:pt x="1553" y="236"/>
                    </a:cubicBezTo>
                    <a:cubicBezTo>
                      <a:pt x="1776" y="236"/>
                      <a:pt x="1999" y="280"/>
                      <a:pt x="2196" y="397"/>
                    </a:cubicBezTo>
                    <a:cubicBezTo>
                      <a:pt x="2218" y="414"/>
                      <a:pt x="2244" y="421"/>
                      <a:pt x="2269" y="421"/>
                    </a:cubicBezTo>
                    <a:cubicBezTo>
                      <a:pt x="2308" y="421"/>
                      <a:pt x="2345" y="403"/>
                      <a:pt x="2361" y="370"/>
                    </a:cubicBezTo>
                    <a:cubicBezTo>
                      <a:pt x="2389" y="314"/>
                      <a:pt x="2375" y="245"/>
                      <a:pt x="2320" y="204"/>
                    </a:cubicBezTo>
                    <a:cubicBezTo>
                      <a:pt x="2076" y="56"/>
                      <a:pt x="1804" y="1"/>
                      <a:pt x="1537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3" name="Google Shape;2583;p71"/>
              <p:cNvSpPr/>
              <p:nvPr/>
            </p:nvSpPr>
            <p:spPr>
              <a:xfrm>
                <a:off x="5624477" y="3476537"/>
                <a:ext cx="83480" cy="16520"/>
              </a:xfrm>
              <a:custGeom>
                <a:avLst/>
                <a:gdLst/>
                <a:ahLst/>
                <a:cxnLst/>
                <a:rect l="l" t="t" r="r" b="b"/>
                <a:pathLst>
                  <a:path w="2087" h="413" extrusionOk="0">
                    <a:moveTo>
                      <a:pt x="1601" y="1"/>
                    </a:moveTo>
                    <a:cubicBezTo>
                      <a:pt x="1162" y="1"/>
                      <a:pt x="448" y="33"/>
                      <a:pt x="84" y="192"/>
                    </a:cubicBezTo>
                    <a:cubicBezTo>
                      <a:pt x="15" y="219"/>
                      <a:pt x="1" y="289"/>
                      <a:pt x="15" y="344"/>
                    </a:cubicBezTo>
                    <a:cubicBezTo>
                      <a:pt x="42" y="385"/>
                      <a:pt x="84" y="413"/>
                      <a:pt x="125" y="413"/>
                    </a:cubicBezTo>
                    <a:cubicBezTo>
                      <a:pt x="139" y="413"/>
                      <a:pt x="153" y="413"/>
                      <a:pt x="166" y="399"/>
                    </a:cubicBezTo>
                    <a:cubicBezTo>
                      <a:pt x="498" y="252"/>
                      <a:pt x="1179" y="227"/>
                      <a:pt x="1601" y="227"/>
                    </a:cubicBezTo>
                    <a:cubicBezTo>
                      <a:pt x="1811" y="227"/>
                      <a:pt x="1957" y="233"/>
                      <a:pt x="1962" y="233"/>
                    </a:cubicBezTo>
                    <a:cubicBezTo>
                      <a:pt x="1969" y="235"/>
                      <a:pt x="1976" y="235"/>
                      <a:pt x="1983" y="235"/>
                    </a:cubicBezTo>
                    <a:cubicBezTo>
                      <a:pt x="2042" y="235"/>
                      <a:pt x="2086" y="185"/>
                      <a:pt x="2086" y="123"/>
                    </a:cubicBezTo>
                    <a:cubicBezTo>
                      <a:pt x="2086" y="68"/>
                      <a:pt x="2031" y="12"/>
                      <a:pt x="1976" y="12"/>
                    </a:cubicBezTo>
                    <a:cubicBezTo>
                      <a:pt x="1958" y="8"/>
                      <a:pt x="1810" y="1"/>
                      <a:pt x="160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4" name="Google Shape;2584;p71"/>
              <p:cNvSpPr/>
              <p:nvPr/>
            </p:nvSpPr>
            <p:spPr>
              <a:xfrm>
                <a:off x="5647117" y="3516258"/>
                <a:ext cx="81800" cy="18240"/>
              </a:xfrm>
              <a:custGeom>
                <a:avLst/>
                <a:gdLst/>
                <a:ahLst/>
                <a:cxnLst/>
                <a:rect l="l" t="t" r="r" b="b"/>
                <a:pathLst>
                  <a:path w="2045" h="456" extrusionOk="0">
                    <a:moveTo>
                      <a:pt x="1558" y="0"/>
                    </a:moveTo>
                    <a:cubicBezTo>
                      <a:pt x="994" y="0"/>
                      <a:pt x="219" y="199"/>
                      <a:pt x="111" y="221"/>
                    </a:cubicBezTo>
                    <a:cubicBezTo>
                      <a:pt x="42" y="248"/>
                      <a:pt x="1" y="304"/>
                      <a:pt x="29" y="373"/>
                    </a:cubicBezTo>
                    <a:cubicBezTo>
                      <a:pt x="42" y="414"/>
                      <a:pt x="84" y="456"/>
                      <a:pt x="139" y="456"/>
                    </a:cubicBezTo>
                    <a:lnTo>
                      <a:pt x="167" y="456"/>
                    </a:lnTo>
                    <a:cubicBezTo>
                      <a:pt x="444" y="381"/>
                      <a:pt x="1110" y="232"/>
                      <a:pt x="1557" y="232"/>
                    </a:cubicBezTo>
                    <a:cubicBezTo>
                      <a:pt x="1688" y="232"/>
                      <a:pt x="1801" y="245"/>
                      <a:pt x="1879" y="276"/>
                    </a:cubicBezTo>
                    <a:cubicBezTo>
                      <a:pt x="1889" y="278"/>
                      <a:pt x="1898" y="280"/>
                      <a:pt x="1908" y="280"/>
                    </a:cubicBezTo>
                    <a:cubicBezTo>
                      <a:pt x="1957" y="280"/>
                      <a:pt x="2008" y="253"/>
                      <a:pt x="2031" y="207"/>
                    </a:cubicBezTo>
                    <a:cubicBezTo>
                      <a:pt x="2045" y="152"/>
                      <a:pt x="2017" y="83"/>
                      <a:pt x="1962" y="55"/>
                    </a:cubicBezTo>
                    <a:cubicBezTo>
                      <a:pt x="1856" y="16"/>
                      <a:pt x="1715" y="0"/>
                      <a:pt x="155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5" name="Google Shape;2585;p71"/>
              <p:cNvSpPr/>
              <p:nvPr/>
            </p:nvSpPr>
            <p:spPr>
              <a:xfrm>
                <a:off x="5341112" y="3384776"/>
                <a:ext cx="323200" cy="188920"/>
              </a:xfrm>
              <a:custGeom>
                <a:avLst/>
                <a:gdLst/>
                <a:ahLst/>
                <a:cxnLst/>
                <a:rect l="l" t="t" r="r" b="b"/>
                <a:pathLst>
                  <a:path w="8080" h="4723" extrusionOk="0">
                    <a:moveTo>
                      <a:pt x="7955" y="0"/>
                    </a:moveTo>
                    <a:cubicBezTo>
                      <a:pt x="7830" y="0"/>
                      <a:pt x="5013" y="138"/>
                      <a:pt x="3398" y="1519"/>
                    </a:cubicBezTo>
                    <a:cubicBezTo>
                      <a:pt x="1796" y="2886"/>
                      <a:pt x="69" y="4502"/>
                      <a:pt x="56" y="4516"/>
                    </a:cubicBezTo>
                    <a:cubicBezTo>
                      <a:pt x="14" y="4557"/>
                      <a:pt x="0" y="4640"/>
                      <a:pt x="42" y="4682"/>
                    </a:cubicBezTo>
                    <a:cubicBezTo>
                      <a:pt x="69" y="4709"/>
                      <a:pt x="97" y="4723"/>
                      <a:pt x="139" y="4723"/>
                    </a:cubicBezTo>
                    <a:cubicBezTo>
                      <a:pt x="166" y="4723"/>
                      <a:pt x="194" y="4709"/>
                      <a:pt x="208" y="4682"/>
                    </a:cubicBezTo>
                    <a:cubicBezTo>
                      <a:pt x="221" y="4668"/>
                      <a:pt x="1948" y="3066"/>
                      <a:pt x="3549" y="1699"/>
                    </a:cubicBezTo>
                    <a:cubicBezTo>
                      <a:pt x="5110" y="359"/>
                      <a:pt x="7927" y="235"/>
                      <a:pt x="7969" y="235"/>
                    </a:cubicBezTo>
                    <a:cubicBezTo>
                      <a:pt x="8024" y="221"/>
                      <a:pt x="8079" y="180"/>
                      <a:pt x="8079" y="111"/>
                    </a:cubicBezTo>
                    <a:cubicBezTo>
                      <a:pt x="8065" y="42"/>
                      <a:pt x="8010" y="0"/>
                      <a:pt x="795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6" name="Google Shape;2586;p71"/>
              <p:cNvSpPr/>
              <p:nvPr/>
            </p:nvSpPr>
            <p:spPr>
              <a:xfrm>
                <a:off x="6672375" y="3333935"/>
                <a:ext cx="175160" cy="53080"/>
              </a:xfrm>
              <a:custGeom>
                <a:avLst/>
                <a:gdLst/>
                <a:ahLst/>
                <a:cxnLst/>
                <a:rect l="l" t="t" r="r" b="b"/>
                <a:pathLst>
                  <a:path w="4379" h="1327" extrusionOk="0">
                    <a:moveTo>
                      <a:pt x="111" y="1"/>
                    </a:moveTo>
                    <a:cubicBezTo>
                      <a:pt x="42" y="1"/>
                      <a:pt x="1" y="56"/>
                      <a:pt x="1" y="125"/>
                    </a:cubicBezTo>
                    <a:cubicBezTo>
                      <a:pt x="1" y="180"/>
                      <a:pt x="42" y="235"/>
                      <a:pt x="111" y="235"/>
                    </a:cubicBezTo>
                    <a:cubicBezTo>
                      <a:pt x="1354" y="235"/>
                      <a:pt x="1906" y="346"/>
                      <a:pt x="2928" y="1023"/>
                    </a:cubicBezTo>
                    <a:cubicBezTo>
                      <a:pt x="3218" y="1216"/>
                      <a:pt x="3481" y="1326"/>
                      <a:pt x="3716" y="1326"/>
                    </a:cubicBezTo>
                    <a:cubicBezTo>
                      <a:pt x="3798" y="1326"/>
                      <a:pt x="3881" y="1313"/>
                      <a:pt x="3950" y="1285"/>
                    </a:cubicBezTo>
                    <a:cubicBezTo>
                      <a:pt x="4268" y="1161"/>
                      <a:pt x="4365" y="857"/>
                      <a:pt x="4365" y="843"/>
                    </a:cubicBezTo>
                    <a:cubicBezTo>
                      <a:pt x="4378" y="788"/>
                      <a:pt x="4351" y="719"/>
                      <a:pt x="4282" y="705"/>
                    </a:cubicBezTo>
                    <a:cubicBezTo>
                      <a:pt x="4270" y="699"/>
                      <a:pt x="4257" y="696"/>
                      <a:pt x="4244" y="696"/>
                    </a:cubicBezTo>
                    <a:cubicBezTo>
                      <a:pt x="4199" y="696"/>
                      <a:pt x="4154" y="731"/>
                      <a:pt x="4144" y="774"/>
                    </a:cubicBezTo>
                    <a:cubicBezTo>
                      <a:pt x="4144" y="788"/>
                      <a:pt x="4075" y="995"/>
                      <a:pt x="3881" y="1064"/>
                    </a:cubicBezTo>
                    <a:cubicBezTo>
                      <a:pt x="3834" y="1080"/>
                      <a:pt x="3782" y="1088"/>
                      <a:pt x="3726" y="1088"/>
                    </a:cubicBezTo>
                    <a:cubicBezTo>
                      <a:pt x="3539" y="1088"/>
                      <a:pt x="3308" y="999"/>
                      <a:pt x="3053" y="829"/>
                    </a:cubicBezTo>
                    <a:cubicBezTo>
                      <a:pt x="1989" y="125"/>
                      <a:pt x="1382" y="1"/>
                      <a:pt x="111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7" name="Google Shape;2587;p71"/>
              <p:cNvSpPr/>
              <p:nvPr/>
            </p:nvSpPr>
            <p:spPr>
              <a:xfrm>
                <a:off x="5863121" y="2667765"/>
                <a:ext cx="75720" cy="76240"/>
              </a:xfrm>
              <a:custGeom>
                <a:avLst/>
                <a:gdLst/>
                <a:ahLst/>
                <a:cxnLst/>
                <a:rect l="l" t="t" r="r" b="b"/>
                <a:pathLst>
                  <a:path w="1893" h="1906" extrusionOk="0">
                    <a:moveTo>
                      <a:pt x="953" y="0"/>
                    </a:moveTo>
                    <a:cubicBezTo>
                      <a:pt x="429" y="0"/>
                      <a:pt x="1" y="428"/>
                      <a:pt x="1" y="953"/>
                    </a:cubicBezTo>
                    <a:cubicBezTo>
                      <a:pt x="1" y="1478"/>
                      <a:pt x="429" y="1906"/>
                      <a:pt x="953" y="1906"/>
                    </a:cubicBezTo>
                    <a:cubicBezTo>
                      <a:pt x="1478" y="1906"/>
                      <a:pt x="1892" y="1478"/>
                      <a:pt x="1892" y="953"/>
                    </a:cubicBezTo>
                    <a:cubicBezTo>
                      <a:pt x="1892" y="428"/>
                      <a:pt x="1478" y="0"/>
                      <a:pt x="953" y="0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8" name="Google Shape;2588;p71"/>
              <p:cNvSpPr/>
              <p:nvPr/>
            </p:nvSpPr>
            <p:spPr>
              <a:xfrm>
                <a:off x="6088485" y="2598724"/>
                <a:ext cx="76280" cy="76240"/>
              </a:xfrm>
              <a:custGeom>
                <a:avLst/>
                <a:gdLst/>
                <a:ahLst/>
                <a:cxnLst/>
                <a:rect l="l" t="t" r="r" b="b"/>
                <a:pathLst>
                  <a:path w="1907" h="1906" extrusionOk="0">
                    <a:moveTo>
                      <a:pt x="954" y="0"/>
                    </a:moveTo>
                    <a:cubicBezTo>
                      <a:pt x="429" y="0"/>
                      <a:pt x="1" y="428"/>
                      <a:pt x="1" y="953"/>
                    </a:cubicBezTo>
                    <a:cubicBezTo>
                      <a:pt x="1" y="1478"/>
                      <a:pt x="429" y="1906"/>
                      <a:pt x="954" y="1906"/>
                    </a:cubicBezTo>
                    <a:cubicBezTo>
                      <a:pt x="1479" y="1906"/>
                      <a:pt x="1907" y="1478"/>
                      <a:pt x="1907" y="953"/>
                    </a:cubicBezTo>
                    <a:cubicBezTo>
                      <a:pt x="1907" y="428"/>
                      <a:pt x="1479" y="0"/>
                      <a:pt x="954" y="0"/>
                    </a:cubicBezTo>
                    <a:close/>
                  </a:path>
                </a:pathLst>
              </a:custGeom>
              <a:solidFill>
                <a:srgbClr val="D64C4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89" name="Google Shape;2589;p71"/>
              <p:cNvSpPr/>
              <p:nvPr/>
            </p:nvSpPr>
            <p:spPr>
              <a:xfrm>
                <a:off x="5426193" y="3246774"/>
                <a:ext cx="151920" cy="81120"/>
              </a:xfrm>
              <a:custGeom>
                <a:avLst/>
                <a:gdLst/>
                <a:ahLst/>
                <a:cxnLst/>
                <a:rect l="l" t="t" r="r" b="b"/>
                <a:pathLst>
                  <a:path w="3798" h="2028" extrusionOk="0">
                    <a:moveTo>
                      <a:pt x="133" y="1"/>
                    </a:moveTo>
                    <a:cubicBezTo>
                      <a:pt x="90" y="1"/>
                      <a:pt x="48" y="26"/>
                      <a:pt x="28" y="67"/>
                    </a:cubicBezTo>
                    <a:cubicBezTo>
                      <a:pt x="0" y="136"/>
                      <a:pt x="28" y="191"/>
                      <a:pt x="97" y="219"/>
                    </a:cubicBezTo>
                    <a:cubicBezTo>
                      <a:pt x="111" y="232"/>
                      <a:pt x="2734" y="1392"/>
                      <a:pt x="3604" y="2014"/>
                    </a:cubicBezTo>
                    <a:cubicBezTo>
                      <a:pt x="3632" y="2028"/>
                      <a:pt x="3646" y="2028"/>
                      <a:pt x="3673" y="2028"/>
                    </a:cubicBezTo>
                    <a:cubicBezTo>
                      <a:pt x="3715" y="2028"/>
                      <a:pt x="3743" y="2014"/>
                      <a:pt x="3770" y="1986"/>
                    </a:cubicBezTo>
                    <a:cubicBezTo>
                      <a:pt x="3798" y="1931"/>
                      <a:pt x="3798" y="1862"/>
                      <a:pt x="3743" y="1821"/>
                    </a:cubicBezTo>
                    <a:cubicBezTo>
                      <a:pt x="2845" y="1185"/>
                      <a:pt x="290" y="67"/>
                      <a:pt x="180" y="12"/>
                    </a:cubicBezTo>
                    <a:cubicBezTo>
                      <a:pt x="165" y="4"/>
                      <a:pt x="149" y="1"/>
                      <a:pt x="1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0" name="Google Shape;2590;p71"/>
              <p:cNvSpPr/>
              <p:nvPr/>
            </p:nvSpPr>
            <p:spPr>
              <a:xfrm>
                <a:off x="5669798" y="3089811"/>
                <a:ext cx="45320" cy="2044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11" extrusionOk="0">
                    <a:moveTo>
                      <a:pt x="632" y="0"/>
                    </a:moveTo>
                    <a:cubicBezTo>
                      <a:pt x="591" y="0"/>
                      <a:pt x="551" y="4"/>
                      <a:pt x="511" y="14"/>
                    </a:cubicBezTo>
                    <a:cubicBezTo>
                      <a:pt x="207" y="69"/>
                      <a:pt x="42" y="331"/>
                      <a:pt x="28" y="331"/>
                    </a:cubicBezTo>
                    <a:cubicBezTo>
                      <a:pt x="0" y="386"/>
                      <a:pt x="14" y="456"/>
                      <a:pt x="55" y="497"/>
                    </a:cubicBezTo>
                    <a:cubicBezTo>
                      <a:pt x="83" y="511"/>
                      <a:pt x="97" y="511"/>
                      <a:pt x="124" y="511"/>
                    </a:cubicBezTo>
                    <a:cubicBezTo>
                      <a:pt x="166" y="511"/>
                      <a:pt x="194" y="497"/>
                      <a:pt x="221" y="469"/>
                    </a:cubicBezTo>
                    <a:cubicBezTo>
                      <a:pt x="221" y="469"/>
                      <a:pt x="345" y="276"/>
                      <a:pt x="553" y="235"/>
                    </a:cubicBezTo>
                    <a:cubicBezTo>
                      <a:pt x="572" y="232"/>
                      <a:pt x="592" y="231"/>
                      <a:pt x="612" y="231"/>
                    </a:cubicBezTo>
                    <a:cubicBezTo>
                      <a:pt x="717" y="231"/>
                      <a:pt x="823" y="264"/>
                      <a:pt x="939" y="345"/>
                    </a:cubicBezTo>
                    <a:cubicBezTo>
                      <a:pt x="958" y="354"/>
                      <a:pt x="978" y="359"/>
                      <a:pt x="998" y="359"/>
                    </a:cubicBezTo>
                    <a:cubicBezTo>
                      <a:pt x="1037" y="359"/>
                      <a:pt x="1077" y="340"/>
                      <a:pt x="1105" y="304"/>
                    </a:cubicBezTo>
                    <a:cubicBezTo>
                      <a:pt x="1133" y="262"/>
                      <a:pt x="1119" y="179"/>
                      <a:pt x="1064" y="152"/>
                    </a:cubicBezTo>
                    <a:cubicBezTo>
                      <a:pt x="924" y="55"/>
                      <a:pt x="776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1" name="Google Shape;2591;p71"/>
              <p:cNvSpPr/>
              <p:nvPr/>
            </p:nvSpPr>
            <p:spPr>
              <a:xfrm>
                <a:off x="5699598" y="3118732"/>
                <a:ext cx="4536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34" h="520" extrusionOk="0">
                    <a:moveTo>
                      <a:pt x="619" y="1"/>
                    </a:moveTo>
                    <a:cubicBezTo>
                      <a:pt x="583" y="1"/>
                      <a:pt x="547" y="3"/>
                      <a:pt x="512" y="9"/>
                    </a:cubicBezTo>
                    <a:cubicBezTo>
                      <a:pt x="208" y="78"/>
                      <a:pt x="42" y="326"/>
                      <a:pt x="29" y="340"/>
                    </a:cubicBezTo>
                    <a:cubicBezTo>
                      <a:pt x="1" y="395"/>
                      <a:pt x="15" y="464"/>
                      <a:pt x="70" y="492"/>
                    </a:cubicBezTo>
                    <a:cubicBezTo>
                      <a:pt x="84" y="506"/>
                      <a:pt x="111" y="520"/>
                      <a:pt x="125" y="520"/>
                    </a:cubicBezTo>
                    <a:cubicBezTo>
                      <a:pt x="167" y="520"/>
                      <a:pt x="208" y="492"/>
                      <a:pt x="222" y="464"/>
                    </a:cubicBezTo>
                    <a:cubicBezTo>
                      <a:pt x="222" y="464"/>
                      <a:pt x="360" y="271"/>
                      <a:pt x="553" y="243"/>
                    </a:cubicBezTo>
                    <a:cubicBezTo>
                      <a:pt x="583" y="237"/>
                      <a:pt x="614" y="233"/>
                      <a:pt x="646" y="233"/>
                    </a:cubicBezTo>
                    <a:cubicBezTo>
                      <a:pt x="744" y="233"/>
                      <a:pt x="846" y="267"/>
                      <a:pt x="940" y="340"/>
                    </a:cubicBezTo>
                    <a:cubicBezTo>
                      <a:pt x="962" y="356"/>
                      <a:pt x="986" y="364"/>
                      <a:pt x="1009" y="364"/>
                    </a:cubicBezTo>
                    <a:cubicBezTo>
                      <a:pt x="1045" y="364"/>
                      <a:pt x="1081" y="346"/>
                      <a:pt x="1106" y="313"/>
                    </a:cubicBezTo>
                    <a:cubicBezTo>
                      <a:pt x="1133" y="257"/>
                      <a:pt x="1133" y="188"/>
                      <a:pt x="1078" y="147"/>
                    </a:cubicBezTo>
                    <a:cubicBezTo>
                      <a:pt x="923" y="47"/>
                      <a:pt x="767" y="1"/>
                      <a:pt x="619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2" name="Google Shape;2592;p71"/>
              <p:cNvSpPr/>
              <p:nvPr/>
            </p:nvSpPr>
            <p:spPr>
              <a:xfrm>
                <a:off x="5647677" y="3131972"/>
                <a:ext cx="45880" cy="208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1" extrusionOk="0">
                    <a:moveTo>
                      <a:pt x="624" y="1"/>
                    </a:moveTo>
                    <a:cubicBezTo>
                      <a:pt x="587" y="1"/>
                      <a:pt x="550" y="4"/>
                      <a:pt x="512" y="9"/>
                    </a:cubicBezTo>
                    <a:cubicBezTo>
                      <a:pt x="222" y="78"/>
                      <a:pt x="42" y="327"/>
                      <a:pt x="42" y="341"/>
                    </a:cubicBezTo>
                    <a:cubicBezTo>
                      <a:pt x="1" y="396"/>
                      <a:pt x="15" y="465"/>
                      <a:pt x="70" y="492"/>
                    </a:cubicBezTo>
                    <a:cubicBezTo>
                      <a:pt x="97" y="506"/>
                      <a:pt x="111" y="520"/>
                      <a:pt x="139" y="520"/>
                    </a:cubicBezTo>
                    <a:cubicBezTo>
                      <a:pt x="166" y="520"/>
                      <a:pt x="208" y="506"/>
                      <a:pt x="236" y="465"/>
                    </a:cubicBezTo>
                    <a:cubicBezTo>
                      <a:pt x="236" y="465"/>
                      <a:pt x="360" y="285"/>
                      <a:pt x="567" y="244"/>
                    </a:cubicBezTo>
                    <a:cubicBezTo>
                      <a:pt x="597" y="237"/>
                      <a:pt x="627" y="234"/>
                      <a:pt x="658" y="234"/>
                    </a:cubicBezTo>
                    <a:cubicBezTo>
                      <a:pt x="752" y="234"/>
                      <a:pt x="849" y="267"/>
                      <a:pt x="954" y="341"/>
                    </a:cubicBezTo>
                    <a:cubicBezTo>
                      <a:pt x="975" y="357"/>
                      <a:pt x="999" y="365"/>
                      <a:pt x="1022" y="365"/>
                    </a:cubicBezTo>
                    <a:cubicBezTo>
                      <a:pt x="1057" y="365"/>
                      <a:pt x="1089" y="346"/>
                      <a:pt x="1106" y="313"/>
                    </a:cubicBezTo>
                    <a:cubicBezTo>
                      <a:pt x="1147" y="258"/>
                      <a:pt x="1133" y="189"/>
                      <a:pt x="1078" y="147"/>
                    </a:cubicBezTo>
                    <a:cubicBezTo>
                      <a:pt x="923" y="47"/>
                      <a:pt x="776" y="1"/>
                      <a:pt x="624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3" name="Google Shape;2593;p71"/>
              <p:cNvSpPr/>
              <p:nvPr/>
            </p:nvSpPr>
            <p:spPr>
              <a:xfrm>
                <a:off x="5609557" y="3106372"/>
                <a:ext cx="4592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525" extrusionOk="0">
                    <a:moveTo>
                      <a:pt x="633" y="0"/>
                    </a:moveTo>
                    <a:cubicBezTo>
                      <a:pt x="592" y="0"/>
                      <a:pt x="552" y="5"/>
                      <a:pt x="512" y="14"/>
                    </a:cubicBezTo>
                    <a:cubicBezTo>
                      <a:pt x="208" y="69"/>
                      <a:pt x="42" y="332"/>
                      <a:pt x="42" y="345"/>
                    </a:cubicBezTo>
                    <a:cubicBezTo>
                      <a:pt x="1" y="401"/>
                      <a:pt x="15" y="470"/>
                      <a:pt x="70" y="497"/>
                    </a:cubicBezTo>
                    <a:cubicBezTo>
                      <a:pt x="84" y="511"/>
                      <a:pt x="111" y="525"/>
                      <a:pt x="139" y="525"/>
                    </a:cubicBezTo>
                    <a:cubicBezTo>
                      <a:pt x="167" y="525"/>
                      <a:pt x="208" y="497"/>
                      <a:pt x="222" y="470"/>
                    </a:cubicBezTo>
                    <a:cubicBezTo>
                      <a:pt x="236" y="470"/>
                      <a:pt x="360" y="276"/>
                      <a:pt x="553" y="235"/>
                    </a:cubicBezTo>
                    <a:cubicBezTo>
                      <a:pt x="573" y="233"/>
                      <a:pt x="593" y="232"/>
                      <a:pt x="613" y="232"/>
                    </a:cubicBezTo>
                    <a:cubicBezTo>
                      <a:pt x="721" y="232"/>
                      <a:pt x="835" y="264"/>
                      <a:pt x="940" y="345"/>
                    </a:cubicBezTo>
                    <a:cubicBezTo>
                      <a:pt x="960" y="355"/>
                      <a:pt x="981" y="360"/>
                      <a:pt x="1002" y="360"/>
                    </a:cubicBezTo>
                    <a:cubicBezTo>
                      <a:pt x="1041" y="360"/>
                      <a:pt x="1079" y="344"/>
                      <a:pt x="1106" y="318"/>
                    </a:cubicBezTo>
                    <a:cubicBezTo>
                      <a:pt x="1147" y="262"/>
                      <a:pt x="1133" y="193"/>
                      <a:pt x="1078" y="152"/>
                    </a:cubicBezTo>
                    <a:cubicBezTo>
                      <a:pt x="928" y="55"/>
                      <a:pt x="777" y="0"/>
                      <a:pt x="633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4" name="Google Shape;2594;p71"/>
              <p:cNvSpPr/>
              <p:nvPr/>
            </p:nvSpPr>
            <p:spPr>
              <a:xfrm>
                <a:off x="5581396" y="3138612"/>
                <a:ext cx="4588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0" extrusionOk="0">
                    <a:moveTo>
                      <a:pt x="625" y="1"/>
                    </a:moveTo>
                    <a:cubicBezTo>
                      <a:pt x="587" y="1"/>
                      <a:pt x="549" y="3"/>
                      <a:pt x="512" y="9"/>
                    </a:cubicBezTo>
                    <a:cubicBezTo>
                      <a:pt x="222" y="78"/>
                      <a:pt x="56" y="326"/>
                      <a:pt x="42" y="340"/>
                    </a:cubicBezTo>
                    <a:cubicBezTo>
                      <a:pt x="1" y="396"/>
                      <a:pt x="28" y="465"/>
                      <a:pt x="70" y="506"/>
                    </a:cubicBezTo>
                    <a:cubicBezTo>
                      <a:pt x="97" y="520"/>
                      <a:pt x="111" y="520"/>
                      <a:pt x="139" y="520"/>
                    </a:cubicBezTo>
                    <a:cubicBezTo>
                      <a:pt x="180" y="520"/>
                      <a:pt x="208" y="506"/>
                      <a:pt x="235" y="465"/>
                    </a:cubicBezTo>
                    <a:cubicBezTo>
                      <a:pt x="235" y="465"/>
                      <a:pt x="360" y="285"/>
                      <a:pt x="567" y="244"/>
                    </a:cubicBezTo>
                    <a:cubicBezTo>
                      <a:pt x="593" y="238"/>
                      <a:pt x="619" y="235"/>
                      <a:pt x="645" y="235"/>
                    </a:cubicBezTo>
                    <a:cubicBezTo>
                      <a:pt x="744" y="235"/>
                      <a:pt x="844" y="275"/>
                      <a:pt x="953" y="340"/>
                    </a:cubicBezTo>
                    <a:cubicBezTo>
                      <a:pt x="975" y="357"/>
                      <a:pt x="999" y="364"/>
                      <a:pt x="1023" y="364"/>
                    </a:cubicBezTo>
                    <a:cubicBezTo>
                      <a:pt x="1059" y="364"/>
                      <a:pt x="1094" y="346"/>
                      <a:pt x="1119" y="313"/>
                    </a:cubicBezTo>
                    <a:cubicBezTo>
                      <a:pt x="1147" y="257"/>
                      <a:pt x="1133" y="188"/>
                      <a:pt x="1078" y="147"/>
                    </a:cubicBezTo>
                    <a:cubicBezTo>
                      <a:pt x="933" y="47"/>
                      <a:pt x="780" y="1"/>
                      <a:pt x="62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5" name="Google Shape;2595;p71"/>
              <p:cNvSpPr/>
              <p:nvPr/>
            </p:nvSpPr>
            <p:spPr>
              <a:xfrm>
                <a:off x="5729439" y="3084251"/>
                <a:ext cx="45880" cy="2048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12" extrusionOk="0">
                    <a:moveTo>
                      <a:pt x="638" y="1"/>
                    </a:moveTo>
                    <a:cubicBezTo>
                      <a:pt x="596" y="1"/>
                      <a:pt x="554" y="5"/>
                      <a:pt x="512" y="15"/>
                    </a:cubicBezTo>
                    <a:cubicBezTo>
                      <a:pt x="222" y="70"/>
                      <a:pt x="42" y="332"/>
                      <a:pt x="42" y="332"/>
                    </a:cubicBezTo>
                    <a:cubicBezTo>
                      <a:pt x="1" y="387"/>
                      <a:pt x="14" y="456"/>
                      <a:pt x="70" y="498"/>
                    </a:cubicBezTo>
                    <a:cubicBezTo>
                      <a:pt x="83" y="512"/>
                      <a:pt x="111" y="512"/>
                      <a:pt x="139" y="512"/>
                    </a:cubicBezTo>
                    <a:cubicBezTo>
                      <a:pt x="166" y="512"/>
                      <a:pt x="208" y="498"/>
                      <a:pt x="235" y="470"/>
                    </a:cubicBezTo>
                    <a:cubicBezTo>
                      <a:pt x="235" y="456"/>
                      <a:pt x="360" y="277"/>
                      <a:pt x="567" y="235"/>
                    </a:cubicBezTo>
                    <a:cubicBezTo>
                      <a:pt x="589" y="230"/>
                      <a:pt x="613" y="227"/>
                      <a:pt x="638" y="227"/>
                    </a:cubicBezTo>
                    <a:cubicBezTo>
                      <a:pt x="734" y="227"/>
                      <a:pt x="844" y="269"/>
                      <a:pt x="953" y="346"/>
                    </a:cubicBezTo>
                    <a:cubicBezTo>
                      <a:pt x="967" y="355"/>
                      <a:pt x="986" y="360"/>
                      <a:pt x="1005" y="360"/>
                    </a:cubicBezTo>
                    <a:cubicBezTo>
                      <a:pt x="1044" y="360"/>
                      <a:pt x="1087" y="341"/>
                      <a:pt x="1105" y="305"/>
                    </a:cubicBezTo>
                    <a:cubicBezTo>
                      <a:pt x="1147" y="263"/>
                      <a:pt x="1133" y="180"/>
                      <a:pt x="1078" y="153"/>
                    </a:cubicBezTo>
                    <a:cubicBezTo>
                      <a:pt x="927" y="56"/>
                      <a:pt x="785" y="1"/>
                      <a:pt x="638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6" name="Google Shape;2596;p71"/>
              <p:cNvSpPr/>
              <p:nvPr/>
            </p:nvSpPr>
            <p:spPr>
              <a:xfrm>
                <a:off x="5760359" y="3103052"/>
                <a:ext cx="4592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148" h="525" extrusionOk="0">
                    <a:moveTo>
                      <a:pt x="639" y="0"/>
                    </a:moveTo>
                    <a:cubicBezTo>
                      <a:pt x="597" y="0"/>
                      <a:pt x="555" y="5"/>
                      <a:pt x="512" y="14"/>
                    </a:cubicBezTo>
                    <a:cubicBezTo>
                      <a:pt x="222" y="69"/>
                      <a:pt x="42" y="332"/>
                      <a:pt x="42" y="345"/>
                    </a:cubicBezTo>
                    <a:cubicBezTo>
                      <a:pt x="1" y="387"/>
                      <a:pt x="15" y="470"/>
                      <a:pt x="70" y="497"/>
                    </a:cubicBezTo>
                    <a:cubicBezTo>
                      <a:pt x="98" y="511"/>
                      <a:pt x="111" y="525"/>
                      <a:pt x="139" y="525"/>
                    </a:cubicBezTo>
                    <a:cubicBezTo>
                      <a:pt x="180" y="525"/>
                      <a:pt x="208" y="497"/>
                      <a:pt x="236" y="470"/>
                    </a:cubicBezTo>
                    <a:cubicBezTo>
                      <a:pt x="236" y="470"/>
                      <a:pt x="360" y="276"/>
                      <a:pt x="567" y="235"/>
                    </a:cubicBezTo>
                    <a:cubicBezTo>
                      <a:pt x="585" y="233"/>
                      <a:pt x="603" y="232"/>
                      <a:pt x="622" y="232"/>
                    </a:cubicBezTo>
                    <a:cubicBezTo>
                      <a:pt x="721" y="232"/>
                      <a:pt x="838" y="264"/>
                      <a:pt x="954" y="345"/>
                    </a:cubicBezTo>
                    <a:cubicBezTo>
                      <a:pt x="973" y="355"/>
                      <a:pt x="995" y="360"/>
                      <a:pt x="1015" y="360"/>
                    </a:cubicBezTo>
                    <a:cubicBezTo>
                      <a:pt x="1053" y="360"/>
                      <a:pt x="1088" y="345"/>
                      <a:pt x="1106" y="318"/>
                    </a:cubicBezTo>
                    <a:cubicBezTo>
                      <a:pt x="1147" y="263"/>
                      <a:pt x="1133" y="194"/>
                      <a:pt x="1078" y="152"/>
                    </a:cubicBezTo>
                    <a:cubicBezTo>
                      <a:pt x="928" y="55"/>
                      <a:pt x="785" y="0"/>
                      <a:pt x="639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7" name="Google Shape;2597;p71"/>
              <p:cNvSpPr/>
              <p:nvPr/>
            </p:nvSpPr>
            <p:spPr>
              <a:xfrm>
                <a:off x="6550293" y="3488617"/>
                <a:ext cx="45880" cy="2104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6" extrusionOk="0">
                    <a:moveTo>
                      <a:pt x="633" y="1"/>
                    </a:moveTo>
                    <a:cubicBezTo>
                      <a:pt x="592" y="1"/>
                      <a:pt x="551" y="5"/>
                      <a:pt x="512" y="14"/>
                    </a:cubicBezTo>
                    <a:cubicBezTo>
                      <a:pt x="208" y="69"/>
                      <a:pt x="42" y="332"/>
                      <a:pt x="42" y="346"/>
                    </a:cubicBezTo>
                    <a:cubicBezTo>
                      <a:pt x="1" y="401"/>
                      <a:pt x="15" y="470"/>
                      <a:pt x="70" y="497"/>
                    </a:cubicBezTo>
                    <a:cubicBezTo>
                      <a:pt x="84" y="511"/>
                      <a:pt x="111" y="525"/>
                      <a:pt x="139" y="525"/>
                    </a:cubicBezTo>
                    <a:cubicBezTo>
                      <a:pt x="167" y="525"/>
                      <a:pt x="208" y="497"/>
                      <a:pt x="222" y="470"/>
                    </a:cubicBezTo>
                    <a:cubicBezTo>
                      <a:pt x="236" y="470"/>
                      <a:pt x="360" y="277"/>
                      <a:pt x="553" y="235"/>
                    </a:cubicBezTo>
                    <a:cubicBezTo>
                      <a:pt x="573" y="233"/>
                      <a:pt x="593" y="232"/>
                      <a:pt x="613" y="232"/>
                    </a:cubicBezTo>
                    <a:cubicBezTo>
                      <a:pt x="721" y="232"/>
                      <a:pt x="837" y="264"/>
                      <a:pt x="954" y="346"/>
                    </a:cubicBezTo>
                    <a:cubicBezTo>
                      <a:pt x="968" y="355"/>
                      <a:pt x="988" y="360"/>
                      <a:pt x="1009" y="360"/>
                    </a:cubicBezTo>
                    <a:cubicBezTo>
                      <a:pt x="1047" y="360"/>
                      <a:pt x="1088" y="345"/>
                      <a:pt x="1106" y="318"/>
                    </a:cubicBezTo>
                    <a:cubicBezTo>
                      <a:pt x="1147" y="263"/>
                      <a:pt x="1133" y="194"/>
                      <a:pt x="1078" y="152"/>
                    </a:cubicBezTo>
                    <a:cubicBezTo>
                      <a:pt x="927" y="55"/>
                      <a:pt x="777" y="1"/>
                      <a:pt x="633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8" name="Google Shape;2598;p71"/>
              <p:cNvSpPr/>
              <p:nvPr/>
            </p:nvSpPr>
            <p:spPr>
              <a:xfrm>
                <a:off x="6580133" y="3517578"/>
                <a:ext cx="4588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0" extrusionOk="0">
                    <a:moveTo>
                      <a:pt x="625" y="0"/>
                    </a:moveTo>
                    <a:cubicBezTo>
                      <a:pt x="587" y="0"/>
                      <a:pt x="549" y="3"/>
                      <a:pt x="511" y="8"/>
                    </a:cubicBezTo>
                    <a:cubicBezTo>
                      <a:pt x="221" y="77"/>
                      <a:pt x="42" y="326"/>
                      <a:pt x="42" y="340"/>
                    </a:cubicBezTo>
                    <a:cubicBezTo>
                      <a:pt x="1" y="395"/>
                      <a:pt x="14" y="464"/>
                      <a:pt x="70" y="505"/>
                    </a:cubicBezTo>
                    <a:cubicBezTo>
                      <a:pt x="97" y="505"/>
                      <a:pt x="111" y="519"/>
                      <a:pt x="139" y="519"/>
                    </a:cubicBezTo>
                    <a:cubicBezTo>
                      <a:pt x="180" y="519"/>
                      <a:pt x="208" y="505"/>
                      <a:pt x="235" y="464"/>
                    </a:cubicBezTo>
                    <a:cubicBezTo>
                      <a:pt x="235" y="464"/>
                      <a:pt x="360" y="284"/>
                      <a:pt x="567" y="243"/>
                    </a:cubicBezTo>
                    <a:cubicBezTo>
                      <a:pt x="593" y="237"/>
                      <a:pt x="619" y="234"/>
                      <a:pt x="645" y="234"/>
                    </a:cubicBezTo>
                    <a:cubicBezTo>
                      <a:pt x="743" y="234"/>
                      <a:pt x="844" y="274"/>
                      <a:pt x="953" y="340"/>
                    </a:cubicBezTo>
                    <a:cubicBezTo>
                      <a:pt x="975" y="356"/>
                      <a:pt x="999" y="364"/>
                      <a:pt x="1022" y="364"/>
                    </a:cubicBezTo>
                    <a:cubicBezTo>
                      <a:pt x="1057" y="364"/>
                      <a:pt x="1089" y="345"/>
                      <a:pt x="1105" y="312"/>
                    </a:cubicBezTo>
                    <a:cubicBezTo>
                      <a:pt x="1147" y="257"/>
                      <a:pt x="1133" y="188"/>
                      <a:pt x="1078" y="146"/>
                    </a:cubicBezTo>
                    <a:cubicBezTo>
                      <a:pt x="933" y="46"/>
                      <a:pt x="780" y="0"/>
                      <a:pt x="6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599" name="Google Shape;2599;p71"/>
              <p:cNvSpPr/>
              <p:nvPr/>
            </p:nvSpPr>
            <p:spPr>
              <a:xfrm>
                <a:off x="6528772" y="3531098"/>
                <a:ext cx="45320" cy="2052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13" extrusionOk="0">
                    <a:moveTo>
                      <a:pt x="645" y="0"/>
                    </a:moveTo>
                    <a:cubicBezTo>
                      <a:pt x="600" y="0"/>
                      <a:pt x="555" y="5"/>
                      <a:pt x="511" y="15"/>
                    </a:cubicBezTo>
                    <a:cubicBezTo>
                      <a:pt x="207" y="71"/>
                      <a:pt x="42" y="319"/>
                      <a:pt x="28" y="333"/>
                    </a:cubicBezTo>
                    <a:cubicBezTo>
                      <a:pt x="0" y="388"/>
                      <a:pt x="14" y="457"/>
                      <a:pt x="69" y="499"/>
                    </a:cubicBezTo>
                    <a:cubicBezTo>
                      <a:pt x="83" y="513"/>
                      <a:pt x="111" y="513"/>
                      <a:pt x="125" y="513"/>
                    </a:cubicBezTo>
                    <a:cubicBezTo>
                      <a:pt x="166" y="513"/>
                      <a:pt x="207" y="499"/>
                      <a:pt x="221" y="457"/>
                    </a:cubicBezTo>
                    <a:cubicBezTo>
                      <a:pt x="221" y="457"/>
                      <a:pt x="345" y="278"/>
                      <a:pt x="553" y="236"/>
                    </a:cubicBezTo>
                    <a:cubicBezTo>
                      <a:pt x="579" y="231"/>
                      <a:pt x="604" y="228"/>
                      <a:pt x="631" y="228"/>
                    </a:cubicBezTo>
                    <a:cubicBezTo>
                      <a:pt x="729" y="228"/>
                      <a:pt x="830" y="268"/>
                      <a:pt x="939" y="333"/>
                    </a:cubicBezTo>
                    <a:cubicBezTo>
                      <a:pt x="961" y="349"/>
                      <a:pt x="985" y="357"/>
                      <a:pt x="1009" y="357"/>
                    </a:cubicBezTo>
                    <a:cubicBezTo>
                      <a:pt x="1045" y="357"/>
                      <a:pt x="1080" y="339"/>
                      <a:pt x="1105" y="305"/>
                    </a:cubicBezTo>
                    <a:cubicBezTo>
                      <a:pt x="1133" y="250"/>
                      <a:pt x="1119" y="181"/>
                      <a:pt x="1077" y="154"/>
                    </a:cubicBezTo>
                    <a:cubicBezTo>
                      <a:pt x="931" y="49"/>
                      <a:pt x="785" y="0"/>
                      <a:pt x="64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0" name="Google Shape;2600;p71"/>
              <p:cNvSpPr/>
              <p:nvPr/>
            </p:nvSpPr>
            <p:spPr>
              <a:xfrm>
                <a:off x="6490092" y="3505418"/>
                <a:ext cx="4588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20" extrusionOk="0">
                    <a:moveTo>
                      <a:pt x="625" y="0"/>
                    </a:moveTo>
                    <a:cubicBezTo>
                      <a:pt x="587" y="0"/>
                      <a:pt x="549" y="3"/>
                      <a:pt x="512" y="8"/>
                    </a:cubicBezTo>
                    <a:cubicBezTo>
                      <a:pt x="222" y="77"/>
                      <a:pt x="42" y="326"/>
                      <a:pt x="42" y="340"/>
                    </a:cubicBezTo>
                    <a:cubicBezTo>
                      <a:pt x="1" y="395"/>
                      <a:pt x="28" y="464"/>
                      <a:pt x="70" y="492"/>
                    </a:cubicBezTo>
                    <a:cubicBezTo>
                      <a:pt x="97" y="506"/>
                      <a:pt x="111" y="519"/>
                      <a:pt x="139" y="519"/>
                    </a:cubicBezTo>
                    <a:cubicBezTo>
                      <a:pt x="180" y="519"/>
                      <a:pt x="208" y="492"/>
                      <a:pt x="235" y="464"/>
                    </a:cubicBezTo>
                    <a:cubicBezTo>
                      <a:pt x="235" y="464"/>
                      <a:pt x="360" y="271"/>
                      <a:pt x="567" y="243"/>
                    </a:cubicBezTo>
                    <a:cubicBezTo>
                      <a:pt x="597" y="236"/>
                      <a:pt x="627" y="233"/>
                      <a:pt x="657" y="233"/>
                    </a:cubicBezTo>
                    <a:cubicBezTo>
                      <a:pt x="752" y="233"/>
                      <a:pt x="849" y="267"/>
                      <a:pt x="953" y="340"/>
                    </a:cubicBezTo>
                    <a:cubicBezTo>
                      <a:pt x="975" y="356"/>
                      <a:pt x="999" y="364"/>
                      <a:pt x="1022" y="364"/>
                    </a:cubicBezTo>
                    <a:cubicBezTo>
                      <a:pt x="1057" y="364"/>
                      <a:pt x="1089" y="346"/>
                      <a:pt x="1105" y="312"/>
                    </a:cubicBezTo>
                    <a:cubicBezTo>
                      <a:pt x="1147" y="257"/>
                      <a:pt x="1133" y="188"/>
                      <a:pt x="1078" y="147"/>
                    </a:cubicBezTo>
                    <a:cubicBezTo>
                      <a:pt x="933" y="47"/>
                      <a:pt x="780" y="0"/>
                      <a:pt x="625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1" name="Google Shape;2601;p71"/>
              <p:cNvSpPr/>
              <p:nvPr/>
            </p:nvSpPr>
            <p:spPr>
              <a:xfrm>
                <a:off x="6462491" y="3537698"/>
                <a:ext cx="45880" cy="20560"/>
              </a:xfrm>
              <a:custGeom>
                <a:avLst/>
                <a:gdLst/>
                <a:ahLst/>
                <a:cxnLst/>
                <a:rect l="l" t="t" r="r" b="b"/>
                <a:pathLst>
                  <a:path w="1147" h="514" extrusionOk="0">
                    <a:moveTo>
                      <a:pt x="645" y="1"/>
                    </a:moveTo>
                    <a:cubicBezTo>
                      <a:pt x="600" y="1"/>
                      <a:pt x="555" y="6"/>
                      <a:pt x="511" y="16"/>
                    </a:cubicBezTo>
                    <a:cubicBezTo>
                      <a:pt x="207" y="71"/>
                      <a:pt x="41" y="334"/>
                      <a:pt x="28" y="334"/>
                    </a:cubicBezTo>
                    <a:cubicBezTo>
                      <a:pt x="0" y="389"/>
                      <a:pt x="14" y="458"/>
                      <a:pt x="69" y="500"/>
                    </a:cubicBezTo>
                    <a:cubicBezTo>
                      <a:pt x="83" y="513"/>
                      <a:pt x="111" y="513"/>
                      <a:pt x="124" y="513"/>
                    </a:cubicBezTo>
                    <a:cubicBezTo>
                      <a:pt x="166" y="513"/>
                      <a:pt x="207" y="500"/>
                      <a:pt x="221" y="458"/>
                    </a:cubicBezTo>
                    <a:cubicBezTo>
                      <a:pt x="221" y="458"/>
                      <a:pt x="359" y="279"/>
                      <a:pt x="552" y="237"/>
                    </a:cubicBezTo>
                    <a:cubicBezTo>
                      <a:pt x="578" y="231"/>
                      <a:pt x="605" y="229"/>
                      <a:pt x="632" y="229"/>
                    </a:cubicBezTo>
                    <a:cubicBezTo>
                      <a:pt x="734" y="229"/>
                      <a:pt x="841" y="268"/>
                      <a:pt x="939" y="334"/>
                    </a:cubicBezTo>
                    <a:cubicBezTo>
                      <a:pt x="961" y="350"/>
                      <a:pt x="985" y="358"/>
                      <a:pt x="1008" y="358"/>
                    </a:cubicBezTo>
                    <a:cubicBezTo>
                      <a:pt x="1045" y="358"/>
                      <a:pt x="1080" y="340"/>
                      <a:pt x="1105" y="306"/>
                    </a:cubicBezTo>
                    <a:cubicBezTo>
                      <a:pt x="1146" y="251"/>
                      <a:pt x="1132" y="182"/>
                      <a:pt x="1077" y="154"/>
                    </a:cubicBezTo>
                    <a:cubicBezTo>
                      <a:pt x="931" y="50"/>
                      <a:pt x="785" y="1"/>
                      <a:pt x="645" y="1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2" name="Google Shape;2602;p71"/>
              <p:cNvSpPr/>
              <p:nvPr/>
            </p:nvSpPr>
            <p:spPr>
              <a:xfrm>
                <a:off x="6610534" y="3483097"/>
                <a:ext cx="45320" cy="2100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25" extrusionOk="0">
                    <a:moveTo>
                      <a:pt x="632" y="0"/>
                    </a:moveTo>
                    <a:cubicBezTo>
                      <a:pt x="591" y="0"/>
                      <a:pt x="551" y="5"/>
                      <a:pt x="511" y="14"/>
                    </a:cubicBezTo>
                    <a:cubicBezTo>
                      <a:pt x="207" y="69"/>
                      <a:pt x="41" y="332"/>
                      <a:pt x="28" y="345"/>
                    </a:cubicBezTo>
                    <a:cubicBezTo>
                      <a:pt x="0" y="387"/>
                      <a:pt x="14" y="470"/>
                      <a:pt x="69" y="497"/>
                    </a:cubicBezTo>
                    <a:cubicBezTo>
                      <a:pt x="83" y="511"/>
                      <a:pt x="111" y="525"/>
                      <a:pt x="124" y="525"/>
                    </a:cubicBezTo>
                    <a:cubicBezTo>
                      <a:pt x="166" y="525"/>
                      <a:pt x="193" y="497"/>
                      <a:pt x="221" y="470"/>
                    </a:cubicBezTo>
                    <a:cubicBezTo>
                      <a:pt x="221" y="470"/>
                      <a:pt x="345" y="276"/>
                      <a:pt x="552" y="235"/>
                    </a:cubicBezTo>
                    <a:cubicBezTo>
                      <a:pt x="572" y="233"/>
                      <a:pt x="592" y="232"/>
                      <a:pt x="612" y="232"/>
                    </a:cubicBezTo>
                    <a:cubicBezTo>
                      <a:pt x="716" y="232"/>
                      <a:pt x="823" y="264"/>
                      <a:pt x="939" y="345"/>
                    </a:cubicBezTo>
                    <a:cubicBezTo>
                      <a:pt x="959" y="355"/>
                      <a:pt x="980" y="360"/>
                      <a:pt x="1001" y="360"/>
                    </a:cubicBezTo>
                    <a:cubicBezTo>
                      <a:pt x="1040" y="360"/>
                      <a:pt x="1078" y="345"/>
                      <a:pt x="1105" y="318"/>
                    </a:cubicBezTo>
                    <a:cubicBezTo>
                      <a:pt x="1132" y="263"/>
                      <a:pt x="1119" y="194"/>
                      <a:pt x="1063" y="152"/>
                    </a:cubicBezTo>
                    <a:cubicBezTo>
                      <a:pt x="924" y="55"/>
                      <a:pt x="775" y="0"/>
                      <a:pt x="632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3" name="Google Shape;2603;p71"/>
              <p:cNvSpPr/>
              <p:nvPr/>
            </p:nvSpPr>
            <p:spPr>
              <a:xfrm>
                <a:off x="6641454" y="3502098"/>
                <a:ext cx="45320" cy="20800"/>
              </a:xfrm>
              <a:custGeom>
                <a:avLst/>
                <a:gdLst/>
                <a:ahLst/>
                <a:cxnLst/>
                <a:rect l="l" t="t" r="r" b="b"/>
                <a:pathLst>
                  <a:path w="1133" h="520" extrusionOk="0">
                    <a:moveTo>
                      <a:pt x="618" y="0"/>
                    </a:moveTo>
                    <a:cubicBezTo>
                      <a:pt x="582" y="0"/>
                      <a:pt x="547" y="3"/>
                      <a:pt x="511" y="9"/>
                    </a:cubicBezTo>
                    <a:cubicBezTo>
                      <a:pt x="208" y="78"/>
                      <a:pt x="42" y="326"/>
                      <a:pt x="28" y="340"/>
                    </a:cubicBezTo>
                    <a:cubicBezTo>
                      <a:pt x="0" y="395"/>
                      <a:pt x="14" y="464"/>
                      <a:pt x="69" y="492"/>
                    </a:cubicBezTo>
                    <a:cubicBezTo>
                      <a:pt x="83" y="506"/>
                      <a:pt x="111" y="520"/>
                      <a:pt x="125" y="520"/>
                    </a:cubicBezTo>
                    <a:cubicBezTo>
                      <a:pt x="166" y="520"/>
                      <a:pt x="208" y="492"/>
                      <a:pt x="221" y="464"/>
                    </a:cubicBezTo>
                    <a:cubicBezTo>
                      <a:pt x="221" y="464"/>
                      <a:pt x="346" y="271"/>
                      <a:pt x="553" y="243"/>
                    </a:cubicBezTo>
                    <a:cubicBezTo>
                      <a:pt x="583" y="237"/>
                      <a:pt x="613" y="233"/>
                      <a:pt x="643" y="233"/>
                    </a:cubicBezTo>
                    <a:cubicBezTo>
                      <a:pt x="738" y="233"/>
                      <a:pt x="835" y="267"/>
                      <a:pt x="939" y="340"/>
                    </a:cubicBezTo>
                    <a:cubicBezTo>
                      <a:pt x="961" y="356"/>
                      <a:pt x="985" y="364"/>
                      <a:pt x="1009" y="364"/>
                    </a:cubicBezTo>
                    <a:cubicBezTo>
                      <a:pt x="1045" y="364"/>
                      <a:pt x="1080" y="346"/>
                      <a:pt x="1105" y="312"/>
                    </a:cubicBezTo>
                    <a:cubicBezTo>
                      <a:pt x="1133" y="257"/>
                      <a:pt x="1119" y="188"/>
                      <a:pt x="1078" y="147"/>
                    </a:cubicBezTo>
                    <a:cubicBezTo>
                      <a:pt x="922" y="47"/>
                      <a:pt x="767" y="0"/>
                      <a:pt x="61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4" name="Google Shape;2604;p71"/>
              <p:cNvSpPr/>
              <p:nvPr/>
            </p:nvSpPr>
            <p:spPr>
              <a:xfrm>
                <a:off x="6435411" y="2999730"/>
                <a:ext cx="126520" cy="136480"/>
              </a:xfrm>
              <a:custGeom>
                <a:avLst/>
                <a:gdLst/>
                <a:ahLst/>
                <a:cxnLst/>
                <a:rect l="l" t="t" r="r" b="b"/>
                <a:pathLst>
                  <a:path w="3163" h="3412" extrusionOk="0">
                    <a:moveTo>
                      <a:pt x="1782" y="1230"/>
                    </a:moveTo>
                    <a:cubicBezTo>
                      <a:pt x="1920" y="1409"/>
                      <a:pt x="1961" y="1534"/>
                      <a:pt x="1961" y="1561"/>
                    </a:cubicBezTo>
                    <a:cubicBezTo>
                      <a:pt x="1961" y="1561"/>
                      <a:pt x="1948" y="1575"/>
                      <a:pt x="1934" y="1575"/>
                    </a:cubicBezTo>
                    <a:cubicBezTo>
                      <a:pt x="1892" y="1575"/>
                      <a:pt x="1851" y="1561"/>
                      <a:pt x="1837" y="1534"/>
                    </a:cubicBezTo>
                    <a:cubicBezTo>
                      <a:pt x="1796" y="1465"/>
                      <a:pt x="1768" y="1354"/>
                      <a:pt x="1782" y="1230"/>
                    </a:cubicBezTo>
                    <a:close/>
                    <a:moveTo>
                      <a:pt x="2453" y="235"/>
                    </a:moveTo>
                    <a:cubicBezTo>
                      <a:pt x="2496" y="235"/>
                      <a:pt x="2539" y="244"/>
                      <a:pt x="2583" y="263"/>
                    </a:cubicBezTo>
                    <a:cubicBezTo>
                      <a:pt x="2624" y="277"/>
                      <a:pt x="2666" y="318"/>
                      <a:pt x="2679" y="388"/>
                    </a:cubicBezTo>
                    <a:cubicBezTo>
                      <a:pt x="2859" y="885"/>
                      <a:pt x="2127" y="2404"/>
                      <a:pt x="1754" y="3094"/>
                    </a:cubicBezTo>
                    <a:cubicBezTo>
                      <a:pt x="1243" y="2542"/>
                      <a:pt x="249" y="1299"/>
                      <a:pt x="304" y="733"/>
                    </a:cubicBezTo>
                    <a:cubicBezTo>
                      <a:pt x="304" y="650"/>
                      <a:pt x="332" y="595"/>
                      <a:pt x="387" y="553"/>
                    </a:cubicBezTo>
                    <a:cubicBezTo>
                      <a:pt x="456" y="498"/>
                      <a:pt x="539" y="470"/>
                      <a:pt x="636" y="470"/>
                    </a:cubicBezTo>
                    <a:cubicBezTo>
                      <a:pt x="884" y="470"/>
                      <a:pt x="1257" y="678"/>
                      <a:pt x="1575" y="995"/>
                    </a:cubicBezTo>
                    <a:cubicBezTo>
                      <a:pt x="1519" y="1285"/>
                      <a:pt x="1547" y="1534"/>
                      <a:pt x="1658" y="1672"/>
                    </a:cubicBezTo>
                    <a:cubicBezTo>
                      <a:pt x="1727" y="1755"/>
                      <a:pt x="1809" y="1796"/>
                      <a:pt x="1934" y="1796"/>
                    </a:cubicBezTo>
                    <a:cubicBezTo>
                      <a:pt x="2086" y="1796"/>
                      <a:pt x="2141" y="1713"/>
                      <a:pt x="2169" y="1672"/>
                    </a:cubicBezTo>
                    <a:cubicBezTo>
                      <a:pt x="2265" y="1451"/>
                      <a:pt x="1975" y="1092"/>
                      <a:pt x="1837" y="926"/>
                    </a:cubicBezTo>
                    <a:cubicBezTo>
                      <a:pt x="1944" y="581"/>
                      <a:pt x="2185" y="235"/>
                      <a:pt x="2453" y="235"/>
                    </a:cubicBezTo>
                    <a:close/>
                    <a:moveTo>
                      <a:pt x="2445" y="1"/>
                    </a:moveTo>
                    <a:cubicBezTo>
                      <a:pt x="2086" y="1"/>
                      <a:pt x="1796" y="360"/>
                      <a:pt x="1658" y="747"/>
                    </a:cubicBezTo>
                    <a:cubicBezTo>
                      <a:pt x="1368" y="484"/>
                      <a:pt x="981" y="236"/>
                      <a:pt x="636" y="236"/>
                    </a:cubicBezTo>
                    <a:cubicBezTo>
                      <a:pt x="484" y="236"/>
                      <a:pt x="359" y="277"/>
                      <a:pt x="249" y="360"/>
                    </a:cubicBezTo>
                    <a:cubicBezTo>
                      <a:pt x="138" y="457"/>
                      <a:pt x="83" y="567"/>
                      <a:pt x="69" y="719"/>
                    </a:cubicBezTo>
                    <a:cubicBezTo>
                      <a:pt x="0" y="1548"/>
                      <a:pt x="1616" y="3301"/>
                      <a:pt x="1685" y="3370"/>
                    </a:cubicBezTo>
                    <a:cubicBezTo>
                      <a:pt x="1713" y="3398"/>
                      <a:pt x="1740" y="3412"/>
                      <a:pt x="1782" y="3412"/>
                    </a:cubicBezTo>
                    <a:lnTo>
                      <a:pt x="1796" y="3412"/>
                    </a:lnTo>
                    <a:cubicBezTo>
                      <a:pt x="1823" y="3412"/>
                      <a:pt x="1851" y="3384"/>
                      <a:pt x="1879" y="3357"/>
                    </a:cubicBezTo>
                    <a:cubicBezTo>
                      <a:pt x="2003" y="3122"/>
                      <a:pt x="3163" y="1050"/>
                      <a:pt x="2900" y="305"/>
                    </a:cubicBezTo>
                    <a:cubicBezTo>
                      <a:pt x="2859" y="180"/>
                      <a:pt x="2776" y="84"/>
                      <a:pt x="2666" y="42"/>
                    </a:cubicBezTo>
                    <a:cubicBezTo>
                      <a:pt x="2597" y="15"/>
                      <a:pt x="2514" y="1"/>
                      <a:pt x="2445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5" name="Google Shape;2605;p71"/>
              <p:cNvSpPr/>
              <p:nvPr/>
            </p:nvSpPr>
            <p:spPr>
              <a:xfrm>
                <a:off x="5725039" y="3527258"/>
                <a:ext cx="132040" cy="121600"/>
              </a:xfrm>
              <a:custGeom>
                <a:avLst/>
                <a:gdLst/>
                <a:ahLst/>
                <a:cxnLst/>
                <a:rect l="l" t="t" r="r" b="b"/>
                <a:pathLst>
                  <a:path w="3301" h="3040" extrusionOk="0">
                    <a:moveTo>
                      <a:pt x="1685" y="1492"/>
                    </a:moveTo>
                    <a:cubicBezTo>
                      <a:pt x="1920" y="1520"/>
                      <a:pt x="2044" y="1575"/>
                      <a:pt x="2058" y="1589"/>
                    </a:cubicBezTo>
                    <a:cubicBezTo>
                      <a:pt x="2058" y="1589"/>
                      <a:pt x="2058" y="1603"/>
                      <a:pt x="2044" y="1617"/>
                    </a:cubicBezTo>
                    <a:cubicBezTo>
                      <a:pt x="2016" y="1658"/>
                      <a:pt x="1975" y="1658"/>
                      <a:pt x="1961" y="1658"/>
                    </a:cubicBezTo>
                    <a:cubicBezTo>
                      <a:pt x="1892" y="1658"/>
                      <a:pt x="1795" y="1603"/>
                      <a:pt x="1685" y="1492"/>
                    </a:cubicBezTo>
                    <a:close/>
                    <a:moveTo>
                      <a:pt x="1616" y="222"/>
                    </a:moveTo>
                    <a:cubicBezTo>
                      <a:pt x="2058" y="222"/>
                      <a:pt x="2693" y="1755"/>
                      <a:pt x="3024" y="2804"/>
                    </a:cubicBezTo>
                    <a:cubicBezTo>
                      <a:pt x="2265" y="2777"/>
                      <a:pt x="691" y="2639"/>
                      <a:pt x="304" y="2211"/>
                    </a:cubicBezTo>
                    <a:cubicBezTo>
                      <a:pt x="249" y="2155"/>
                      <a:pt x="235" y="2086"/>
                      <a:pt x="235" y="2017"/>
                    </a:cubicBezTo>
                    <a:cubicBezTo>
                      <a:pt x="276" y="1658"/>
                      <a:pt x="843" y="1492"/>
                      <a:pt x="1395" y="1479"/>
                    </a:cubicBezTo>
                    <a:cubicBezTo>
                      <a:pt x="1492" y="1631"/>
                      <a:pt x="1713" y="1893"/>
                      <a:pt x="1961" y="1893"/>
                    </a:cubicBezTo>
                    <a:cubicBezTo>
                      <a:pt x="2058" y="1893"/>
                      <a:pt x="2141" y="1851"/>
                      <a:pt x="2210" y="1782"/>
                    </a:cubicBezTo>
                    <a:cubicBezTo>
                      <a:pt x="2320" y="1672"/>
                      <a:pt x="2293" y="1561"/>
                      <a:pt x="2279" y="1520"/>
                    </a:cubicBezTo>
                    <a:cubicBezTo>
                      <a:pt x="2182" y="1299"/>
                      <a:pt x="1726" y="1258"/>
                      <a:pt x="1519" y="1244"/>
                    </a:cubicBezTo>
                    <a:cubicBezTo>
                      <a:pt x="1367" y="968"/>
                      <a:pt x="1298" y="664"/>
                      <a:pt x="1353" y="457"/>
                    </a:cubicBezTo>
                    <a:cubicBezTo>
                      <a:pt x="1395" y="360"/>
                      <a:pt x="1450" y="291"/>
                      <a:pt x="1547" y="250"/>
                    </a:cubicBezTo>
                    <a:cubicBezTo>
                      <a:pt x="1574" y="236"/>
                      <a:pt x="1588" y="222"/>
                      <a:pt x="1616" y="222"/>
                    </a:cubicBezTo>
                    <a:close/>
                    <a:moveTo>
                      <a:pt x="1616" y="1"/>
                    </a:moveTo>
                    <a:cubicBezTo>
                      <a:pt x="1561" y="1"/>
                      <a:pt x="1505" y="15"/>
                      <a:pt x="1450" y="29"/>
                    </a:cubicBezTo>
                    <a:cubicBezTo>
                      <a:pt x="1298" y="98"/>
                      <a:pt x="1188" y="236"/>
                      <a:pt x="1133" y="401"/>
                    </a:cubicBezTo>
                    <a:cubicBezTo>
                      <a:pt x="1050" y="664"/>
                      <a:pt x="1133" y="995"/>
                      <a:pt x="1257" y="1258"/>
                    </a:cubicBezTo>
                    <a:cubicBezTo>
                      <a:pt x="649" y="1285"/>
                      <a:pt x="55" y="1520"/>
                      <a:pt x="14" y="2003"/>
                    </a:cubicBezTo>
                    <a:cubicBezTo>
                      <a:pt x="0" y="2128"/>
                      <a:pt x="42" y="2252"/>
                      <a:pt x="138" y="2376"/>
                    </a:cubicBezTo>
                    <a:cubicBezTo>
                      <a:pt x="691" y="2998"/>
                      <a:pt x="3080" y="3039"/>
                      <a:pt x="3176" y="3039"/>
                    </a:cubicBezTo>
                    <a:cubicBezTo>
                      <a:pt x="3218" y="3039"/>
                      <a:pt x="3245" y="3025"/>
                      <a:pt x="3273" y="2998"/>
                    </a:cubicBezTo>
                    <a:cubicBezTo>
                      <a:pt x="3301" y="2970"/>
                      <a:pt x="3301" y="2929"/>
                      <a:pt x="3287" y="2901"/>
                    </a:cubicBezTo>
                    <a:cubicBezTo>
                      <a:pt x="3149" y="2404"/>
                      <a:pt x="2389" y="1"/>
                      <a:pt x="161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6" name="Google Shape;2606;p71"/>
              <p:cNvSpPr/>
              <p:nvPr/>
            </p:nvSpPr>
            <p:spPr>
              <a:xfrm>
                <a:off x="6220527" y="2588364"/>
                <a:ext cx="72400" cy="163400"/>
              </a:xfrm>
              <a:custGeom>
                <a:avLst/>
                <a:gdLst/>
                <a:ahLst/>
                <a:cxnLst/>
                <a:rect l="l" t="t" r="r" b="b"/>
                <a:pathLst>
                  <a:path w="1810" h="4085" extrusionOk="0">
                    <a:moveTo>
                      <a:pt x="138" y="0"/>
                    </a:moveTo>
                    <a:cubicBezTo>
                      <a:pt x="115" y="0"/>
                      <a:pt x="91" y="8"/>
                      <a:pt x="69" y="24"/>
                    </a:cubicBezTo>
                    <a:cubicBezTo>
                      <a:pt x="14" y="52"/>
                      <a:pt x="0" y="121"/>
                      <a:pt x="28" y="176"/>
                    </a:cubicBezTo>
                    <a:cubicBezTo>
                      <a:pt x="42" y="204"/>
                      <a:pt x="1519" y="2538"/>
                      <a:pt x="277" y="3891"/>
                    </a:cubicBezTo>
                    <a:cubicBezTo>
                      <a:pt x="235" y="3946"/>
                      <a:pt x="235" y="4015"/>
                      <a:pt x="277" y="4057"/>
                    </a:cubicBezTo>
                    <a:cubicBezTo>
                      <a:pt x="304" y="4071"/>
                      <a:pt x="332" y="4084"/>
                      <a:pt x="359" y="4084"/>
                    </a:cubicBezTo>
                    <a:cubicBezTo>
                      <a:pt x="387" y="4084"/>
                      <a:pt x="415" y="4071"/>
                      <a:pt x="442" y="4043"/>
                    </a:cubicBezTo>
                    <a:cubicBezTo>
                      <a:pt x="1809" y="2565"/>
                      <a:pt x="290" y="149"/>
                      <a:pt x="221" y="52"/>
                    </a:cubicBezTo>
                    <a:cubicBezTo>
                      <a:pt x="205" y="18"/>
                      <a:pt x="173" y="0"/>
                      <a:pt x="138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7" name="Google Shape;2607;p71"/>
              <p:cNvSpPr/>
              <p:nvPr/>
            </p:nvSpPr>
            <p:spPr>
              <a:xfrm>
                <a:off x="5995163" y="2282639"/>
                <a:ext cx="143640" cy="114480"/>
              </a:xfrm>
              <a:custGeom>
                <a:avLst/>
                <a:gdLst/>
                <a:ahLst/>
                <a:cxnLst/>
                <a:rect l="l" t="t" r="r" b="b"/>
                <a:pathLst>
                  <a:path w="3591" h="2862" extrusionOk="0">
                    <a:moveTo>
                      <a:pt x="684" y="0"/>
                    </a:moveTo>
                    <a:cubicBezTo>
                      <a:pt x="347" y="0"/>
                      <a:pt x="115" y="52"/>
                      <a:pt x="97" y="58"/>
                    </a:cubicBezTo>
                    <a:cubicBezTo>
                      <a:pt x="41" y="72"/>
                      <a:pt x="0" y="127"/>
                      <a:pt x="14" y="183"/>
                    </a:cubicBezTo>
                    <a:cubicBezTo>
                      <a:pt x="26" y="243"/>
                      <a:pt x="69" y="282"/>
                      <a:pt x="126" y="282"/>
                    </a:cubicBezTo>
                    <a:cubicBezTo>
                      <a:pt x="134" y="282"/>
                      <a:pt x="143" y="281"/>
                      <a:pt x="152" y="279"/>
                    </a:cubicBezTo>
                    <a:cubicBezTo>
                      <a:pt x="158" y="279"/>
                      <a:pt x="366" y="233"/>
                      <a:pt x="675" y="233"/>
                    </a:cubicBezTo>
                    <a:cubicBezTo>
                      <a:pt x="1066" y="233"/>
                      <a:pt x="1618" y="307"/>
                      <a:pt x="2127" y="638"/>
                    </a:cubicBezTo>
                    <a:cubicBezTo>
                      <a:pt x="2762" y="1053"/>
                      <a:pt x="3162" y="1771"/>
                      <a:pt x="3342" y="2779"/>
                    </a:cubicBezTo>
                    <a:cubicBezTo>
                      <a:pt x="3356" y="2834"/>
                      <a:pt x="3411" y="2862"/>
                      <a:pt x="3466" y="2862"/>
                    </a:cubicBezTo>
                    <a:lnTo>
                      <a:pt x="3480" y="2862"/>
                    </a:lnTo>
                    <a:cubicBezTo>
                      <a:pt x="3549" y="2862"/>
                      <a:pt x="3591" y="2793"/>
                      <a:pt x="3577" y="2737"/>
                    </a:cubicBezTo>
                    <a:cubicBezTo>
                      <a:pt x="3383" y="1674"/>
                      <a:pt x="2942" y="901"/>
                      <a:pt x="2251" y="445"/>
                    </a:cubicBezTo>
                    <a:cubicBezTo>
                      <a:pt x="1704" y="83"/>
                      <a:pt x="1110" y="0"/>
                      <a:pt x="684" y="0"/>
                    </a:cubicBezTo>
                    <a:close/>
                  </a:path>
                </a:pathLst>
              </a:cu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8" name="Google Shape;2608;p71"/>
              <p:cNvSpPr/>
              <p:nvPr/>
            </p:nvSpPr>
            <p:spPr>
              <a:xfrm>
                <a:off x="6160846" y="2014075"/>
                <a:ext cx="1091560" cy="635560"/>
              </a:xfrm>
              <a:custGeom>
                <a:avLst/>
                <a:gdLst/>
                <a:ahLst/>
                <a:cxnLst/>
                <a:rect l="l" t="t" r="r" b="b"/>
                <a:pathLst>
                  <a:path w="27289" h="15889" extrusionOk="0">
                    <a:moveTo>
                      <a:pt x="8181" y="1"/>
                    </a:moveTo>
                    <a:cubicBezTo>
                      <a:pt x="5434" y="1"/>
                      <a:pt x="2216" y="644"/>
                      <a:pt x="1161" y="3430"/>
                    </a:cubicBezTo>
                    <a:cubicBezTo>
                      <a:pt x="1" y="6510"/>
                      <a:pt x="360" y="10446"/>
                      <a:pt x="3467" y="11136"/>
                    </a:cubicBezTo>
                    <a:cubicBezTo>
                      <a:pt x="6574" y="11827"/>
                      <a:pt x="6643" y="13152"/>
                      <a:pt x="5829" y="14409"/>
                    </a:cubicBezTo>
                    <a:cubicBezTo>
                      <a:pt x="5481" y="14961"/>
                      <a:pt x="5792" y="15241"/>
                      <a:pt x="6378" y="15241"/>
                    </a:cubicBezTo>
                    <a:cubicBezTo>
                      <a:pt x="7142" y="15241"/>
                      <a:pt x="8374" y="14764"/>
                      <a:pt x="9226" y="13788"/>
                    </a:cubicBezTo>
                    <a:cubicBezTo>
                      <a:pt x="9349" y="13646"/>
                      <a:pt x="9545" y="13585"/>
                      <a:pt x="9799" y="13585"/>
                    </a:cubicBezTo>
                    <a:cubicBezTo>
                      <a:pt x="11362" y="13585"/>
                      <a:pt x="15122" y="15888"/>
                      <a:pt x="17583" y="15888"/>
                    </a:cubicBezTo>
                    <a:cubicBezTo>
                      <a:pt x="17917" y="15888"/>
                      <a:pt x="18228" y="15845"/>
                      <a:pt x="18506" y="15748"/>
                    </a:cubicBezTo>
                    <a:cubicBezTo>
                      <a:pt x="21144" y="14837"/>
                      <a:pt x="27289" y="4231"/>
                      <a:pt x="12554" y="475"/>
                    </a:cubicBezTo>
                    <a:cubicBezTo>
                      <a:pt x="12554" y="475"/>
                      <a:pt x="10541" y="1"/>
                      <a:pt x="8181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09" name="Google Shape;2609;p71"/>
              <p:cNvSpPr/>
              <p:nvPr/>
            </p:nvSpPr>
            <p:spPr>
              <a:xfrm>
                <a:off x="6309449" y="2088156"/>
                <a:ext cx="37080" cy="142680"/>
              </a:xfrm>
              <a:custGeom>
                <a:avLst/>
                <a:gdLst/>
                <a:ahLst/>
                <a:cxnLst/>
                <a:rect l="l" t="t" r="r" b="b"/>
                <a:pathLst>
                  <a:path w="927" h="3567" extrusionOk="0">
                    <a:moveTo>
                      <a:pt x="635" y="0"/>
                    </a:moveTo>
                    <a:cubicBezTo>
                      <a:pt x="570" y="0"/>
                      <a:pt x="513" y="25"/>
                      <a:pt x="457" y="59"/>
                    </a:cubicBezTo>
                    <a:cubicBezTo>
                      <a:pt x="387" y="101"/>
                      <a:pt x="332" y="170"/>
                      <a:pt x="291" y="253"/>
                    </a:cubicBezTo>
                    <a:cubicBezTo>
                      <a:pt x="222" y="404"/>
                      <a:pt x="166" y="570"/>
                      <a:pt x="166" y="722"/>
                    </a:cubicBezTo>
                    <a:cubicBezTo>
                      <a:pt x="153" y="860"/>
                      <a:pt x="166" y="998"/>
                      <a:pt x="194" y="1136"/>
                    </a:cubicBezTo>
                    <a:cubicBezTo>
                      <a:pt x="222" y="1233"/>
                      <a:pt x="263" y="1344"/>
                      <a:pt x="291" y="1426"/>
                    </a:cubicBezTo>
                    <a:cubicBezTo>
                      <a:pt x="332" y="1523"/>
                      <a:pt x="387" y="1634"/>
                      <a:pt x="443" y="1744"/>
                    </a:cubicBezTo>
                    <a:lnTo>
                      <a:pt x="498" y="1854"/>
                    </a:lnTo>
                    <a:cubicBezTo>
                      <a:pt x="622" y="2117"/>
                      <a:pt x="691" y="2365"/>
                      <a:pt x="677" y="2586"/>
                    </a:cubicBezTo>
                    <a:cubicBezTo>
                      <a:pt x="664" y="2725"/>
                      <a:pt x="636" y="2863"/>
                      <a:pt x="581" y="3028"/>
                    </a:cubicBezTo>
                    <a:cubicBezTo>
                      <a:pt x="539" y="3125"/>
                      <a:pt x="498" y="3194"/>
                      <a:pt x="443" y="3249"/>
                    </a:cubicBezTo>
                    <a:cubicBezTo>
                      <a:pt x="401" y="3305"/>
                      <a:pt x="332" y="3318"/>
                      <a:pt x="277" y="3318"/>
                    </a:cubicBezTo>
                    <a:cubicBezTo>
                      <a:pt x="249" y="3318"/>
                      <a:pt x="208" y="3305"/>
                      <a:pt x="153" y="3291"/>
                    </a:cubicBezTo>
                    <a:cubicBezTo>
                      <a:pt x="111" y="3277"/>
                      <a:pt x="84" y="3263"/>
                      <a:pt x="56" y="3263"/>
                    </a:cubicBezTo>
                    <a:lnTo>
                      <a:pt x="1" y="3360"/>
                    </a:lnTo>
                    <a:cubicBezTo>
                      <a:pt x="1" y="3415"/>
                      <a:pt x="15" y="3456"/>
                      <a:pt x="56" y="3498"/>
                    </a:cubicBezTo>
                    <a:cubicBezTo>
                      <a:pt x="97" y="3525"/>
                      <a:pt x="153" y="3553"/>
                      <a:pt x="222" y="3567"/>
                    </a:cubicBezTo>
                    <a:lnTo>
                      <a:pt x="222" y="3553"/>
                    </a:lnTo>
                    <a:cubicBezTo>
                      <a:pt x="241" y="3555"/>
                      <a:pt x="259" y="3557"/>
                      <a:pt x="277" y="3557"/>
                    </a:cubicBezTo>
                    <a:cubicBezTo>
                      <a:pt x="365" y="3557"/>
                      <a:pt x="445" y="3530"/>
                      <a:pt x="526" y="3484"/>
                    </a:cubicBezTo>
                    <a:cubicBezTo>
                      <a:pt x="608" y="3429"/>
                      <a:pt x="691" y="3360"/>
                      <a:pt x="733" y="3263"/>
                    </a:cubicBezTo>
                    <a:cubicBezTo>
                      <a:pt x="843" y="3084"/>
                      <a:pt x="912" y="2876"/>
                      <a:pt x="926" y="2669"/>
                    </a:cubicBezTo>
                    <a:cubicBezTo>
                      <a:pt x="926" y="2531"/>
                      <a:pt x="926" y="2407"/>
                      <a:pt x="898" y="2269"/>
                    </a:cubicBezTo>
                    <a:cubicBezTo>
                      <a:pt x="885" y="2145"/>
                      <a:pt x="843" y="2034"/>
                      <a:pt x="802" y="1924"/>
                    </a:cubicBezTo>
                    <a:lnTo>
                      <a:pt x="650" y="1578"/>
                    </a:lnTo>
                    <a:lnTo>
                      <a:pt x="539" y="1357"/>
                    </a:lnTo>
                    <a:cubicBezTo>
                      <a:pt x="498" y="1274"/>
                      <a:pt x="470" y="1178"/>
                      <a:pt x="443" y="1067"/>
                    </a:cubicBezTo>
                    <a:cubicBezTo>
                      <a:pt x="415" y="971"/>
                      <a:pt x="401" y="860"/>
                      <a:pt x="415" y="764"/>
                    </a:cubicBezTo>
                    <a:cubicBezTo>
                      <a:pt x="415" y="681"/>
                      <a:pt x="443" y="584"/>
                      <a:pt x="484" y="460"/>
                    </a:cubicBezTo>
                    <a:cubicBezTo>
                      <a:pt x="539" y="335"/>
                      <a:pt x="608" y="266"/>
                      <a:pt x="677" y="266"/>
                    </a:cubicBezTo>
                    <a:cubicBezTo>
                      <a:pt x="719" y="294"/>
                      <a:pt x="747" y="308"/>
                      <a:pt x="788" y="308"/>
                    </a:cubicBezTo>
                    <a:cubicBezTo>
                      <a:pt x="829" y="308"/>
                      <a:pt x="857" y="308"/>
                      <a:pt x="885" y="294"/>
                    </a:cubicBezTo>
                    <a:cubicBezTo>
                      <a:pt x="912" y="266"/>
                      <a:pt x="926" y="253"/>
                      <a:pt x="926" y="211"/>
                    </a:cubicBezTo>
                    <a:cubicBezTo>
                      <a:pt x="926" y="156"/>
                      <a:pt x="898" y="114"/>
                      <a:pt x="857" y="73"/>
                    </a:cubicBezTo>
                    <a:cubicBezTo>
                      <a:pt x="802" y="32"/>
                      <a:pt x="747" y="4"/>
                      <a:pt x="677" y="4"/>
                    </a:cubicBezTo>
                    <a:cubicBezTo>
                      <a:pt x="663" y="2"/>
                      <a:pt x="649" y="0"/>
                      <a:pt x="63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0" name="Google Shape;2610;p71"/>
              <p:cNvSpPr/>
              <p:nvPr/>
            </p:nvSpPr>
            <p:spPr>
              <a:xfrm>
                <a:off x="6368010" y="2096036"/>
                <a:ext cx="46440" cy="14032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508" extrusionOk="0">
                    <a:moveTo>
                      <a:pt x="581" y="290"/>
                    </a:moveTo>
                    <a:cubicBezTo>
                      <a:pt x="622" y="304"/>
                      <a:pt x="636" y="304"/>
                      <a:pt x="636" y="304"/>
                    </a:cubicBezTo>
                    <a:cubicBezTo>
                      <a:pt x="677" y="304"/>
                      <a:pt x="719" y="332"/>
                      <a:pt x="760" y="346"/>
                    </a:cubicBezTo>
                    <a:cubicBezTo>
                      <a:pt x="788" y="373"/>
                      <a:pt x="815" y="401"/>
                      <a:pt x="829" y="428"/>
                    </a:cubicBezTo>
                    <a:cubicBezTo>
                      <a:pt x="843" y="456"/>
                      <a:pt x="857" y="484"/>
                      <a:pt x="857" y="525"/>
                    </a:cubicBezTo>
                    <a:cubicBezTo>
                      <a:pt x="871" y="580"/>
                      <a:pt x="857" y="663"/>
                      <a:pt x="857" y="760"/>
                    </a:cubicBezTo>
                    <a:cubicBezTo>
                      <a:pt x="802" y="1312"/>
                      <a:pt x="663" y="1602"/>
                      <a:pt x="456" y="1616"/>
                    </a:cubicBezTo>
                    <a:lnTo>
                      <a:pt x="456" y="1602"/>
                    </a:lnTo>
                    <a:lnTo>
                      <a:pt x="470" y="1492"/>
                    </a:lnTo>
                    <a:cubicBezTo>
                      <a:pt x="470" y="1437"/>
                      <a:pt x="484" y="1312"/>
                      <a:pt x="498" y="1133"/>
                    </a:cubicBezTo>
                    <a:cubicBezTo>
                      <a:pt x="512" y="981"/>
                      <a:pt x="525" y="801"/>
                      <a:pt x="553" y="594"/>
                    </a:cubicBezTo>
                    <a:lnTo>
                      <a:pt x="581" y="290"/>
                    </a:lnTo>
                    <a:close/>
                    <a:moveTo>
                      <a:pt x="456" y="0"/>
                    </a:moveTo>
                    <a:cubicBezTo>
                      <a:pt x="429" y="0"/>
                      <a:pt x="387" y="14"/>
                      <a:pt x="360" y="42"/>
                    </a:cubicBezTo>
                    <a:cubicBezTo>
                      <a:pt x="332" y="83"/>
                      <a:pt x="318" y="125"/>
                      <a:pt x="304" y="166"/>
                    </a:cubicBezTo>
                    <a:cubicBezTo>
                      <a:pt x="318" y="290"/>
                      <a:pt x="318" y="456"/>
                      <a:pt x="291" y="649"/>
                    </a:cubicBezTo>
                    <a:cubicBezTo>
                      <a:pt x="277" y="746"/>
                      <a:pt x="277" y="829"/>
                      <a:pt x="263" y="912"/>
                    </a:cubicBezTo>
                    <a:lnTo>
                      <a:pt x="235" y="1147"/>
                    </a:lnTo>
                    <a:cubicBezTo>
                      <a:pt x="208" y="1381"/>
                      <a:pt x="180" y="1533"/>
                      <a:pt x="139" y="1588"/>
                    </a:cubicBezTo>
                    <a:lnTo>
                      <a:pt x="139" y="1602"/>
                    </a:lnTo>
                    <a:cubicBezTo>
                      <a:pt x="125" y="1644"/>
                      <a:pt x="139" y="1685"/>
                      <a:pt x="153" y="1740"/>
                    </a:cubicBezTo>
                    <a:cubicBezTo>
                      <a:pt x="139" y="1906"/>
                      <a:pt x="111" y="2058"/>
                      <a:pt x="97" y="2196"/>
                    </a:cubicBezTo>
                    <a:lnTo>
                      <a:pt x="42" y="2666"/>
                    </a:lnTo>
                    <a:cubicBezTo>
                      <a:pt x="1" y="2983"/>
                      <a:pt x="1" y="3246"/>
                      <a:pt x="28" y="3425"/>
                    </a:cubicBezTo>
                    <a:lnTo>
                      <a:pt x="125" y="3508"/>
                    </a:lnTo>
                    <a:cubicBezTo>
                      <a:pt x="180" y="3508"/>
                      <a:pt x="222" y="3494"/>
                      <a:pt x="249" y="3467"/>
                    </a:cubicBezTo>
                    <a:cubicBezTo>
                      <a:pt x="291" y="3453"/>
                      <a:pt x="304" y="3411"/>
                      <a:pt x="318" y="3370"/>
                    </a:cubicBezTo>
                    <a:cubicBezTo>
                      <a:pt x="332" y="3232"/>
                      <a:pt x="332" y="3066"/>
                      <a:pt x="346" y="2873"/>
                    </a:cubicBezTo>
                    <a:lnTo>
                      <a:pt x="346" y="2707"/>
                    </a:lnTo>
                    <a:lnTo>
                      <a:pt x="373" y="2376"/>
                    </a:lnTo>
                    <a:lnTo>
                      <a:pt x="429" y="1823"/>
                    </a:lnTo>
                    <a:cubicBezTo>
                      <a:pt x="512" y="1809"/>
                      <a:pt x="567" y="1796"/>
                      <a:pt x="608" y="1768"/>
                    </a:cubicBezTo>
                    <a:cubicBezTo>
                      <a:pt x="733" y="1740"/>
                      <a:pt x="815" y="1685"/>
                      <a:pt x="871" y="1630"/>
                    </a:cubicBezTo>
                    <a:cubicBezTo>
                      <a:pt x="912" y="1588"/>
                      <a:pt x="940" y="1561"/>
                      <a:pt x="967" y="1533"/>
                    </a:cubicBezTo>
                    <a:cubicBezTo>
                      <a:pt x="981" y="1506"/>
                      <a:pt x="1009" y="1464"/>
                      <a:pt x="1023" y="1423"/>
                    </a:cubicBezTo>
                    <a:cubicBezTo>
                      <a:pt x="1050" y="1340"/>
                      <a:pt x="1078" y="1257"/>
                      <a:pt x="1092" y="1160"/>
                    </a:cubicBezTo>
                    <a:cubicBezTo>
                      <a:pt x="1105" y="1077"/>
                      <a:pt x="1119" y="967"/>
                      <a:pt x="1133" y="829"/>
                    </a:cubicBezTo>
                    <a:cubicBezTo>
                      <a:pt x="1161" y="636"/>
                      <a:pt x="1133" y="470"/>
                      <a:pt x="1078" y="318"/>
                    </a:cubicBezTo>
                    <a:cubicBezTo>
                      <a:pt x="1050" y="235"/>
                      <a:pt x="1009" y="166"/>
                      <a:pt x="940" y="111"/>
                    </a:cubicBezTo>
                    <a:cubicBezTo>
                      <a:pt x="871" y="69"/>
                      <a:pt x="788" y="28"/>
                      <a:pt x="691" y="28"/>
                    </a:cubicBezTo>
                    <a:lnTo>
                      <a:pt x="45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1" name="Google Shape;2611;p71"/>
              <p:cNvSpPr/>
              <p:nvPr/>
            </p:nvSpPr>
            <p:spPr>
              <a:xfrm>
                <a:off x="6424371" y="2100396"/>
                <a:ext cx="46440" cy="145920"/>
              </a:xfrm>
              <a:custGeom>
                <a:avLst/>
                <a:gdLst/>
                <a:ahLst/>
                <a:cxnLst/>
                <a:rect l="l" t="t" r="r" b="b"/>
                <a:pathLst>
                  <a:path w="1161" h="3648" extrusionOk="0">
                    <a:moveTo>
                      <a:pt x="663" y="209"/>
                    </a:moveTo>
                    <a:cubicBezTo>
                      <a:pt x="718" y="223"/>
                      <a:pt x="760" y="250"/>
                      <a:pt x="801" y="278"/>
                    </a:cubicBezTo>
                    <a:cubicBezTo>
                      <a:pt x="829" y="319"/>
                      <a:pt x="856" y="361"/>
                      <a:pt x="870" y="416"/>
                    </a:cubicBezTo>
                    <a:cubicBezTo>
                      <a:pt x="884" y="513"/>
                      <a:pt x="884" y="623"/>
                      <a:pt x="870" y="734"/>
                    </a:cubicBezTo>
                    <a:cubicBezTo>
                      <a:pt x="843" y="886"/>
                      <a:pt x="787" y="1038"/>
                      <a:pt x="718" y="1189"/>
                    </a:cubicBezTo>
                    <a:cubicBezTo>
                      <a:pt x="635" y="1355"/>
                      <a:pt x="553" y="1452"/>
                      <a:pt x="484" y="1479"/>
                    </a:cubicBezTo>
                    <a:cubicBezTo>
                      <a:pt x="511" y="1272"/>
                      <a:pt x="539" y="1079"/>
                      <a:pt x="553" y="899"/>
                    </a:cubicBezTo>
                    <a:lnTo>
                      <a:pt x="622" y="278"/>
                    </a:lnTo>
                    <a:lnTo>
                      <a:pt x="649" y="237"/>
                    </a:lnTo>
                    <a:lnTo>
                      <a:pt x="663" y="209"/>
                    </a:lnTo>
                    <a:close/>
                    <a:moveTo>
                      <a:pt x="551" y="0"/>
                    </a:moveTo>
                    <a:cubicBezTo>
                      <a:pt x="447" y="0"/>
                      <a:pt x="398" y="71"/>
                      <a:pt x="373" y="223"/>
                    </a:cubicBezTo>
                    <a:cubicBezTo>
                      <a:pt x="332" y="499"/>
                      <a:pt x="276" y="968"/>
                      <a:pt x="207" y="1645"/>
                    </a:cubicBezTo>
                    <a:cubicBezTo>
                      <a:pt x="152" y="2280"/>
                      <a:pt x="97" y="2750"/>
                      <a:pt x="55" y="3068"/>
                    </a:cubicBezTo>
                    <a:lnTo>
                      <a:pt x="0" y="3413"/>
                    </a:lnTo>
                    <a:lnTo>
                      <a:pt x="55" y="3496"/>
                    </a:lnTo>
                    <a:lnTo>
                      <a:pt x="207" y="3523"/>
                    </a:lnTo>
                    <a:lnTo>
                      <a:pt x="276" y="3385"/>
                    </a:lnTo>
                    <a:cubicBezTo>
                      <a:pt x="249" y="3123"/>
                      <a:pt x="276" y="2750"/>
                      <a:pt x="332" y="2294"/>
                    </a:cubicBezTo>
                    <a:lnTo>
                      <a:pt x="373" y="2004"/>
                    </a:lnTo>
                    <a:cubicBezTo>
                      <a:pt x="387" y="1921"/>
                      <a:pt x="414" y="1839"/>
                      <a:pt x="428" y="1728"/>
                    </a:cubicBezTo>
                    <a:lnTo>
                      <a:pt x="484" y="1742"/>
                    </a:lnTo>
                    <a:cubicBezTo>
                      <a:pt x="497" y="1811"/>
                      <a:pt x="525" y="2101"/>
                      <a:pt x="553" y="2612"/>
                    </a:cubicBezTo>
                    <a:lnTo>
                      <a:pt x="566" y="2791"/>
                    </a:lnTo>
                    <a:cubicBezTo>
                      <a:pt x="580" y="2985"/>
                      <a:pt x="608" y="3178"/>
                      <a:pt x="649" y="3371"/>
                    </a:cubicBezTo>
                    <a:cubicBezTo>
                      <a:pt x="691" y="3537"/>
                      <a:pt x="746" y="3634"/>
                      <a:pt x="815" y="3648"/>
                    </a:cubicBezTo>
                    <a:cubicBezTo>
                      <a:pt x="856" y="3648"/>
                      <a:pt x="884" y="3648"/>
                      <a:pt x="912" y="3620"/>
                    </a:cubicBezTo>
                    <a:cubicBezTo>
                      <a:pt x="939" y="3592"/>
                      <a:pt x="953" y="3565"/>
                      <a:pt x="953" y="3537"/>
                    </a:cubicBezTo>
                    <a:cubicBezTo>
                      <a:pt x="953" y="3496"/>
                      <a:pt x="953" y="3440"/>
                      <a:pt x="925" y="3358"/>
                    </a:cubicBezTo>
                    <a:lnTo>
                      <a:pt x="898" y="3289"/>
                    </a:lnTo>
                    <a:cubicBezTo>
                      <a:pt x="856" y="3150"/>
                      <a:pt x="829" y="2999"/>
                      <a:pt x="801" y="2819"/>
                    </a:cubicBezTo>
                    <a:cubicBezTo>
                      <a:pt x="774" y="2653"/>
                      <a:pt x="760" y="2432"/>
                      <a:pt x="746" y="2156"/>
                    </a:cubicBezTo>
                    <a:lnTo>
                      <a:pt x="732" y="1769"/>
                    </a:lnTo>
                    <a:lnTo>
                      <a:pt x="718" y="1645"/>
                    </a:lnTo>
                    <a:lnTo>
                      <a:pt x="829" y="1507"/>
                    </a:lnTo>
                    <a:lnTo>
                      <a:pt x="953" y="1328"/>
                    </a:lnTo>
                    <a:cubicBezTo>
                      <a:pt x="981" y="1300"/>
                      <a:pt x="1008" y="1245"/>
                      <a:pt x="1036" y="1176"/>
                    </a:cubicBezTo>
                    <a:cubicBezTo>
                      <a:pt x="1064" y="1107"/>
                      <a:pt x="1077" y="1051"/>
                      <a:pt x="1077" y="996"/>
                    </a:cubicBezTo>
                    <a:lnTo>
                      <a:pt x="1133" y="637"/>
                    </a:lnTo>
                    <a:cubicBezTo>
                      <a:pt x="1160" y="471"/>
                      <a:pt x="1119" y="319"/>
                      <a:pt x="1008" y="209"/>
                    </a:cubicBezTo>
                    <a:cubicBezTo>
                      <a:pt x="912" y="98"/>
                      <a:pt x="760" y="29"/>
                      <a:pt x="580" y="2"/>
                    </a:cubicBezTo>
                    <a:cubicBezTo>
                      <a:pt x="570" y="1"/>
                      <a:pt x="560" y="0"/>
                      <a:pt x="551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2" name="Google Shape;2612;p71"/>
              <p:cNvSpPr/>
              <p:nvPr/>
            </p:nvSpPr>
            <p:spPr>
              <a:xfrm>
                <a:off x="6484012" y="2112436"/>
                <a:ext cx="55280" cy="141960"/>
              </a:xfrm>
              <a:custGeom>
                <a:avLst/>
                <a:gdLst/>
                <a:ahLst/>
                <a:cxnLst/>
                <a:rect l="l" t="t" r="r" b="b"/>
                <a:pathLst>
                  <a:path w="1382" h="3549" extrusionOk="0">
                    <a:moveTo>
                      <a:pt x="748" y="0"/>
                    </a:moveTo>
                    <a:cubicBezTo>
                      <a:pt x="631" y="0"/>
                      <a:pt x="549" y="112"/>
                      <a:pt x="512" y="336"/>
                    </a:cubicBezTo>
                    <a:cubicBezTo>
                      <a:pt x="498" y="377"/>
                      <a:pt x="498" y="447"/>
                      <a:pt x="484" y="543"/>
                    </a:cubicBezTo>
                    <a:cubicBezTo>
                      <a:pt x="470" y="640"/>
                      <a:pt x="470" y="723"/>
                      <a:pt x="456" y="764"/>
                    </a:cubicBezTo>
                    <a:cubicBezTo>
                      <a:pt x="429" y="971"/>
                      <a:pt x="374" y="1220"/>
                      <a:pt x="304" y="1510"/>
                    </a:cubicBezTo>
                    <a:cubicBezTo>
                      <a:pt x="235" y="1841"/>
                      <a:pt x="180" y="2090"/>
                      <a:pt x="153" y="2256"/>
                    </a:cubicBezTo>
                    <a:lnTo>
                      <a:pt x="97" y="2587"/>
                    </a:lnTo>
                    <a:cubicBezTo>
                      <a:pt x="83" y="2739"/>
                      <a:pt x="70" y="2849"/>
                      <a:pt x="56" y="2918"/>
                    </a:cubicBezTo>
                    <a:cubicBezTo>
                      <a:pt x="42" y="2960"/>
                      <a:pt x="42" y="3001"/>
                      <a:pt x="42" y="3029"/>
                    </a:cubicBezTo>
                    <a:lnTo>
                      <a:pt x="28" y="3139"/>
                    </a:lnTo>
                    <a:lnTo>
                      <a:pt x="1" y="3264"/>
                    </a:lnTo>
                    <a:cubicBezTo>
                      <a:pt x="1" y="3319"/>
                      <a:pt x="1" y="3360"/>
                      <a:pt x="42" y="3388"/>
                    </a:cubicBezTo>
                    <a:cubicBezTo>
                      <a:pt x="70" y="3429"/>
                      <a:pt x="111" y="3457"/>
                      <a:pt x="153" y="3457"/>
                    </a:cubicBezTo>
                    <a:lnTo>
                      <a:pt x="581" y="3540"/>
                    </a:lnTo>
                    <a:cubicBezTo>
                      <a:pt x="609" y="3546"/>
                      <a:pt x="635" y="3549"/>
                      <a:pt x="659" y="3549"/>
                    </a:cubicBezTo>
                    <a:cubicBezTo>
                      <a:pt x="693" y="3549"/>
                      <a:pt x="722" y="3542"/>
                      <a:pt x="746" y="3526"/>
                    </a:cubicBezTo>
                    <a:cubicBezTo>
                      <a:pt x="802" y="3512"/>
                      <a:pt x="829" y="3485"/>
                      <a:pt x="829" y="3429"/>
                    </a:cubicBezTo>
                    <a:cubicBezTo>
                      <a:pt x="843" y="3347"/>
                      <a:pt x="788" y="3291"/>
                      <a:pt x="664" y="3278"/>
                    </a:cubicBezTo>
                    <a:cubicBezTo>
                      <a:pt x="581" y="3264"/>
                      <a:pt x="512" y="3250"/>
                      <a:pt x="456" y="3236"/>
                    </a:cubicBezTo>
                    <a:lnTo>
                      <a:pt x="277" y="3208"/>
                    </a:lnTo>
                    <a:cubicBezTo>
                      <a:pt x="277" y="3208"/>
                      <a:pt x="291" y="3112"/>
                      <a:pt x="318" y="2918"/>
                    </a:cubicBezTo>
                    <a:cubicBezTo>
                      <a:pt x="346" y="2822"/>
                      <a:pt x="374" y="2670"/>
                      <a:pt x="429" y="2463"/>
                    </a:cubicBezTo>
                    <a:cubicBezTo>
                      <a:pt x="456" y="2325"/>
                      <a:pt x="484" y="2173"/>
                      <a:pt x="512" y="1993"/>
                    </a:cubicBezTo>
                    <a:cubicBezTo>
                      <a:pt x="539" y="1828"/>
                      <a:pt x="567" y="1689"/>
                      <a:pt x="567" y="1607"/>
                    </a:cubicBezTo>
                    <a:lnTo>
                      <a:pt x="705" y="1634"/>
                    </a:lnTo>
                    <a:cubicBezTo>
                      <a:pt x="733" y="1648"/>
                      <a:pt x="788" y="1648"/>
                      <a:pt x="843" y="1662"/>
                    </a:cubicBezTo>
                    <a:cubicBezTo>
                      <a:pt x="855" y="1666"/>
                      <a:pt x="868" y="1668"/>
                      <a:pt x="882" y="1668"/>
                    </a:cubicBezTo>
                    <a:cubicBezTo>
                      <a:pt x="914" y="1668"/>
                      <a:pt x="948" y="1658"/>
                      <a:pt x="967" y="1648"/>
                    </a:cubicBezTo>
                    <a:cubicBezTo>
                      <a:pt x="1009" y="1634"/>
                      <a:pt x="1023" y="1593"/>
                      <a:pt x="1036" y="1565"/>
                    </a:cubicBezTo>
                    <a:cubicBezTo>
                      <a:pt x="1050" y="1468"/>
                      <a:pt x="981" y="1399"/>
                      <a:pt x="815" y="1372"/>
                    </a:cubicBezTo>
                    <a:cubicBezTo>
                      <a:pt x="774" y="1372"/>
                      <a:pt x="733" y="1358"/>
                      <a:pt x="705" y="1358"/>
                    </a:cubicBezTo>
                    <a:lnTo>
                      <a:pt x="622" y="1344"/>
                    </a:lnTo>
                    <a:lnTo>
                      <a:pt x="622" y="1261"/>
                    </a:lnTo>
                    <a:cubicBezTo>
                      <a:pt x="636" y="1178"/>
                      <a:pt x="664" y="1054"/>
                      <a:pt x="705" y="902"/>
                    </a:cubicBezTo>
                    <a:cubicBezTo>
                      <a:pt x="733" y="792"/>
                      <a:pt x="760" y="667"/>
                      <a:pt x="774" y="529"/>
                    </a:cubicBezTo>
                    <a:cubicBezTo>
                      <a:pt x="802" y="433"/>
                      <a:pt x="802" y="364"/>
                      <a:pt x="815" y="308"/>
                    </a:cubicBezTo>
                    <a:cubicBezTo>
                      <a:pt x="926" y="350"/>
                      <a:pt x="1050" y="405"/>
                      <a:pt x="1188" y="474"/>
                    </a:cubicBezTo>
                    <a:cubicBezTo>
                      <a:pt x="1230" y="474"/>
                      <a:pt x="1271" y="447"/>
                      <a:pt x="1299" y="433"/>
                    </a:cubicBezTo>
                    <a:cubicBezTo>
                      <a:pt x="1340" y="405"/>
                      <a:pt x="1354" y="377"/>
                      <a:pt x="1368" y="336"/>
                    </a:cubicBezTo>
                    <a:cubicBezTo>
                      <a:pt x="1382" y="281"/>
                      <a:pt x="1313" y="212"/>
                      <a:pt x="1174" y="143"/>
                    </a:cubicBezTo>
                    <a:cubicBezTo>
                      <a:pt x="1036" y="74"/>
                      <a:pt x="898" y="18"/>
                      <a:pt x="788" y="5"/>
                    </a:cubicBezTo>
                    <a:cubicBezTo>
                      <a:pt x="774" y="2"/>
                      <a:pt x="761" y="0"/>
                      <a:pt x="748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3" name="Google Shape;2613;p71"/>
              <p:cNvSpPr/>
              <p:nvPr/>
            </p:nvSpPr>
            <p:spPr>
              <a:xfrm>
                <a:off x="6528212" y="2124197"/>
                <a:ext cx="69080" cy="14420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3605" extrusionOk="0">
                    <a:moveTo>
                      <a:pt x="1395" y="622"/>
                    </a:moveTo>
                    <a:lnTo>
                      <a:pt x="1326" y="1161"/>
                    </a:lnTo>
                    <a:cubicBezTo>
                      <a:pt x="1271" y="1658"/>
                      <a:pt x="1216" y="2044"/>
                      <a:pt x="1147" y="2348"/>
                    </a:cubicBezTo>
                    <a:cubicBezTo>
                      <a:pt x="1133" y="2431"/>
                      <a:pt x="1119" y="2486"/>
                      <a:pt x="1119" y="2542"/>
                    </a:cubicBezTo>
                    <a:cubicBezTo>
                      <a:pt x="870" y="2473"/>
                      <a:pt x="732" y="2404"/>
                      <a:pt x="691" y="2362"/>
                    </a:cubicBezTo>
                    <a:cubicBezTo>
                      <a:pt x="829" y="1962"/>
                      <a:pt x="1078" y="1382"/>
                      <a:pt x="1395" y="622"/>
                    </a:cubicBezTo>
                    <a:close/>
                    <a:moveTo>
                      <a:pt x="1395" y="1"/>
                    </a:moveTo>
                    <a:cubicBezTo>
                      <a:pt x="1354" y="28"/>
                      <a:pt x="1326" y="83"/>
                      <a:pt x="1299" y="153"/>
                    </a:cubicBezTo>
                    <a:cubicBezTo>
                      <a:pt x="1271" y="222"/>
                      <a:pt x="1229" y="318"/>
                      <a:pt x="1202" y="443"/>
                    </a:cubicBezTo>
                    <a:cubicBezTo>
                      <a:pt x="1174" y="512"/>
                      <a:pt x="1160" y="553"/>
                      <a:pt x="1160" y="581"/>
                    </a:cubicBezTo>
                    <a:cubicBezTo>
                      <a:pt x="1147" y="622"/>
                      <a:pt x="1133" y="636"/>
                      <a:pt x="1133" y="650"/>
                    </a:cubicBezTo>
                    <a:cubicBezTo>
                      <a:pt x="829" y="1478"/>
                      <a:pt x="456" y="2293"/>
                      <a:pt x="42" y="3122"/>
                    </a:cubicBezTo>
                    <a:lnTo>
                      <a:pt x="28" y="3135"/>
                    </a:lnTo>
                    <a:lnTo>
                      <a:pt x="14" y="3163"/>
                    </a:lnTo>
                    <a:cubicBezTo>
                      <a:pt x="0" y="3204"/>
                      <a:pt x="14" y="3232"/>
                      <a:pt x="42" y="3274"/>
                    </a:cubicBezTo>
                    <a:cubicBezTo>
                      <a:pt x="69" y="3301"/>
                      <a:pt x="111" y="3329"/>
                      <a:pt x="152" y="3329"/>
                    </a:cubicBezTo>
                    <a:cubicBezTo>
                      <a:pt x="169" y="3334"/>
                      <a:pt x="187" y="3338"/>
                      <a:pt x="203" y="3338"/>
                    </a:cubicBezTo>
                    <a:cubicBezTo>
                      <a:pt x="226" y="3338"/>
                      <a:pt x="247" y="3331"/>
                      <a:pt x="263" y="3315"/>
                    </a:cubicBezTo>
                    <a:cubicBezTo>
                      <a:pt x="318" y="3274"/>
                      <a:pt x="373" y="3163"/>
                      <a:pt x="429" y="2997"/>
                    </a:cubicBezTo>
                    <a:cubicBezTo>
                      <a:pt x="525" y="2776"/>
                      <a:pt x="594" y="2624"/>
                      <a:pt x="622" y="2542"/>
                    </a:cubicBezTo>
                    <a:lnTo>
                      <a:pt x="1119" y="2735"/>
                    </a:lnTo>
                    <a:lnTo>
                      <a:pt x="1105" y="2845"/>
                    </a:lnTo>
                    <a:cubicBezTo>
                      <a:pt x="1091" y="3108"/>
                      <a:pt x="1064" y="3274"/>
                      <a:pt x="1036" y="3384"/>
                    </a:cubicBezTo>
                    <a:cubicBezTo>
                      <a:pt x="1022" y="3439"/>
                      <a:pt x="1036" y="3494"/>
                      <a:pt x="1064" y="3522"/>
                    </a:cubicBezTo>
                    <a:cubicBezTo>
                      <a:pt x="1105" y="3564"/>
                      <a:pt x="1160" y="3577"/>
                      <a:pt x="1229" y="3605"/>
                    </a:cubicBezTo>
                    <a:cubicBezTo>
                      <a:pt x="1299" y="3591"/>
                      <a:pt x="1326" y="3550"/>
                      <a:pt x="1354" y="3481"/>
                    </a:cubicBezTo>
                    <a:lnTo>
                      <a:pt x="1354" y="3467"/>
                    </a:lnTo>
                    <a:cubicBezTo>
                      <a:pt x="1354" y="3425"/>
                      <a:pt x="1368" y="3315"/>
                      <a:pt x="1381" y="3149"/>
                    </a:cubicBezTo>
                    <a:cubicBezTo>
                      <a:pt x="1381" y="2956"/>
                      <a:pt x="1381" y="2845"/>
                      <a:pt x="1395" y="2832"/>
                    </a:cubicBezTo>
                    <a:cubicBezTo>
                      <a:pt x="1395" y="2804"/>
                      <a:pt x="1395" y="2749"/>
                      <a:pt x="1395" y="2666"/>
                    </a:cubicBezTo>
                    <a:cubicBezTo>
                      <a:pt x="1409" y="2583"/>
                      <a:pt x="1409" y="2528"/>
                      <a:pt x="1409" y="2500"/>
                    </a:cubicBezTo>
                    <a:cubicBezTo>
                      <a:pt x="1464" y="2293"/>
                      <a:pt x="1506" y="1920"/>
                      <a:pt x="1561" y="1382"/>
                    </a:cubicBezTo>
                    <a:cubicBezTo>
                      <a:pt x="1602" y="857"/>
                      <a:pt x="1658" y="470"/>
                      <a:pt x="1713" y="208"/>
                    </a:cubicBezTo>
                    <a:cubicBezTo>
                      <a:pt x="1727" y="166"/>
                      <a:pt x="1713" y="125"/>
                      <a:pt x="1685" y="97"/>
                    </a:cubicBezTo>
                    <a:cubicBezTo>
                      <a:pt x="1658" y="70"/>
                      <a:pt x="1616" y="56"/>
                      <a:pt x="1561" y="42"/>
                    </a:cubicBezTo>
                    <a:lnTo>
                      <a:pt x="1395" y="1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4" name="Google Shape;2614;p71"/>
              <p:cNvSpPr/>
              <p:nvPr/>
            </p:nvSpPr>
            <p:spPr>
              <a:xfrm>
                <a:off x="6599454" y="2139677"/>
                <a:ext cx="70200" cy="138680"/>
              </a:xfrm>
              <a:custGeom>
                <a:avLst/>
                <a:gdLst/>
                <a:ahLst/>
                <a:cxnLst/>
                <a:rect l="l" t="t" r="r" b="b"/>
                <a:pathLst>
                  <a:path w="1755" h="3467" extrusionOk="0">
                    <a:moveTo>
                      <a:pt x="1147" y="290"/>
                    </a:moveTo>
                    <a:cubicBezTo>
                      <a:pt x="1520" y="442"/>
                      <a:pt x="1575" y="1022"/>
                      <a:pt x="1285" y="2044"/>
                    </a:cubicBezTo>
                    <a:cubicBezTo>
                      <a:pt x="1271" y="2113"/>
                      <a:pt x="1244" y="2182"/>
                      <a:pt x="1230" y="2224"/>
                    </a:cubicBezTo>
                    <a:cubicBezTo>
                      <a:pt x="1188" y="2376"/>
                      <a:pt x="1119" y="2527"/>
                      <a:pt x="1050" y="2666"/>
                    </a:cubicBezTo>
                    <a:cubicBezTo>
                      <a:pt x="1009" y="2735"/>
                      <a:pt x="968" y="2817"/>
                      <a:pt x="912" y="2887"/>
                    </a:cubicBezTo>
                    <a:cubicBezTo>
                      <a:pt x="871" y="2956"/>
                      <a:pt x="816" y="3025"/>
                      <a:pt x="774" y="3066"/>
                    </a:cubicBezTo>
                    <a:cubicBezTo>
                      <a:pt x="705" y="3107"/>
                      <a:pt x="650" y="3149"/>
                      <a:pt x="581" y="3163"/>
                    </a:cubicBezTo>
                    <a:cubicBezTo>
                      <a:pt x="546" y="3177"/>
                      <a:pt x="512" y="3183"/>
                      <a:pt x="479" y="3183"/>
                    </a:cubicBezTo>
                    <a:cubicBezTo>
                      <a:pt x="446" y="3183"/>
                      <a:pt x="415" y="3177"/>
                      <a:pt x="388" y="3163"/>
                    </a:cubicBezTo>
                    <a:lnTo>
                      <a:pt x="415" y="3052"/>
                    </a:lnTo>
                    <a:cubicBezTo>
                      <a:pt x="498" y="2776"/>
                      <a:pt x="581" y="2403"/>
                      <a:pt x="691" y="1920"/>
                    </a:cubicBezTo>
                    <a:cubicBezTo>
                      <a:pt x="816" y="1395"/>
                      <a:pt x="898" y="1022"/>
                      <a:pt x="968" y="801"/>
                    </a:cubicBezTo>
                    <a:cubicBezTo>
                      <a:pt x="1023" y="608"/>
                      <a:pt x="1078" y="442"/>
                      <a:pt x="1147" y="290"/>
                    </a:cubicBezTo>
                    <a:close/>
                    <a:moveTo>
                      <a:pt x="1037" y="0"/>
                    </a:moveTo>
                    <a:cubicBezTo>
                      <a:pt x="995" y="0"/>
                      <a:pt x="940" y="0"/>
                      <a:pt x="898" y="28"/>
                    </a:cubicBezTo>
                    <a:cubicBezTo>
                      <a:pt x="857" y="42"/>
                      <a:pt x="829" y="83"/>
                      <a:pt x="816" y="125"/>
                    </a:cubicBezTo>
                    <a:cubicBezTo>
                      <a:pt x="802" y="180"/>
                      <a:pt x="760" y="332"/>
                      <a:pt x="705" y="580"/>
                    </a:cubicBezTo>
                    <a:cubicBezTo>
                      <a:pt x="664" y="815"/>
                      <a:pt x="636" y="981"/>
                      <a:pt x="595" y="1091"/>
                    </a:cubicBezTo>
                    <a:cubicBezTo>
                      <a:pt x="526" y="1381"/>
                      <a:pt x="443" y="1644"/>
                      <a:pt x="374" y="1878"/>
                    </a:cubicBezTo>
                    <a:lnTo>
                      <a:pt x="139" y="2666"/>
                    </a:lnTo>
                    <a:cubicBezTo>
                      <a:pt x="15" y="3107"/>
                      <a:pt x="1" y="3342"/>
                      <a:pt x="84" y="3356"/>
                    </a:cubicBezTo>
                    <a:lnTo>
                      <a:pt x="457" y="3467"/>
                    </a:lnTo>
                    <a:cubicBezTo>
                      <a:pt x="553" y="3439"/>
                      <a:pt x="650" y="3411"/>
                      <a:pt x="719" y="3370"/>
                    </a:cubicBezTo>
                    <a:cubicBezTo>
                      <a:pt x="885" y="3301"/>
                      <a:pt x="1009" y="3204"/>
                      <a:pt x="1119" y="3080"/>
                    </a:cubicBezTo>
                    <a:cubicBezTo>
                      <a:pt x="1216" y="2969"/>
                      <a:pt x="1299" y="2831"/>
                      <a:pt x="1368" y="2666"/>
                    </a:cubicBezTo>
                    <a:cubicBezTo>
                      <a:pt x="1409" y="2541"/>
                      <a:pt x="1465" y="2376"/>
                      <a:pt x="1520" y="2168"/>
                    </a:cubicBezTo>
                    <a:lnTo>
                      <a:pt x="1603" y="1892"/>
                    </a:lnTo>
                    <a:lnTo>
                      <a:pt x="1644" y="1754"/>
                    </a:lnTo>
                    <a:cubicBezTo>
                      <a:pt x="1658" y="1713"/>
                      <a:pt x="1672" y="1671"/>
                      <a:pt x="1686" y="1630"/>
                    </a:cubicBezTo>
                    <a:cubicBezTo>
                      <a:pt x="1713" y="1506"/>
                      <a:pt x="1741" y="1381"/>
                      <a:pt x="1741" y="1257"/>
                    </a:cubicBezTo>
                    <a:cubicBezTo>
                      <a:pt x="1755" y="995"/>
                      <a:pt x="1699" y="732"/>
                      <a:pt x="1575" y="484"/>
                    </a:cubicBezTo>
                    <a:cubicBezTo>
                      <a:pt x="1520" y="359"/>
                      <a:pt x="1451" y="263"/>
                      <a:pt x="1354" y="180"/>
                    </a:cubicBezTo>
                    <a:cubicBezTo>
                      <a:pt x="1258" y="97"/>
                      <a:pt x="1147" y="42"/>
                      <a:pt x="1037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5" name="Google Shape;2615;p71"/>
              <p:cNvSpPr/>
              <p:nvPr/>
            </p:nvSpPr>
            <p:spPr>
              <a:xfrm>
                <a:off x="6700575" y="2176397"/>
                <a:ext cx="60240" cy="141160"/>
              </a:xfrm>
              <a:custGeom>
                <a:avLst/>
                <a:gdLst/>
                <a:ahLst/>
                <a:cxnLst/>
                <a:rect l="l" t="t" r="r" b="b"/>
                <a:pathLst>
                  <a:path w="1506" h="3529" extrusionOk="0">
                    <a:moveTo>
                      <a:pt x="1370" y="0"/>
                    </a:moveTo>
                    <a:cubicBezTo>
                      <a:pt x="1272" y="0"/>
                      <a:pt x="1173" y="139"/>
                      <a:pt x="1063" y="408"/>
                    </a:cubicBezTo>
                    <a:cubicBezTo>
                      <a:pt x="1022" y="505"/>
                      <a:pt x="981" y="670"/>
                      <a:pt x="925" y="878"/>
                    </a:cubicBezTo>
                    <a:lnTo>
                      <a:pt x="911" y="919"/>
                    </a:lnTo>
                    <a:cubicBezTo>
                      <a:pt x="815" y="1154"/>
                      <a:pt x="663" y="1513"/>
                      <a:pt x="470" y="1996"/>
                    </a:cubicBezTo>
                    <a:cubicBezTo>
                      <a:pt x="276" y="2438"/>
                      <a:pt x="124" y="2797"/>
                      <a:pt x="14" y="3073"/>
                    </a:cubicBezTo>
                    <a:cubicBezTo>
                      <a:pt x="0" y="3115"/>
                      <a:pt x="0" y="3156"/>
                      <a:pt x="14" y="3198"/>
                    </a:cubicBezTo>
                    <a:cubicBezTo>
                      <a:pt x="28" y="3239"/>
                      <a:pt x="55" y="3267"/>
                      <a:pt x="97" y="3294"/>
                    </a:cubicBezTo>
                    <a:cubicBezTo>
                      <a:pt x="152" y="3308"/>
                      <a:pt x="221" y="3308"/>
                      <a:pt x="276" y="3308"/>
                    </a:cubicBezTo>
                    <a:cubicBezTo>
                      <a:pt x="456" y="3363"/>
                      <a:pt x="594" y="3446"/>
                      <a:pt x="691" y="3529"/>
                    </a:cubicBezTo>
                    <a:cubicBezTo>
                      <a:pt x="746" y="3529"/>
                      <a:pt x="787" y="3529"/>
                      <a:pt x="815" y="3515"/>
                    </a:cubicBezTo>
                    <a:cubicBezTo>
                      <a:pt x="856" y="3515"/>
                      <a:pt x="884" y="3488"/>
                      <a:pt x="898" y="3460"/>
                    </a:cubicBezTo>
                    <a:cubicBezTo>
                      <a:pt x="925" y="3363"/>
                      <a:pt x="856" y="3280"/>
                      <a:pt x="691" y="3211"/>
                    </a:cubicBezTo>
                    <a:cubicBezTo>
                      <a:pt x="635" y="3198"/>
                      <a:pt x="608" y="3184"/>
                      <a:pt x="566" y="3170"/>
                    </a:cubicBezTo>
                    <a:cubicBezTo>
                      <a:pt x="552" y="3156"/>
                      <a:pt x="525" y="3156"/>
                      <a:pt x="511" y="3156"/>
                    </a:cubicBezTo>
                    <a:cubicBezTo>
                      <a:pt x="497" y="3142"/>
                      <a:pt x="483" y="3142"/>
                      <a:pt x="483" y="3142"/>
                    </a:cubicBezTo>
                    <a:cubicBezTo>
                      <a:pt x="373" y="3101"/>
                      <a:pt x="359" y="2963"/>
                      <a:pt x="442" y="2742"/>
                    </a:cubicBezTo>
                    <a:cubicBezTo>
                      <a:pt x="497" y="2590"/>
                      <a:pt x="552" y="2466"/>
                      <a:pt x="608" y="2355"/>
                    </a:cubicBezTo>
                    <a:lnTo>
                      <a:pt x="760" y="1969"/>
                    </a:lnTo>
                    <a:lnTo>
                      <a:pt x="773" y="1913"/>
                    </a:lnTo>
                    <a:cubicBezTo>
                      <a:pt x="815" y="1830"/>
                      <a:pt x="842" y="1761"/>
                      <a:pt x="884" y="1720"/>
                    </a:cubicBezTo>
                    <a:cubicBezTo>
                      <a:pt x="967" y="1499"/>
                      <a:pt x="1036" y="1306"/>
                      <a:pt x="1105" y="1126"/>
                    </a:cubicBezTo>
                    <a:cubicBezTo>
                      <a:pt x="1160" y="947"/>
                      <a:pt x="1229" y="753"/>
                      <a:pt x="1312" y="532"/>
                    </a:cubicBezTo>
                    <a:cubicBezTo>
                      <a:pt x="1340" y="491"/>
                      <a:pt x="1367" y="436"/>
                      <a:pt x="1409" y="353"/>
                    </a:cubicBezTo>
                    <a:cubicBezTo>
                      <a:pt x="1450" y="270"/>
                      <a:pt x="1478" y="215"/>
                      <a:pt x="1491" y="173"/>
                    </a:cubicBezTo>
                    <a:cubicBezTo>
                      <a:pt x="1505" y="146"/>
                      <a:pt x="1505" y="104"/>
                      <a:pt x="1478" y="77"/>
                    </a:cubicBezTo>
                    <a:cubicBezTo>
                      <a:pt x="1464" y="49"/>
                      <a:pt x="1450" y="21"/>
                      <a:pt x="1409" y="8"/>
                    </a:cubicBezTo>
                    <a:cubicBezTo>
                      <a:pt x="1396" y="3"/>
                      <a:pt x="1383" y="0"/>
                      <a:pt x="137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6" name="Google Shape;2616;p71"/>
              <p:cNvSpPr/>
              <p:nvPr/>
            </p:nvSpPr>
            <p:spPr>
              <a:xfrm>
                <a:off x="6759096" y="2198958"/>
                <a:ext cx="81240" cy="138880"/>
              </a:xfrm>
              <a:custGeom>
                <a:avLst/>
                <a:gdLst/>
                <a:ahLst/>
                <a:cxnLst/>
                <a:rect l="l" t="t" r="r" b="b"/>
                <a:pathLst>
                  <a:path w="2031" h="3472" extrusionOk="0">
                    <a:moveTo>
                      <a:pt x="1491" y="330"/>
                    </a:moveTo>
                    <a:cubicBezTo>
                      <a:pt x="1523" y="330"/>
                      <a:pt x="1555" y="338"/>
                      <a:pt x="1589" y="355"/>
                    </a:cubicBezTo>
                    <a:cubicBezTo>
                      <a:pt x="1686" y="410"/>
                      <a:pt x="1769" y="493"/>
                      <a:pt x="1796" y="617"/>
                    </a:cubicBezTo>
                    <a:cubicBezTo>
                      <a:pt x="1824" y="742"/>
                      <a:pt x="1824" y="852"/>
                      <a:pt x="1769" y="976"/>
                    </a:cubicBezTo>
                    <a:lnTo>
                      <a:pt x="1741" y="1073"/>
                    </a:lnTo>
                    <a:cubicBezTo>
                      <a:pt x="1686" y="1184"/>
                      <a:pt x="1603" y="1377"/>
                      <a:pt x="1520" y="1625"/>
                    </a:cubicBezTo>
                    <a:cubicBezTo>
                      <a:pt x="1423" y="1874"/>
                      <a:pt x="1354" y="2054"/>
                      <a:pt x="1285" y="2205"/>
                    </a:cubicBezTo>
                    <a:cubicBezTo>
                      <a:pt x="1230" y="2316"/>
                      <a:pt x="1161" y="2454"/>
                      <a:pt x="1078" y="2606"/>
                    </a:cubicBezTo>
                    <a:cubicBezTo>
                      <a:pt x="981" y="2785"/>
                      <a:pt x="857" y="2951"/>
                      <a:pt x="733" y="3089"/>
                    </a:cubicBezTo>
                    <a:cubicBezTo>
                      <a:pt x="664" y="3145"/>
                      <a:pt x="595" y="3200"/>
                      <a:pt x="526" y="3214"/>
                    </a:cubicBezTo>
                    <a:cubicBezTo>
                      <a:pt x="491" y="3227"/>
                      <a:pt x="460" y="3234"/>
                      <a:pt x="431" y="3234"/>
                    </a:cubicBezTo>
                    <a:cubicBezTo>
                      <a:pt x="401" y="3234"/>
                      <a:pt x="374" y="3227"/>
                      <a:pt x="346" y="3214"/>
                    </a:cubicBezTo>
                    <a:cubicBezTo>
                      <a:pt x="249" y="3172"/>
                      <a:pt x="222" y="3020"/>
                      <a:pt x="277" y="2758"/>
                    </a:cubicBezTo>
                    <a:cubicBezTo>
                      <a:pt x="332" y="2509"/>
                      <a:pt x="401" y="2275"/>
                      <a:pt x="498" y="2026"/>
                    </a:cubicBezTo>
                    <a:cubicBezTo>
                      <a:pt x="567" y="1860"/>
                      <a:pt x="650" y="1681"/>
                      <a:pt x="719" y="1515"/>
                    </a:cubicBezTo>
                    <a:cubicBezTo>
                      <a:pt x="760" y="1432"/>
                      <a:pt x="788" y="1363"/>
                      <a:pt x="829" y="1294"/>
                    </a:cubicBezTo>
                    <a:lnTo>
                      <a:pt x="940" y="1087"/>
                    </a:lnTo>
                    <a:lnTo>
                      <a:pt x="995" y="949"/>
                    </a:lnTo>
                    <a:cubicBezTo>
                      <a:pt x="1009" y="907"/>
                      <a:pt x="1037" y="866"/>
                      <a:pt x="1064" y="797"/>
                    </a:cubicBezTo>
                    <a:cubicBezTo>
                      <a:pt x="1133" y="645"/>
                      <a:pt x="1202" y="521"/>
                      <a:pt x="1285" y="438"/>
                    </a:cubicBezTo>
                    <a:cubicBezTo>
                      <a:pt x="1352" y="371"/>
                      <a:pt x="1419" y="330"/>
                      <a:pt x="1491" y="330"/>
                    </a:cubicBezTo>
                    <a:close/>
                    <a:moveTo>
                      <a:pt x="1438" y="1"/>
                    </a:moveTo>
                    <a:cubicBezTo>
                      <a:pt x="1419" y="1"/>
                      <a:pt x="1399" y="4"/>
                      <a:pt x="1382" y="10"/>
                    </a:cubicBezTo>
                    <a:cubicBezTo>
                      <a:pt x="1327" y="37"/>
                      <a:pt x="1271" y="65"/>
                      <a:pt x="1230" y="120"/>
                    </a:cubicBezTo>
                    <a:cubicBezTo>
                      <a:pt x="1106" y="245"/>
                      <a:pt x="995" y="369"/>
                      <a:pt x="912" y="507"/>
                    </a:cubicBezTo>
                    <a:cubicBezTo>
                      <a:pt x="788" y="728"/>
                      <a:pt x="705" y="880"/>
                      <a:pt x="650" y="976"/>
                    </a:cubicBezTo>
                    <a:lnTo>
                      <a:pt x="498" y="1308"/>
                    </a:lnTo>
                    <a:lnTo>
                      <a:pt x="457" y="1391"/>
                    </a:lnTo>
                    <a:cubicBezTo>
                      <a:pt x="457" y="1405"/>
                      <a:pt x="457" y="1405"/>
                      <a:pt x="457" y="1418"/>
                    </a:cubicBezTo>
                    <a:lnTo>
                      <a:pt x="415" y="1501"/>
                    </a:lnTo>
                    <a:cubicBezTo>
                      <a:pt x="401" y="1529"/>
                      <a:pt x="388" y="1556"/>
                      <a:pt x="360" y="1598"/>
                    </a:cubicBezTo>
                    <a:cubicBezTo>
                      <a:pt x="277" y="1805"/>
                      <a:pt x="194" y="2012"/>
                      <a:pt x="125" y="2247"/>
                    </a:cubicBezTo>
                    <a:cubicBezTo>
                      <a:pt x="42" y="2482"/>
                      <a:pt x="1" y="2716"/>
                      <a:pt x="1" y="2951"/>
                    </a:cubicBezTo>
                    <a:cubicBezTo>
                      <a:pt x="15" y="3062"/>
                      <a:pt x="28" y="3158"/>
                      <a:pt x="84" y="3241"/>
                    </a:cubicBezTo>
                    <a:cubicBezTo>
                      <a:pt x="125" y="3324"/>
                      <a:pt x="194" y="3393"/>
                      <a:pt x="277" y="3421"/>
                    </a:cubicBezTo>
                    <a:cubicBezTo>
                      <a:pt x="350" y="3455"/>
                      <a:pt x="422" y="3471"/>
                      <a:pt x="496" y="3471"/>
                    </a:cubicBezTo>
                    <a:cubicBezTo>
                      <a:pt x="841" y="3471"/>
                      <a:pt x="1192" y="3095"/>
                      <a:pt x="1534" y="2344"/>
                    </a:cubicBezTo>
                    <a:lnTo>
                      <a:pt x="1658" y="2081"/>
                    </a:lnTo>
                    <a:cubicBezTo>
                      <a:pt x="1686" y="1998"/>
                      <a:pt x="1727" y="1902"/>
                      <a:pt x="1769" y="1805"/>
                    </a:cubicBezTo>
                    <a:lnTo>
                      <a:pt x="1782" y="1764"/>
                    </a:lnTo>
                    <a:cubicBezTo>
                      <a:pt x="1851" y="1625"/>
                      <a:pt x="1907" y="1474"/>
                      <a:pt x="1948" y="1335"/>
                    </a:cubicBezTo>
                    <a:cubicBezTo>
                      <a:pt x="1989" y="1197"/>
                      <a:pt x="2017" y="1059"/>
                      <a:pt x="2031" y="921"/>
                    </a:cubicBezTo>
                    <a:cubicBezTo>
                      <a:pt x="2031" y="783"/>
                      <a:pt x="2031" y="659"/>
                      <a:pt x="2003" y="562"/>
                    </a:cubicBezTo>
                    <a:cubicBezTo>
                      <a:pt x="1962" y="438"/>
                      <a:pt x="1907" y="341"/>
                      <a:pt x="1824" y="245"/>
                    </a:cubicBezTo>
                    <a:cubicBezTo>
                      <a:pt x="1755" y="148"/>
                      <a:pt x="1644" y="79"/>
                      <a:pt x="1520" y="24"/>
                    </a:cubicBezTo>
                    <a:cubicBezTo>
                      <a:pt x="1496" y="7"/>
                      <a:pt x="1467" y="1"/>
                      <a:pt x="1438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7" name="Google Shape;2617;p71"/>
              <p:cNvSpPr/>
              <p:nvPr/>
            </p:nvSpPr>
            <p:spPr>
              <a:xfrm>
                <a:off x="6828698" y="2229478"/>
                <a:ext cx="100600" cy="13652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3413" extrusionOk="0">
                    <a:moveTo>
                      <a:pt x="1236" y="1"/>
                    </a:moveTo>
                    <a:cubicBezTo>
                      <a:pt x="1225" y="1"/>
                      <a:pt x="1214" y="2"/>
                      <a:pt x="1202" y="6"/>
                    </a:cubicBezTo>
                    <a:cubicBezTo>
                      <a:pt x="1161" y="20"/>
                      <a:pt x="1147" y="34"/>
                      <a:pt x="1133" y="62"/>
                    </a:cubicBezTo>
                    <a:cubicBezTo>
                      <a:pt x="1106" y="103"/>
                      <a:pt x="1064" y="227"/>
                      <a:pt x="1023" y="434"/>
                    </a:cubicBezTo>
                    <a:cubicBezTo>
                      <a:pt x="1009" y="503"/>
                      <a:pt x="995" y="559"/>
                      <a:pt x="981" y="600"/>
                    </a:cubicBezTo>
                    <a:cubicBezTo>
                      <a:pt x="816" y="1208"/>
                      <a:pt x="664" y="1732"/>
                      <a:pt x="512" y="2133"/>
                    </a:cubicBezTo>
                    <a:cubicBezTo>
                      <a:pt x="374" y="2547"/>
                      <a:pt x="194" y="2920"/>
                      <a:pt x="1" y="3265"/>
                    </a:cubicBezTo>
                    <a:lnTo>
                      <a:pt x="42" y="3390"/>
                    </a:lnTo>
                    <a:cubicBezTo>
                      <a:pt x="68" y="3405"/>
                      <a:pt x="98" y="3413"/>
                      <a:pt x="131" y="3413"/>
                    </a:cubicBezTo>
                    <a:cubicBezTo>
                      <a:pt x="186" y="3413"/>
                      <a:pt x="249" y="3391"/>
                      <a:pt x="319" y="3348"/>
                    </a:cubicBezTo>
                    <a:cubicBezTo>
                      <a:pt x="429" y="3279"/>
                      <a:pt x="553" y="3169"/>
                      <a:pt x="691" y="3003"/>
                    </a:cubicBezTo>
                    <a:cubicBezTo>
                      <a:pt x="899" y="2741"/>
                      <a:pt x="1119" y="2437"/>
                      <a:pt x="1354" y="2092"/>
                    </a:cubicBezTo>
                    <a:cubicBezTo>
                      <a:pt x="1465" y="1926"/>
                      <a:pt x="1548" y="1815"/>
                      <a:pt x="1603" y="1746"/>
                    </a:cubicBezTo>
                    <a:cubicBezTo>
                      <a:pt x="1658" y="1677"/>
                      <a:pt x="1755" y="1581"/>
                      <a:pt x="1879" y="1456"/>
                    </a:cubicBezTo>
                    <a:cubicBezTo>
                      <a:pt x="2031" y="1304"/>
                      <a:pt x="2155" y="1180"/>
                      <a:pt x="2252" y="1070"/>
                    </a:cubicBezTo>
                    <a:cubicBezTo>
                      <a:pt x="2349" y="959"/>
                      <a:pt x="2431" y="849"/>
                      <a:pt x="2487" y="738"/>
                    </a:cubicBezTo>
                    <a:cubicBezTo>
                      <a:pt x="2500" y="711"/>
                      <a:pt x="2514" y="683"/>
                      <a:pt x="2500" y="655"/>
                    </a:cubicBezTo>
                    <a:cubicBezTo>
                      <a:pt x="2487" y="614"/>
                      <a:pt x="2473" y="600"/>
                      <a:pt x="2445" y="586"/>
                    </a:cubicBezTo>
                    <a:lnTo>
                      <a:pt x="2349" y="517"/>
                    </a:lnTo>
                    <a:cubicBezTo>
                      <a:pt x="2197" y="697"/>
                      <a:pt x="1934" y="1042"/>
                      <a:pt x="1548" y="1525"/>
                    </a:cubicBezTo>
                    <a:cubicBezTo>
                      <a:pt x="1078" y="2105"/>
                      <a:pt x="733" y="2533"/>
                      <a:pt x="470" y="2837"/>
                    </a:cubicBezTo>
                    <a:cubicBezTo>
                      <a:pt x="498" y="2782"/>
                      <a:pt x="526" y="2699"/>
                      <a:pt x="581" y="2575"/>
                    </a:cubicBezTo>
                    <a:lnTo>
                      <a:pt x="760" y="2147"/>
                    </a:lnTo>
                    <a:lnTo>
                      <a:pt x="829" y="1953"/>
                    </a:lnTo>
                    <a:cubicBezTo>
                      <a:pt x="981" y="1567"/>
                      <a:pt x="1092" y="1277"/>
                      <a:pt x="1147" y="1083"/>
                    </a:cubicBezTo>
                    <a:cubicBezTo>
                      <a:pt x="1216" y="876"/>
                      <a:pt x="1258" y="697"/>
                      <a:pt x="1299" y="559"/>
                    </a:cubicBezTo>
                    <a:cubicBezTo>
                      <a:pt x="1340" y="421"/>
                      <a:pt x="1354" y="296"/>
                      <a:pt x="1354" y="200"/>
                    </a:cubicBezTo>
                    <a:cubicBezTo>
                      <a:pt x="1368" y="103"/>
                      <a:pt x="1340" y="48"/>
                      <a:pt x="1299" y="20"/>
                    </a:cubicBezTo>
                    <a:cubicBezTo>
                      <a:pt x="1279" y="10"/>
                      <a:pt x="1260" y="1"/>
                      <a:pt x="123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8" name="Google Shape;2618;p71"/>
              <p:cNvSpPr/>
              <p:nvPr/>
            </p:nvSpPr>
            <p:spPr>
              <a:xfrm>
                <a:off x="6877859" y="2279719"/>
                <a:ext cx="100600" cy="129560"/>
              </a:xfrm>
              <a:custGeom>
                <a:avLst/>
                <a:gdLst/>
                <a:ahLst/>
                <a:cxnLst/>
                <a:rect l="l" t="t" r="r" b="b"/>
                <a:pathLst>
                  <a:path w="2515" h="3239" extrusionOk="0">
                    <a:moveTo>
                      <a:pt x="1995" y="0"/>
                    </a:moveTo>
                    <a:cubicBezTo>
                      <a:pt x="1905" y="0"/>
                      <a:pt x="1813" y="75"/>
                      <a:pt x="1713" y="214"/>
                    </a:cubicBezTo>
                    <a:cubicBezTo>
                      <a:pt x="1686" y="256"/>
                      <a:pt x="1644" y="325"/>
                      <a:pt x="1603" y="407"/>
                    </a:cubicBezTo>
                    <a:cubicBezTo>
                      <a:pt x="1548" y="490"/>
                      <a:pt x="1506" y="559"/>
                      <a:pt x="1479" y="601"/>
                    </a:cubicBezTo>
                    <a:cubicBezTo>
                      <a:pt x="1368" y="766"/>
                      <a:pt x="1216" y="974"/>
                      <a:pt x="1037" y="1208"/>
                    </a:cubicBezTo>
                    <a:cubicBezTo>
                      <a:pt x="830" y="1485"/>
                      <a:pt x="678" y="1692"/>
                      <a:pt x="581" y="1830"/>
                    </a:cubicBezTo>
                    <a:lnTo>
                      <a:pt x="401" y="2106"/>
                    </a:lnTo>
                    <a:cubicBezTo>
                      <a:pt x="319" y="2244"/>
                      <a:pt x="263" y="2327"/>
                      <a:pt x="222" y="2396"/>
                    </a:cubicBezTo>
                    <a:cubicBezTo>
                      <a:pt x="194" y="2424"/>
                      <a:pt x="180" y="2451"/>
                      <a:pt x="167" y="2479"/>
                    </a:cubicBezTo>
                    <a:lnTo>
                      <a:pt x="98" y="2576"/>
                    </a:lnTo>
                    <a:lnTo>
                      <a:pt x="29" y="2686"/>
                    </a:lnTo>
                    <a:cubicBezTo>
                      <a:pt x="1" y="2727"/>
                      <a:pt x="1" y="2769"/>
                      <a:pt x="15" y="2810"/>
                    </a:cubicBezTo>
                    <a:cubicBezTo>
                      <a:pt x="15" y="2852"/>
                      <a:pt x="42" y="2893"/>
                      <a:pt x="84" y="2921"/>
                    </a:cubicBezTo>
                    <a:lnTo>
                      <a:pt x="443" y="3169"/>
                    </a:lnTo>
                    <a:cubicBezTo>
                      <a:pt x="498" y="3211"/>
                      <a:pt x="553" y="3225"/>
                      <a:pt x="595" y="3238"/>
                    </a:cubicBezTo>
                    <a:cubicBezTo>
                      <a:pt x="650" y="3238"/>
                      <a:pt x="691" y="3225"/>
                      <a:pt x="719" y="3183"/>
                    </a:cubicBezTo>
                    <a:cubicBezTo>
                      <a:pt x="760" y="3114"/>
                      <a:pt x="733" y="3031"/>
                      <a:pt x="622" y="2962"/>
                    </a:cubicBezTo>
                    <a:cubicBezTo>
                      <a:pt x="553" y="2907"/>
                      <a:pt x="498" y="2879"/>
                      <a:pt x="443" y="2838"/>
                    </a:cubicBezTo>
                    <a:lnTo>
                      <a:pt x="305" y="2755"/>
                    </a:lnTo>
                    <a:cubicBezTo>
                      <a:pt x="305" y="2741"/>
                      <a:pt x="346" y="2658"/>
                      <a:pt x="457" y="2506"/>
                    </a:cubicBezTo>
                    <a:cubicBezTo>
                      <a:pt x="526" y="2424"/>
                      <a:pt x="622" y="2286"/>
                      <a:pt x="747" y="2120"/>
                    </a:cubicBezTo>
                    <a:cubicBezTo>
                      <a:pt x="830" y="2009"/>
                      <a:pt x="926" y="1885"/>
                      <a:pt x="1023" y="1733"/>
                    </a:cubicBezTo>
                    <a:cubicBezTo>
                      <a:pt x="1120" y="1595"/>
                      <a:pt x="1189" y="1485"/>
                      <a:pt x="1244" y="1402"/>
                    </a:cubicBezTo>
                    <a:lnTo>
                      <a:pt x="1340" y="1485"/>
                    </a:lnTo>
                    <a:cubicBezTo>
                      <a:pt x="1368" y="1512"/>
                      <a:pt x="1410" y="1540"/>
                      <a:pt x="1465" y="1567"/>
                    </a:cubicBezTo>
                    <a:cubicBezTo>
                      <a:pt x="1506" y="1595"/>
                      <a:pt x="1534" y="1609"/>
                      <a:pt x="1575" y="1609"/>
                    </a:cubicBezTo>
                    <a:cubicBezTo>
                      <a:pt x="1617" y="1609"/>
                      <a:pt x="1658" y="1595"/>
                      <a:pt x="1672" y="1554"/>
                    </a:cubicBezTo>
                    <a:cubicBezTo>
                      <a:pt x="1727" y="1485"/>
                      <a:pt x="1686" y="1388"/>
                      <a:pt x="1548" y="1291"/>
                    </a:cubicBezTo>
                    <a:cubicBezTo>
                      <a:pt x="1520" y="1264"/>
                      <a:pt x="1492" y="1250"/>
                      <a:pt x="1465" y="1236"/>
                    </a:cubicBezTo>
                    <a:lnTo>
                      <a:pt x="1396" y="1195"/>
                    </a:lnTo>
                    <a:lnTo>
                      <a:pt x="1423" y="1112"/>
                    </a:lnTo>
                    <a:cubicBezTo>
                      <a:pt x="1479" y="1043"/>
                      <a:pt x="1548" y="946"/>
                      <a:pt x="1658" y="822"/>
                    </a:cubicBezTo>
                    <a:cubicBezTo>
                      <a:pt x="1727" y="725"/>
                      <a:pt x="1796" y="628"/>
                      <a:pt x="1879" y="518"/>
                    </a:cubicBezTo>
                    <a:cubicBezTo>
                      <a:pt x="1934" y="435"/>
                      <a:pt x="1976" y="366"/>
                      <a:pt x="2003" y="325"/>
                    </a:cubicBezTo>
                    <a:cubicBezTo>
                      <a:pt x="2086" y="407"/>
                      <a:pt x="2169" y="504"/>
                      <a:pt x="2266" y="642"/>
                    </a:cubicBezTo>
                    <a:lnTo>
                      <a:pt x="2390" y="642"/>
                    </a:lnTo>
                    <a:cubicBezTo>
                      <a:pt x="2431" y="628"/>
                      <a:pt x="2459" y="615"/>
                      <a:pt x="2487" y="587"/>
                    </a:cubicBezTo>
                    <a:cubicBezTo>
                      <a:pt x="2514" y="532"/>
                      <a:pt x="2487" y="449"/>
                      <a:pt x="2390" y="325"/>
                    </a:cubicBezTo>
                    <a:cubicBezTo>
                      <a:pt x="2293" y="200"/>
                      <a:pt x="2197" y="104"/>
                      <a:pt x="2100" y="35"/>
                    </a:cubicBezTo>
                    <a:cubicBezTo>
                      <a:pt x="2065" y="11"/>
                      <a:pt x="2030" y="0"/>
                      <a:pt x="1995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19" name="Google Shape;2619;p71"/>
              <p:cNvSpPr/>
              <p:nvPr/>
            </p:nvSpPr>
            <p:spPr>
              <a:xfrm>
                <a:off x="6245928" y="2254439"/>
                <a:ext cx="85680" cy="158160"/>
              </a:xfrm>
              <a:custGeom>
                <a:avLst/>
                <a:gdLst/>
                <a:ahLst/>
                <a:cxnLst/>
                <a:rect l="l" t="t" r="r" b="b"/>
                <a:pathLst>
                  <a:path w="2142" h="3954" extrusionOk="0">
                    <a:moveTo>
                      <a:pt x="1009" y="238"/>
                    </a:moveTo>
                    <a:cubicBezTo>
                      <a:pt x="1064" y="238"/>
                      <a:pt x="1119" y="294"/>
                      <a:pt x="1174" y="404"/>
                    </a:cubicBezTo>
                    <a:cubicBezTo>
                      <a:pt x="1216" y="501"/>
                      <a:pt x="1244" y="584"/>
                      <a:pt x="1244" y="667"/>
                    </a:cubicBezTo>
                    <a:cubicBezTo>
                      <a:pt x="1230" y="749"/>
                      <a:pt x="1188" y="860"/>
                      <a:pt x="1092" y="998"/>
                    </a:cubicBezTo>
                    <a:cubicBezTo>
                      <a:pt x="1009" y="1136"/>
                      <a:pt x="912" y="1274"/>
                      <a:pt x="802" y="1398"/>
                    </a:cubicBezTo>
                    <a:lnTo>
                      <a:pt x="802" y="1343"/>
                    </a:lnTo>
                    <a:cubicBezTo>
                      <a:pt x="815" y="1205"/>
                      <a:pt x="815" y="1081"/>
                      <a:pt x="829" y="984"/>
                    </a:cubicBezTo>
                    <a:lnTo>
                      <a:pt x="843" y="639"/>
                    </a:lnTo>
                    <a:lnTo>
                      <a:pt x="871" y="363"/>
                    </a:lnTo>
                    <a:cubicBezTo>
                      <a:pt x="912" y="280"/>
                      <a:pt x="967" y="238"/>
                      <a:pt x="1009" y="238"/>
                    </a:cubicBezTo>
                    <a:close/>
                    <a:moveTo>
                      <a:pt x="608" y="1896"/>
                    </a:moveTo>
                    <a:cubicBezTo>
                      <a:pt x="664" y="2517"/>
                      <a:pt x="829" y="3069"/>
                      <a:pt x="1119" y="3553"/>
                    </a:cubicBezTo>
                    <a:cubicBezTo>
                      <a:pt x="1078" y="3580"/>
                      <a:pt x="1023" y="3608"/>
                      <a:pt x="940" y="3636"/>
                    </a:cubicBezTo>
                    <a:cubicBezTo>
                      <a:pt x="857" y="3663"/>
                      <a:pt x="788" y="3663"/>
                      <a:pt x="733" y="3663"/>
                    </a:cubicBezTo>
                    <a:cubicBezTo>
                      <a:pt x="636" y="3649"/>
                      <a:pt x="567" y="3622"/>
                      <a:pt x="498" y="3580"/>
                    </a:cubicBezTo>
                    <a:cubicBezTo>
                      <a:pt x="429" y="3525"/>
                      <a:pt x="374" y="3470"/>
                      <a:pt x="346" y="3387"/>
                    </a:cubicBezTo>
                    <a:cubicBezTo>
                      <a:pt x="277" y="3235"/>
                      <a:pt x="249" y="3083"/>
                      <a:pt x="263" y="2904"/>
                    </a:cubicBezTo>
                    <a:cubicBezTo>
                      <a:pt x="291" y="2517"/>
                      <a:pt x="401" y="2186"/>
                      <a:pt x="608" y="1896"/>
                    </a:cubicBezTo>
                    <a:close/>
                    <a:moveTo>
                      <a:pt x="933" y="0"/>
                    </a:moveTo>
                    <a:cubicBezTo>
                      <a:pt x="857" y="0"/>
                      <a:pt x="792" y="27"/>
                      <a:pt x="746" y="73"/>
                    </a:cubicBezTo>
                    <a:cubicBezTo>
                      <a:pt x="677" y="142"/>
                      <a:pt x="636" y="225"/>
                      <a:pt x="636" y="349"/>
                    </a:cubicBezTo>
                    <a:lnTo>
                      <a:pt x="594" y="777"/>
                    </a:lnTo>
                    <a:cubicBezTo>
                      <a:pt x="594" y="860"/>
                      <a:pt x="594" y="984"/>
                      <a:pt x="594" y="1136"/>
                    </a:cubicBezTo>
                    <a:cubicBezTo>
                      <a:pt x="594" y="1288"/>
                      <a:pt x="594" y="1398"/>
                      <a:pt x="581" y="1495"/>
                    </a:cubicBezTo>
                    <a:cubicBezTo>
                      <a:pt x="512" y="1619"/>
                      <a:pt x="470" y="1688"/>
                      <a:pt x="456" y="1716"/>
                    </a:cubicBezTo>
                    <a:cubicBezTo>
                      <a:pt x="415" y="1771"/>
                      <a:pt x="387" y="1827"/>
                      <a:pt x="346" y="1909"/>
                    </a:cubicBezTo>
                    <a:cubicBezTo>
                      <a:pt x="304" y="1978"/>
                      <a:pt x="263" y="2048"/>
                      <a:pt x="235" y="2103"/>
                    </a:cubicBezTo>
                    <a:cubicBezTo>
                      <a:pt x="222" y="2130"/>
                      <a:pt x="222" y="2158"/>
                      <a:pt x="208" y="2186"/>
                    </a:cubicBezTo>
                    <a:cubicBezTo>
                      <a:pt x="180" y="2213"/>
                      <a:pt x="166" y="2241"/>
                      <a:pt x="166" y="2282"/>
                    </a:cubicBezTo>
                    <a:cubicBezTo>
                      <a:pt x="111" y="2379"/>
                      <a:pt x="97" y="2448"/>
                      <a:pt x="84" y="2503"/>
                    </a:cubicBezTo>
                    <a:cubicBezTo>
                      <a:pt x="42" y="2655"/>
                      <a:pt x="28" y="2821"/>
                      <a:pt x="14" y="2973"/>
                    </a:cubicBezTo>
                    <a:cubicBezTo>
                      <a:pt x="1" y="3097"/>
                      <a:pt x="14" y="3235"/>
                      <a:pt x="70" y="3373"/>
                    </a:cubicBezTo>
                    <a:cubicBezTo>
                      <a:pt x="125" y="3511"/>
                      <a:pt x="208" y="3622"/>
                      <a:pt x="318" y="3718"/>
                    </a:cubicBezTo>
                    <a:cubicBezTo>
                      <a:pt x="415" y="3815"/>
                      <a:pt x="539" y="3870"/>
                      <a:pt x="664" y="3884"/>
                    </a:cubicBezTo>
                    <a:cubicBezTo>
                      <a:pt x="683" y="3886"/>
                      <a:pt x="702" y="3886"/>
                      <a:pt x="722" y="3886"/>
                    </a:cubicBezTo>
                    <a:cubicBezTo>
                      <a:pt x="898" y="3886"/>
                      <a:pt x="1085" y="3830"/>
                      <a:pt x="1271" y="3718"/>
                    </a:cubicBezTo>
                    <a:cubicBezTo>
                      <a:pt x="1437" y="3870"/>
                      <a:pt x="1603" y="3939"/>
                      <a:pt x="1754" y="3953"/>
                    </a:cubicBezTo>
                    <a:cubicBezTo>
                      <a:pt x="1851" y="3953"/>
                      <a:pt x="1920" y="3953"/>
                      <a:pt x="1962" y="3926"/>
                    </a:cubicBezTo>
                    <a:cubicBezTo>
                      <a:pt x="2003" y="3912"/>
                      <a:pt x="2031" y="3870"/>
                      <a:pt x="2031" y="3801"/>
                    </a:cubicBezTo>
                    <a:lnTo>
                      <a:pt x="1948" y="3718"/>
                    </a:lnTo>
                    <a:lnTo>
                      <a:pt x="1727" y="3718"/>
                    </a:lnTo>
                    <a:cubicBezTo>
                      <a:pt x="1616" y="3705"/>
                      <a:pt x="1506" y="3649"/>
                      <a:pt x="1409" y="3525"/>
                    </a:cubicBezTo>
                    <a:cubicBezTo>
                      <a:pt x="1575" y="3346"/>
                      <a:pt x="1672" y="2987"/>
                      <a:pt x="1713" y="2434"/>
                    </a:cubicBezTo>
                    <a:lnTo>
                      <a:pt x="1851" y="2434"/>
                    </a:lnTo>
                    <a:lnTo>
                      <a:pt x="1851" y="2448"/>
                    </a:lnTo>
                    <a:cubicBezTo>
                      <a:pt x="1934" y="2448"/>
                      <a:pt x="1989" y="2448"/>
                      <a:pt x="2045" y="2420"/>
                    </a:cubicBezTo>
                    <a:cubicBezTo>
                      <a:pt x="2100" y="2407"/>
                      <a:pt x="2127" y="2365"/>
                      <a:pt x="2141" y="2324"/>
                    </a:cubicBezTo>
                    <a:cubicBezTo>
                      <a:pt x="2141" y="2255"/>
                      <a:pt x="2100" y="2199"/>
                      <a:pt x="2003" y="2172"/>
                    </a:cubicBezTo>
                    <a:cubicBezTo>
                      <a:pt x="1948" y="2186"/>
                      <a:pt x="1851" y="2199"/>
                      <a:pt x="1727" y="2199"/>
                    </a:cubicBezTo>
                    <a:lnTo>
                      <a:pt x="1409" y="2199"/>
                    </a:lnTo>
                    <a:lnTo>
                      <a:pt x="1395" y="2324"/>
                    </a:lnTo>
                    <a:cubicBezTo>
                      <a:pt x="1395" y="2338"/>
                      <a:pt x="1395" y="2338"/>
                      <a:pt x="1395" y="2338"/>
                    </a:cubicBezTo>
                    <a:cubicBezTo>
                      <a:pt x="1395" y="2338"/>
                      <a:pt x="1409" y="2351"/>
                      <a:pt x="1409" y="2351"/>
                    </a:cubicBezTo>
                    <a:lnTo>
                      <a:pt x="1409" y="2379"/>
                    </a:lnTo>
                    <a:lnTo>
                      <a:pt x="1423" y="2407"/>
                    </a:lnTo>
                    <a:cubicBezTo>
                      <a:pt x="1437" y="2420"/>
                      <a:pt x="1451" y="2420"/>
                      <a:pt x="1478" y="2420"/>
                    </a:cubicBezTo>
                    <a:lnTo>
                      <a:pt x="1478" y="2448"/>
                    </a:lnTo>
                    <a:cubicBezTo>
                      <a:pt x="1451" y="2821"/>
                      <a:pt x="1368" y="3125"/>
                      <a:pt x="1244" y="3359"/>
                    </a:cubicBezTo>
                    <a:cubicBezTo>
                      <a:pt x="1188" y="3290"/>
                      <a:pt x="1133" y="3152"/>
                      <a:pt x="1064" y="2931"/>
                    </a:cubicBezTo>
                    <a:cubicBezTo>
                      <a:pt x="995" y="2724"/>
                      <a:pt x="940" y="2489"/>
                      <a:pt x="884" y="2268"/>
                    </a:cubicBezTo>
                    <a:cubicBezTo>
                      <a:pt x="843" y="2034"/>
                      <a:pt x="829" y="1868"/>
                      <a:pt x="829" y="1771"/>
                    </a:cubicBezTo>
                    <a:cubicBezTo>
                      <a:pt x="829" y="1744"/>
                      <a:pt x="871" y="1688"/>
                      <a:pt x="926" y="1606"/>
                    </a:cubicBezTo>
                    <a:cubicBezTo>
                      <a:pt x="954" y="1564"/>
                      <a:pt x="981" y="1537"/>
                      <a:pt x="981" y="1537"/>
                    </a:cubicBezTo>
                    <a:cubicBezTo>
                      <a:pt x="1147" y="1371"/>
                      <a:pt x="1257" y="1219"/>
                      <a:pt x="1340" y="1053"/>
                    </a:cubicBezTo>
                    <a:cubicBezTo>
                      <a:pt x="1423" y="888"/>
                      <a:pt x="1464" y="708"/>
                      <a:pt x="1478" y="501"/>
                    </a:cubicBezTo>
                    <a:cubicBezTo>
                      <a:pt x="1492" y="377"/>
                      <a:pt x="1451" y="266"/>
                      <a:pt x="1340" y="169"/>
                    </a:cubicBezTo>
                    <a:cubicBezTo>
                      <a:pt x="1230" y="59"/>
                      <a:pt x="1119" y="4"/>
                      <a:pt x="981" y="4"/>
                    </a:cubicBezTo>
                    <a:cubicBezTo>
                      <a:pt x="965" y="1"/>
                      <a:pt x="948" y="0"/>
                      <a:pt x="933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0" name="Google Shape;2620;p71"/>
              <p:cNvSpPr/>
              <p:nvPr/>
            </p:nvSpPr>
            <p:spPr>
              <a:xfrm>
                <a:off x="6382370" y="2284239"/>
                <a:ext cx="71840" cy="146560"/>
              </a:xfrm>
              <a:custGeom>
                <a:avLst/>
                <a:gdLst/>
                <a:ahLst/>
                <a:cxnLst/>
                <a:rect l="l" t="t" r="r" b="b"/>
                <a:pathLst>
                  <a:path w="1796" h="3664" extrusionOk="0">
                    <a:moveTo>
                      <a:pt x="753" y="1"/>
                    </a:moveTo>
                    <a:cubicBezTo>
                      <a:pt x="700" y="1"/>
                      <a:pt x="656" y="28"/>
                      <a:pt x="622" y="73"/>
                    </a:cubicBezTo>
                    <a:cubicBezTo>
                      <a:pt x="594" y="281"/>
                      <a:pt x="525" y="557"/>
                      <a:pt x="443" y="902"/>
                    </a:cubicBezTo>
                    <a:cubicBezTo>
                      <a:pt x="346" y="1303"/>
                      <a:pt x="277" y="1579"/>
                      <a:pt x="249" y="1731"/>
                    </a:cubicBezTo>
                    <a:lnTo>
                      <a:pt x="14" y="3291"/>
                    </a:lnTo>
                    <a:cubicBezTo>
                      <a:pt x="1" y="3346"/>
                      <a:pt x="14" y="3388"/>
                      <a:pt x="42" y="3429"/>
                    </a:cubicBezTo>
                    <a:cubicBezTo>
                      <a:pt x="70" y="3457"/>
                      <a:pt x="111" y="3484"/>
                      <a:pt x="153" y="3484"/>
                    </a:cubicBezTo>
                    <a:cubicBezTo>
                      <a:pt x="164" y="3487"/>
                      <a:pt x="174" y="3488"/>
                      <a:pt x="184" y="3488"/>
                    </a:cubicBezTo>
                    <a:cubicBezTo>
                      <a:pt x="234" y="3488"/>
                      <a:pt x="265" y="3457"/>
                      <a:pt x="277" y="3388"/>
                    </a:cubicBezTo>
                    <a:lnTo>
                      <a:pt x="429" y="2435"/>
                    </a:lnTo>
                    <a:cubicBezTo>
                      <a:pt x="484" y="2076"/>
                      <a:pt x="594" y="1786"/>
                      <a:pt x="760" y="1565"/>
                    </a:cubicBezTo>
                    <a:cubicBezTo>
                      <a:pt x="760" y="1703"/>
                      <a:pt x="760" y="1855"/>
                      <a:pt x="774" y="2021"/>
                    </a:cubicBezTo>
                    <a:cubicBezTo>
                      <a:pt x="815" y="2642"/>
                      <a:pt x="884" y="3084"/>
                      <a:pt x="981" y="3360"/>
                    </a:cubicBezTo>
                    <a:cubicBezTo>
                      <a:pt x="1036" y="3553"/>
                      <a:pt x="1105" y="3650"/>
                      <a:pt x="1188" y="3664"/>
                    </a:cubicBezTo>
                    <a:cubicBezTo>
                      <a:pt x="1230" y="3664"/>
                      <a:pt x="1257" y="3664"/>
                      <a:pt x="1299" y="3636"/>
                    </a:cubicBezTo>
                    <a:cubicBezTo>
                      <a:pt x="1326" y="3623"/>
                      <a:pt x="1354" y="3581"/>
                      <a:pt x="1354" y="3553"/>
                    </a:cubicBezTo>
                    <a:cubicBezTo>
                      <a:pt x="1368" y="3484"/>
                      <a:pt x="1340" y="3402"/>
                      <a:pt x="1299" y="3291"/>
                    </a:cubicBezTo>
                    <a:lnTo>
                      <a:pt x="1244" y="3194"/>
                    </a:lnTo>
                    <a:cubicBezTo>
                      <a:pt x="1188" y="3043"/>
                      <a:pt x="1119" y="2766"/>
                      <a:pt x="1064" y="2338"/>
                    </a:cubicBezTo>
                    <a:cubicBezTo>
                      <a:pt x="1009" y="1924"/>
                      <a:pt x="995" y="1634"/>
                      <a:pt x="1023" y="1482"/>
                    </a:cubicBezTo>
                    <a:lnTo>
                      <a:pt x="1050" y="1330"/>
                    </a:lnTo>
                    <a:cubicBezTo>
                      <a:pt x="1064" y="1289"/>
                      <a:pt x="1078" y="1233"/>
                      <a:pt x="1078" y="1178"/>
                    </a:cubicBezTo>
                    <a:cubicBezTo>
                      <a:pt x="1119" y="1123"/>
                      <a:pt x="1299" y="902"/>
                      <a:pt x="1630" y="529"/>
                    </a:cubicBezTo>
                    <a:lnTo>
                      <a:pt x="1782" y="336"/>
                    </a:lnTo>
                    <a:cubicBezTo>
                      <a:pt x="1796" y="294"/>
                      <a:pt x="1782" y="253"/>
                      <a:pt x="1741" y="225"/>
                    </a:cubicBezTo>
                    <a:cubicBezTo>
                      <a:pt x="1713" y="198"/>
                      <a:pt x="1658" y="170"/>
                      <a:pt x="1603" y="170"/>
                    </a:cubicBezTo>
                    <a:cubicBezTo>
                      <a:pt x="1600" y="169"/>
                      <a:pt x="1596" y="169"/>
                      <a:pt x="1593" y="169"/>
                    </a:cubicBezTo>
                    <a:cubicBezTo>
                      <a:pt x="1549" y="169"/>
                      <a:pt x="1469" y="250"/>
                      <a:pt x="1354" y="391"/>
                    </a:cubicBezTo>
                    <a:cubicBezTo>
                      <a:pt x="1230" y="543"/>
                      <a:pt x="1078" y="736"/>
                      <a:pt x="926" y="971"/>
                    </a:cubicBezTo>
                    <a:lnTo>
                      <a:pt x="677" y="1316"/>
                    </a:lnTo>
                    <a:lnTo>
                      <a:pt x="705" y="1123"/>
                    </a:lnTo>
                    <a:cubicBezTo>
                      <a:pt x="788" y="584"/>
                      <a:pt x="857" y="267"/>
                      <a:pt x="912" y="198"/>
                    </a:cubicBezTo>
                    <a:lnTo>
                      <a:pt x="926" y="184"/>
                    </a:lnTo>
                    <a:cubicBezTo>
                      <a:pt x="926" y="143"/>
                      <a:pt x="912" y="101"/>
                      <a:pt x="898" y="60"/>
                    </a:cubicBezTo>
                    <a:cubicBezTo>
                      <a:pt x="871" y="32"/>
                      <a:pt x="829" y="4"/>
                      <a:pt x="788" y="4"/>
                    </a:cubicBezTo>
                    <a:cubicBezTo>
                      <a:pt x="776" y="2"/>
                      <a:pt x="765" y="1"/>
                      <a:pt x="753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1" name="Google Shape;2621;p71"/>
              <p:cNvSpPr/>
              <p:nvPr/>
            </p:nvSpPr>
            <p:spPr>
              <a:xfrm>
                <a:off x="6445331" y="2297119"/>
                <a:ext cx="57520" cy="138120"/>
              </a:xfrm>
              <a:custGeom>
                <a:avLst/>
                <a:gdLst/>
                <a:ahLst/>
                <a:cxnLst/>
                <a:rect l="l" t="t" r="r" b="b"/>
                <a:pathLst>
                  <a:path w="1438" h="3453" extrusionOk="0">
                    <a:moveTo>
                      <a:pt x="940" y="0"/>
                    </a:moveTo>
                    <a:cubicBezTo>
                      <a:pt x="857" y="0"/>
                      <a:pt x="788" y="14"/>
                      <a:pt x="733" y="28"/>
                    </a:cubicBezTo>
                    <a:cubicBezTo>
                      <a:pt x="664" y="55"/>
                      <a:pt x="636" y="83"/>
                      <a:pt x="622" y="124"/>
                    </a:cubicBezTo>
                    <a:cubicBezTo>
                      <a:pt x="609" y="207"/>
                      <a:pt x="650" y="249"/>
                      <a:pt x="733" y="262"/>
                    </a:cubicBezTo>
                    <a:cubicBezTo>
                      <a:pt x="747" y="276"/>
                      <a:pt x="788" y="276"/>
                      <a:pt x="843" y="276"/>
                    </a:cubicBezTo>
                    <a:cubicBezTo>
                      <a:pt x="843" y="345"/>
                      <a:pt x="830" y="442"/>
                      <a:pt x="802" y="552"/>
                    </a:cubicBezTo>
                    <a:lnTo>
                      <a:pt x="747" y="815"/>
                    </a:lnTo>
                    <a:cubicBezTo>
                      <a:pt x="733" y="898"/>
                      <a:pt x="719" y="981"/>
                      <a:pt x="691" y="1077"/>
                    </a:cubicBezTo>
                    <a:cubicBezTo>
                      <a:pt x="636" y="1340"/>
                      <a:pt x="581" y="1740"/>
                      <a:pt x="498" y="2265"/>
                    </a:cubicBezTo>
                    <a:cubicBezTo>
                      <a:pt x="470" y="2486"/>
                      <a:pt x="457" y="2638"/>
                      <a:pt x="457" y="2721"/>
                    </a:cubicBezTo>
                    <a:cubicBezTo>
                      <a:pt x="429" y="2845"/>
                      <a:pt x="415" y="2928"/>
                      <a:pt x="415" y="2997"/>
                    </a:cubicBezTo>
                    <a:cubicBezTo>
                      <a:pt x="401" y="3038"/>
                      <a:pt x="388" y="3066"/>
                      <a:pt x="374" y="3080"/>
                    </a:cubicBezTo>
                    <a:cubicBezTo>
                      <a:pt x="360" y="3093"/>
                      <a:pt x="346" y="3093"/>
                      <a:pt x="319" y="3093"/>
                    </a:cubicBezTo>
                    <a:lnTo>
                      <a:pt x="263" y="3080"/>
                    </a:lnTo>
                    <a:lnTo>
                      <a:pt x="208" y="3066"/>
                    </a:lnTo>
                    <a:cubicBezTo>
                      <a:pt x="190" y="3064"/>
                      <a:pt x="174" y="3062"/>
                      <a:pt x="159" y="3062"/>
                    </a:cubicBezTo>
                    <a:cubicBezTo>
                      <a:pt x="81" y="3062"/>
                      <a:pt x="40" y="3093"/>
                      <a:pt x="29" y="3162"/>
                    </a:cubicBezTo>
                    <a:cubicBezTo>
                      <a:pt x="1" y="3259"/>
                      <a:pt x="139" y="3342"/>
                      <a:pt x="443" y="3397"/>
                    </a:cubicBezTo>
                    <a:cubicBezTo>
                      <a:pt x="470" y="3411"/>
                      <a:pt x="540" y="3425"/>
                      <a:pt x="650" y="3439"/>
                    </a:cubicBezTo>
                    <a:cubicBezTo>
                      <a:pt x="705" y="3439"/>
                      <a:pt x="733" y="3452"/>
                      <a:pt x="760" y="3452"/>
                    </a:cubicBezTo>
                    <a:lnTo>
                      <a:pt x="788" y="3452"/>
                    </a:lnTo>
                    <a:lnTo>
                      <a:pt x="940" y="3397"/>
                    </a:lnTo>
                    <a:lnTo>
                      <a:pt x="940" y="3370"/>
                    </a:lnTo>
                    <a:cubicBezTo>
                      <a:pt x="968" y="3245"/>
                      <a:pt x="912" y="3176"/>
                      <a:pt x="760" y="3135"/>
                    </a:cubicBezTo>
                    <a:cubicBezTo>
                      <a:pt x="719" y="3135"/>
                      <a:pt x="678" y="3121"/>
                      <a:pt x="664" y="3121"/>
                    </a:cubicBezTo>
                    <a:lnTo>
                      <a:pt x="691" y="2928"/>
                    </a:lnTo>
                    <a:cubicBezTo>
                      <a:pt x="733" y="2762"/>
                      <a:pt x="760" y="2610"/>
                      <a:pt x="774" y="2444"/>
                    </a:cubicBezTo>
                    <a:cubicBezTo>
                      <a:pt x="802" y="2196"/>
                      <a:pt x="816" y="2016"/>
                      <a:pt x="830" y="1892"/>
                    </a:cubicBezTo>
                    <a:cubicBezTo>
                      <a:pt x="926" y="1215"/>
                      <a:pt x="1009" y="718"/>
                      <a:pt x="1078" y="387"/>
                    </a:cubicBezTo>
                    <a:cubicBezTo>
                      <a:pt x="1078" y="345"/>
                      <a:pt x="1092" y="318"/>
                      <a:pt x="1106" y="304"/>
                    </a:cubicBezTo>
                    <a:cubicBezTo>
                      <a:pt x="1133" y="290"/>
                      <a:pt x="1161" y="290"/>
                      <a:pt x="1189" y="290"/>
                    </a:cubicBezTo>
                    <a:lnTo>
                      <a:pt x="1230" y="304"/>
                    </a:lnTo>
                    <a:cubicBezTo>
                      <a:pt x="1244" y="304"/>
                      <a:pt x="1258" y="318"/>
                      <a:pt x="1285" y="318"/>
                    </a:cubicBezTo>
                    <a:cubicBezTo>
                      <a:pt x="1293" y="321"/>
                      <a:pt x="1300" y="323"/>
                      <a:pt x="1307" y="323"/>
                    </a:cubicBezTo>
                    <a:cubicBezTo>
                      <a:pt x="1328" y="323"/>
                      <a:pt x="1348" y="310"/>
                      <a:pt x="1368" y="290"/>
                    </a:cubicBezTo>
                    <a:cubicBezTo>
                      <a:pt x="1396" y="276"/>
                      <a:pt x="1423" y="249"/>
                      <a:pt x="1423" y="207"/>
                    </a:cubicBezTo>
                    <a:cubicBezTo>
                      <a:pt x="1437" y="166"/>
                      <a:pt x="1423" y="124"/>
                      <a:pt x="1410" y="97"/>
                    </a:cubicBezTo>
                    <a:cubicBezTo>
                      <a:pt x="1382" y="55"/>
                      <a:pt x="1354" y="41"/>
                      <a:pt x="1313" y="28"/>
                    </a:cubicBezTo>
                    <a:cubicBezTo>
                      <a:pt x="1202" y="14"/>
                      <a:pt x="1078" y="0"/>
                      <a:pt x="94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2" name="Google Shape;2622;p71"/>
              <p:cNvSpPr/>
              <p:nvPr/>
            </p:nvSpPr>
            <p:spPr>
              <a:xfrm>
                <a:off x="6500572" y="2308159"/>
                <a:ext cx="98400" cy="146960"/>
              </a:xfrm>
              <a:custGeom>
                <a:avLst/>
                <a:gdLst/>
                <a:ahLst/>
                <a:cxnLst/>
                <a:rect l="l" t="t" r="r" b="b"/>
                <a:pathLst>
                  <a:path w="2460" h="3674" extrusionOk="0">
                    <a:moveTo>
                      <a:pt x="1023" y="0"/>
                    </a:moveTo>
                    <a:cubicBezTo>
                      <a:pt x="885" y="55"/>
                      <a:pt x="788" y="166"/>
                      <a:pt x="747" y="332"/>
                    </a:cubicBezTo>
                    <a:cubicBezTo>
                      <a:pt x="719" y="428"/>
                      <a:pt x="678" y="580"/>
                      <a:pt x="622" y="787"/>
                    </a:cubicBezTo>
                    <a:cubicBezTo>
                      <a:pt x="553" y="995"/>
                      <a:pt x="512" y="1146"/>
                      <a:pt x="484" y="1257"/>
                    </a:cubicBezTo>
                    <a:cubicBezTo>
                      <a:pt x="401" y="1575"/>
                      <a:pt x="332" y="1865"/>
                      <a:pt x="263" y="2127"/>
                    </a:cubicBezTo>
                    <a:lnTo>
                      <a:pt x="42" y="2997"/>
                    </a:lnTo>
                    <a:cubicBezTo>
                      <a:pt x="1" y="3204"/>
                      <a:pt x="29" y="3328"/>
                      <a:pt x="139" y="3342"/>
                    </a:cubicBezTo>
                    <a:cubicBezTo>
                      <a:pt x="156" y="3348"/>
                      <a:pt x="173" y="3351"/>
                      <a:pt x="190" y="3351"/>
                    </a:cubicBezTo>
                    <a:cubicBezTo>
                      <a:pt x="212" y="3351"/>
                      <a:pt x="233" y="3345"/>
                      <a:pt x="250" y="3328"/>
                    </a:cubicBezTo>
                    <a:cubicBezTo>
                      <a:pt x="291" y="3315"/>
                      <a:pt x="319" y="3273"/>
                      <a:pt x="332" y="3232"/>
                    </a:cubicBezTo>
                    <a:cubicBezTo>
                      <a:pt x="332" y="3218"/>
                      <a:pt x="332" y="3190"/>
                      <a:pt x="332" y="3176"/>
                    </a:cubicBezTo>
                    <a:cubicBezTo>
                      <a:pt x="319" y="3163"/>
                      <a:pt x="319" y="3149"/>
                      <a:pt x="319" y="3135"/>
                    </a:cubicBezTo>
                    <a:lnTo>
                      <a:pt x="305" y="3094"/>
                    </a:lnTo>
                    <a:lnTo>
                      <a:pt x="954" y="553"/>
                    </a:lnTo>
                    <a:cubicBezTo>
                      <a:pt x="1009" y="898"/>
                      <a:pt x="1064" y="1423"/>
                      <a:pt x="1133" y="2127"/>
                    </a:cubicBezTo>
                    <a:cubicBezTo>
                      <a:pt x="1202" y="2831"/>
                      <a:pt x="1216" y="3245"/>
                      <a:pt x="1189" y="3356"/>
                    </a:cubicBezTo>
                    <a:lnTo>
                      <a:pt x="1189" y="3370"/>
                    </a:lnTo>
                    <a:lnTo>
                      <a:pt x="1189" y="3384"/>
                    </a:lnTo>
                    <a:lnTo>
                      <a:pt x="1189" y="3480"/>
                    </a:lnTo>
                    <a:cubicBezTo>
                      <a:pt x="1189" y="3535"/>
                      <a:pt x="1189" y="3577"/>
                      <a:pt x="1202" y="3605"/>
                    </a:cubicBezTo>
                    <a:cubicBezTo>
                      <a:pt x="1216" y="3632"/>
                      <a:pt x="1244" y="3660"/>
                      <a:pt x="1285" y="3660"/>
                    </a:cubicBezTo>
                    <a:cubicBezTo>
                      <a:pt x="1313" y="3674"/>
                      <a:pt x="1368" y="3674"/>
                      <a:pt x="1479" y="3674"/>
                    </a:cubicBezTo>
                    <a:cubicBezTo>
                      <a:pt x="1548" y="3605"/>
                      <a:pt x="1672" y="3273"/>
                      <a:pt x="1865" y="2679"/>
                    </a:cubicBezTo>
                    <a:cubicBezTo>
                      <a:pt x="2045" y="2072"/>
                      <a:pt x="2210" y="1519"/>
                      <a:pt x="2349" y="995"/>
                    </a:cubicBezTo>
                    <a:lnTo>
                      <a:pt x="2445" y="622"/>
                    </a:lnTo>
                    <a:cubicBezTo>
                      <a:pt x="2459" y="566"/>
                      <a:pt x="2459" y="511"/>
                      <a:pt x="2445" y="470"/>
                    </a:cubicBezTo>
                    <a:cubicBezTo>
                      <a:pt x="2431" y="428"/>
                      <a:pt x="2404" y="401"/>
                      <a:pt x="2349" y="387"/>
                    </a:cubicBezTo>
                    <a:cubicBezTo>
                      <a:pt x="2334" y="381"/>
                      <a:pt x="2321" y="379"/>
                      <a:pt x="2308" y="379"/>
                    </a:cubicBezTo>
                    <a:cubicBezTo>
                      <a:pt x="2258" y="379"/>
                      <a:pt x="2219" y="420"/>
                      <a:pt x="2197" y="497"/>
                    </a:cubicBezTo>
                    <a:cubicBezTo>
                      <a:pt x="2183" y="525"/>
                      <a:pt x="2183" y="553"/>
                      <a:pt x="2183" y="566"/>
                    </a:cubicBezTo>
                    <a:lnTo>
                      <a:pt x="2169" y="635"/>
                    </a:lnTo>
                    <a:cubicBezTo>
                      <a:pt x="1920" y="1630"/>
                      <a:pt x="1658" y="2472"/>
                      <a:pt x="1410" y="3190"/>
                    </a:cubicBezTo>
                    <a:cubicBezTo>
                      <a:pt x="1396" y="3052"/>
                      <a:pt x="1396" y="2845"/>
                      <a:pt x="1382" y="2555"/>
                    </a:cubicBezTo>
                    <a:lnTo>
                      <a:pt x="1382" y="2362"/>
                    </a:lnTo>
                    <a:cubicBezTo>
                      <a:pt x="1368" y="1878"/>
                      <a:pt x="1354" y="1519"/>
                      <a:pt x="1340" y="1257"/>
                    </a:cubicBezTo>
                    <a:cubicBezTo>
                      <a:pt x="1327" y="995"/>
                      <a:pt x="1299" y="746"/>
                      <a:pt x="1258" y="511"/>
                    </a:cubicBezTo>
                    <a:cubicBezTo>
                      <a:pt x="1202" y="207"/>
                      <a:pt x="1147" y="42"/>
                      <a:pt x="1064" y="28"/>
                    </a:cubicBezTo>
                    <a:lnTo>
                      <a:pt x="1023" y="28"/>
                    </a:lnTo>
                    <a:lnTo>
                      <a:pt x="1023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3" name="Google Shape;2623;p71"/>
              <p:cNvSpPr/>
              <p:nvPr/>
            </p:nvSpPr>
            <p:spPr>
              <a:xfrm>
                <a:off x="6593374" y="2335960"/>
                <a:ext cx="74640" cy="137400"/>
              </a:xfrm>
              <a:custGeom>
                <a:avLst/>
                <a:gdLst/>
                <a:ahLst/>
                <a:cxnLst/>
                <a:rect l="l" t="t" r="r" b="b"/>
                <a:pathLst>
                  <a:path w="1866" h="3435" extrusionOk="0">
                    <a:moveTo>
                      <a:pt x="1285" y="300"/>
                    </a:moveTo>
                    <a:cubicBezTo>
                      <a:pt x="1658" y="465"/>
                      <a:pt x="1686" y="1059"/>
                      <a:pt x="1354" y="2053"/>
                    </a:cubicBezTo>
                    <a:cubicBezTo>
                      <a:pt x="1327" y="2136"/>
                      <a:pt x="1313" y="2191"/>
                      <a:pt x="1285" y="2219"/>
                    </a:cubicBezTo>
                    <a:cubicBezTo>
                      <a:pt x="1230" y="2385"/>
                      <a:pt x="1161" y="2523"/>
                      <a:pt x="1078" y="2661"/>
                    </a:cubicBezTo>
                    <a:cubicBezTo>
                      <a:pt x="1050" y="2730"/>
                      <a:pt x="995" y="2813"/>
                      <a:pt x="940" y="2882"/>
                    </a:cubicBezTo>
                    <a:cubicBezTo>
                      <a:pt x="885" y="2951"/>
                      <a:pt x="843" y="3006"/>
                      <a:pt x="788" y="3048"/>
                    </a:cubicBezTo>
                    <a:cubicBezTo>
                      <a:pt x="733" y="3089"/>
                      <a:pt x="664" y="3130"/>
                      <a:pt x="595" y="3144"/>
                    </a:cubicBezTo>
                    <a:cubicBezTo>
                      <a:pt x="566" y="3150"/>
                      <a:pt x="538" y="3153"/>
                      <a:pt x="510" y="3153"/>
                    </a:cubicBezTo>
                    <a:cubicBezTo>
                      <a:pt x="471" y="3153"/>
                      <a:pt x="434" y="3147"/>
                      <a:pt x="401" y="3130"/>
                    </a:cubicBezTo>
                    <a:lnTo>
                      <a:pt x="429" y="3020"/>
                    </a:lnTo>
                    <a:cubicBezTo>
                      <a:pt x="526" y="2744"/>
                      <a:pt x="636" y="2371"/>
                      <a:pt x="760" y="1901"/>
                    </a:cubicBezTo>
                    <a:cubicBezTo>
                      <a:pt x="912" y="1377"/>
                      <a:pt x="1009" y="1018"/>
                      <a:pt x="1078" y="797"/>
                    </a:cubicBezTo>
                    <a:cubicBezTo>
                      <a:pt x="1147" y="603"/>
                      <a:pt x="1216" y="438"/>
                      <a:pt x="1285" y="300"/>
                    </a:cubicBezTo>
                    <a:close/>
                    <a:moveTo>
                      <a:pt x="1136" y="0"/>
                    </a:moveTo>
                    <a:cubicBezTo>
                      <a:pt x="1110" y="0"/>
                      <a:pt x="1083" y="7"/>
                      <a:pt x="1050" y="23"/>
                    </a:cubicBezTo>
                    <a:cubicBezTo>
                      <a:pt x="1009" y="37"/>
                      <a:pt x="981" y="65"/>
                      <a:pt x="968" y="120"/>
                    </a:cubicBezTo>
                    <a:cubicBezTo>
                      <a:pt x="940" y="161"/>
                      <a:pt x="912" y="313"/>
                      <a:pt x="843" y="562"/>
                    </a:cubicBezTo>
                    <a:cubicBezTo>
                      <a:pt x="788" y="797"/>
                      <a:pt x="747" y="962"/>
                      <a:pt x="705" y="1059"/>
                    </a:cubicBezTo>
                    <a:cubicBezTo>
                      <a:pt x="622" y="1349"/>
                      <a:pt x="526" y="1611"/>
                      <a:pt x="443" y="1846"/>
                    </a:cubicBezTo>
                    <a:lnTo>
                      <a:pt x="180" y="2620"/>
                    </a:lnTo>
                    <a:cubicBezTo>
                      <a:pt x="42" y="3061"/>
                      <a:pt x="1" y="3282"/>
                      <a:pt x="98" y="3310"/>
                    </a:cubicBezTo>
                    <a:lnTo>
                      <a:pt x="457" y="3434"/>
                    </a:lnTo>
                    <a:cubicBezTo>
                      <a:pt x="553" y="3420"/>
                      <a:pt x="650" y="3393"/>
                      <a:pt x="733" y="3365"/>
                    </a:cubicBezTo>
                    <a:cubicBezTo>
                      <a:pt x="885" y="3296"/>
                      <a:pt x="1023" y="3200"/>
                      <a:pt x="1133" y="3089"/>
                    </a:cubicBezTo>
                    <a:cubicBezTo>
                      <a:pt x="1244" y="2979"/>
                      <a:pt x="1327" y="2840"/>
                      <a:pt x="1396" y="2675"/>
                    </a:cubicBezTo>
                    <a:cubicBezTo>
                      <a:pt x="1451" y="2564"/>
                      <a:pt x="1520" y="2399"/>
                      <a:pt x="1589" y="2191"/>
                    </a:cubicBezTo>
                    <a:lnTo>
                      <a:pt x="1672" y="1915"/>
                    </a:lnTo>
                    <a:lnTo>
                      <a:pt x="1727" y="1777"/>
                    </a:lnTo>
                    <a:cubicBezTo>
                      <a:pt x="1741" y="1750"/>
                      <a:pt x="1755" y="1708"/>
                      <a:pt x="1769" y="1667"/>
                    </a:cubicBezTo>
                    <a:cubicBezTo>
                      <a:pt x="1810" y="1542"/>
                      <a:pt x="1838" y="1418"/>
                      <a:pt x="1838" y="1280"/>
                    </a:cubicBezTo>
                    <a:cubicBezTo>
                      <a:pt x="1865" y="1031"/>
                      <a:pt x="1824" y="769"/>
                      <a:pt x="1713" y="507"/>
                    </a:cubicBezTo>
                    <a:cubicBezTo>
                      <a:pt x="1658" y="382"/>
                      <a:pt x="1589" y="286"/>
                      <a:pt x="1506" y="189"/>
                    </a:cubicBezTo>
                    <a:cubicBezTo>
                      <a:pt x="1410" y="106"/>
                      <a:pt x="1313" y="51"/>
                      <a:pt x="1189" y="10"/>
                    </a:cubicBezTo>
                    <a:cubicBezTo>
                      <a:pt x="1171" y="4"/>
                      <a:pt x="1154" y="0"/>
                      <a:pt x="113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4" name="Google Shape;2624;p71"/>
              <p:cNvSpPr/>
              <p:nvPr/>
            </p:nvSpPr>
            <p:spPr>
              <a:xfrm>
                <a:off x="6660775" y="2363400"/>
                <a:ext cx="114400" cy="148080"/>
              </a:xfrm>
              <a:custGeom>
                <a:avLst/>
                <a:gdLst/>
                <a:ahLst/>
                <a:cxnLst/>
                <a:rect l="l" t="t" r="r" b="b"/>
                <a:pathLst>
                  <a:path w="2860" h="3702" extrusionOk="0">
                    <a:moveTo>
                      <a:pt x="1506" y="0"/>
                    </a:moveTo>
                    <a:lnTo>
                      <a:pt x="1506" y="0"/>
                    </a:lnTo>
                    <a:cubicBezTo>
                      <a:pt x="1354" y="42"/>
                      <a:pt x="1257" y="138"/>
                      <a:pt x="1188" y="290"/>
                    </a:cubicBezTo>
                    <a:cubicBezTo>
                      <a:pt x="1147" y="387"/>
                      <a:pt x="1078" y="525"/>
                      <a:pt x="981" y="732"/>
                    </a:cubicBezTo>
                    <a:cubicBezTo>
                      <a:pt x="885" y="925"/>
                      <a:pt x="816" y="1064"/>
                      <a:pt x="774" y="1174"/>
                    </a:cubicBezTo>
                    <a:cubicBezTo>
                      <a:pt x="650" y="1478"/>
                      <a:pt x="539" y="1754"/>
                      <a:pt x="429" y="2003"/>
                    </a:cubicBezTo>
                    <a:lnTo>
                      <a:pt x="84" y="2817"/>
                    </a:lnTo>
                    <a:cubicBezTo>
                      <a:pt x="1" y="3024"/>
                      <a:pt x="15" y="3135"/>
                      <a:pt x="111" y="3176"/>
                    </a:cubicBezTo>
                    <a:cubicBezTo>
                      <a:pt x="135" y="3193"/>
                      <a:pt x="160" y="3199"/>
                      <a:pt x="184" y="3199"/>
                    </a:cubicBezTo>
                    <a:cubicBezTo>
                      <a:pt x="201" y="3199"/>
                      <a:pt x="218" y="3196"/>
                      <a:pt x="236" y="3190"/>
                    </a:cubicBezTo>
                    <a:cubicBezTo>
                      <a:pt x="277" y="3163"/>
                      <a:pt x="318" y="3135"/>
                      <a:pt x="332" y="3094"/>
                    </a:cubicBezTo>
                    <a:cubicBezTo>
                      <a:pt x="332" y="3080"/>
                      <a:pt x="332" y="3066"/>
                      <a:pt x="332" y="3038"/>
                    </a:cubicBezTo>
                    <a:cubicBezTo>
                      <a:pt x="332" y="3024"/>
                      <a:pt x="332" y="3011"/>
                      <a:pt x="332" y="2997"/>
                    </a:cubicBezTo>
                    <a:lnTo>
                      <a:pt x="332" y="2955"/>
                    </a:lnTo>
                    <a:lnTo>
                      <a:pt x="1354" y="539"/>
                    </a:lnTo>
                    <a:lnTo>
                      <a:pt x="1354" y="539"/>
                    </a:lnTo>
                    <a:cubicBezTo>
                      <a:pt x="1354" y="884"/>
                      <a:pt x="1326" y="1409"/>
                      <a:pt x="1285" y="2127"/>
                    </a:cubicBezTo>
                    <a:cubicBezTo>
                      <a:pt x="1244" y="2831"/>
                      <a:pt x="1202" y="3245"/>
                      <a:pt x="1161" y="3342"/>
                    </a:cubicBezTo>
                    <a:lnTo>
                      <a:pt x="1161" y="3356"/>
                    </a:lnTo>
                    <a:lnTo>
                      <a:pt x="1147" y="3370"/>
                    </a:lnTo>
                    <a:lnTo>
                      <a:pt x="1147" y="3480"/>
                    </a:lnTo>
                    <a:cubicBezTo>
                      <a:pt x="1133" y="3535"/>
                      <a:pt x="1133" y="3577"/>
                      <a:pt x="1133" y="3604"/>
                    </a:cubicBezTo>
                    <a:cubicBezTo>
                      <a:pt x="1147" y="3632"/>
                      <a:pt x="1175" y="3646"/>
                      <a:pt x="1216" y="3674"/>
                    </a:cubicBezTo>
                    <a:cubicBezTo>
                      <a:pt x="1230" y="3674"/>
                      <a:pt x="1299" y="3687"/>
                      <a:pt x="1396" y="3701"/>
                    </a:cubicBezTo>
                    <a:cubicBezTo>
                      <a:pt x="1478" y="3646"/>
                      <a:pt x="1658" y="3342"/>
                      <a:pt x="1934" y="2776"/>
                    </a:cubicBezTo>
                    <a:cubicBezTo>
                      <a:pt x="2210" y="2210"/>
                      <a:pt x="2459" y="1685"/>
                      <a:pt x="2666" y="1188"/>
                    </a:cubicBezTo>
                    <a:lnTo>
                      <a:pt x="2818" y="829"/>
                    </a:lnTo>
                    <a:cubicBezTo>
                      <a:pt x="2846" y="774"/>
                      <a:pt x="2859" y="732"/>
                      <a:pt x="2846" y="677"/>
                    </a:cubicBezTo>
                    <a:cubicBezTo>
                      <a:pt x="2832" y="635"/>
                      <a:pt x="2804" y="608"/>
                      <a:pt x="2763" y="580"/>
                    </a:cubicBezTo>
                    <a:cubicBezTo>
                      <a:pt x="2743" y="573"/>
                      <a:pt x="2724" y="570"/>
                      <a:pt x="2707" y="570"/>
                    </a:cubicBezTo>
                    <a:cubicBezTo>
                      <a:pt x="2654" y="570"/>
                      <a:pt x="2615" y="604"/>
                      <a:pt x="2583" y="677"/>
                    </a:cubicBezTo>
                    <a:cubicBezTo>
                      <a:pt x="2583" y="704"/>
                      <a:pt x="2569" y="732"/>
                      <a:pt x="2569" y="746"/>
                    </a:cubicBezTo>
                    <a:lnTo>
                      <a:pt x="2542" y="815"/>
                    </a:lnTo>
                    <a:cubicBezTo>
                      <a:pt x="2141" y="1754"/>
                      <a:pt x="1768" y="2555"/>
                      <a:pt x="1409" y="3218"/>
                    </a:cubicBezTo>
                    <a:cubicBezTo>
                      <a:pt x="1409" y="3080"/>
                      <a:pt x="1437" y="2873"/>
                      <a:pt x="1478" y="2583"/>
                    </a:cubicBezTo>
                    <a:lnTo>
                      <a:pt x="1492" y="2389"/>
                    </a:lnTo>
                    <a:cubicBezTo>
                      <a:pt x="1561" y="1920"/>
                      <a:pt x="1603" y="1561"/>
                      <a:pt x="1630" y="1298"/>
                    </a:cubicBezTo>
                    <a:cubicBezTo>
                      <a:pt x="1644" y="1036"/>
                      <a:pt x="1658" y="787"/>
                      <a:pt x="1658" y="539"/>
                    </a:cubicBezTo>
                    <a:cubicBezTo>
                      <a:pt x="1658" y="235"/>
                      <a:pt x="1616" y="69"/>
                      <a:pt x="1547" y="42"/>
                    </a:cubicBezTo>
                    <a:cubicBezTo>
                      <a:pt x="1534" y="42"/>
                      <a:pt x="1520" y="42"/>
                      <a:pt x="1492" y="28"/>
                    </a:cubicBezTo>
                    <a:lnTo>
                      <a:pt x="1506" y="0"/>
                    </a:ln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5" name="Google Shape;2625;p71"/>
              <p:cNvSpPr/>
              <p:nvPr/>
            </p:nvSpPr>
            <p:spPr>
              <a:xfrm>
                <a:off x="6748056" y="2408761"/>
                <a:ext cx="90080" cy="134760"/>
              </a:xfrm>
              <a:custGeom>
                <a:avLst/>
                <a:gdLst/>
                <a:ahLst/>
                <a:cxnLst/>
                <a:rect l="l" t="t" r="r" b="b"/>
                <a:pathLst>
                  <a:path w="2252" h="3369" extrusionOk="0">
                    <a:moveTo>
                      <a:pt x="1682" y="1"/>
                    </a:moveTo>
                    <a:cubicBezTo>
                      <a:pt x="1583" y="1"/>
                      <a:pt x="1492" y="81"/>
                      <a:pt x="1409" y="247"/>
                    </a:cubicBezTo>
                    <a:cubicBezTo>
                      <a:pt x="1382" y="289"/>
                      <a:pt x="1354" y="358"/>
                      <a:pt x="1313" y="454"/>
                    </a:cubicBezTo>
                    <a:cubicBezTo>
                      <a:pt x="1285" y="537"/>
                      <a:pt x="1257" y="606"/>
                      <a:pt x="1230" y="648"/>
                    </a:cubicBezTo>
                    <a:cubicBezTo>
                      <a:pt x="1133" y="827"/>
                      <a:pt x="1009" y="1048"/>
                      <a:pt x="857" y="1310"/>
                    </a:cubicBezTo>
                    <a:cubicBezTo>
                      <a:pt x="677" y="1614"/>
                      <a:pt x="553" y="1835"/>
                      <a:pt x="484" y="1973"/>
                    </a:cubicBezTo>
                    <a:lnTo>
                      <a:pt x="332" y="2277"/>
                    </a:lnTo>
                    <a:cubicBezTo>
                      <a:pt x="263" y="2415"/>
                      <a:pt x="222" y="2512"/>
                      <a:pt x="180" y="2581"/>
                    </a:cubicBezTo>
                    <a:cubicBezTo>
                      <a:pt x="166" y="2622"/>
                      <a:pt x="153" y="2650"/>
                      <a:pt x="139" y="2678"/>
                    </a:cubicBezTo>
                    <a:lnTo>
                      <a:pt x="84" y="2774"/>
                    </a:lnTo>
                    <a:lnTo>
                      <a:pt x="28" y="2899"/>
                    </a:lnTo>
                    <a:cubicBezTo>
                      <a:pt x="1" y="2940"/>
                      <a:pt x="1" y="2981"/>
                      <a:pt x="28" y="3023"/>
                    </a:cubicBezTo>
                    <a:cubicBezTo>
                      <a:pt x="42" y="3064"/>
                      <a:pt x="70" y="3106"/>
                      <a:pt x="111" y="3120"/>
                    </a:cubicBezTo>
                    <a:lnTo>
                      <a:pt x="498" y="3327"/>
                    </a:lnTo>
                    <a:cubicBezTo>
                      <a:pt x="553" y="3368"/>
                      <a:pt x="608" y="3368"/>
                      <a:pt x="664" y="3368"/>
                    </a:cubicBezTo>
                    <a:cubicBezTo>
                      <a:pt x="719" y="3368"/>
                      <a:pt x="746" y="3340"/>
                      <a:pt x="774" y="3299"/>
                    </a:cubicBezTo>
                    <a:cubicBezTo>
                      <a:pt x="815" y="3230"/>
                      <a:pt x="774" y="3161"/>
                      <a:pt x="650" y="3106"/>
                    </a:cubicBezTo>
                    <a:cubicBezTo>
                      <a:pt x="581" y="3064"/>
                      <a:pt x="512" y="3023"/>
                      <a:pt x="470" y="3009"/>
                    </a:cubicBezTo>
                    <a:lnTo>
                      <a:pt x="304" y="2926"/>
                    </a:lnTo>
                    <a:cubicBezTo>
                      <a:pt x="304" y="2926"/>
                      <a:pt x="346" y="2830"/>
                      <a:pt x="443" y="2664"/>
                    </a:cubicBezTo>
                    <a:cubicBezTo>
                      <a:pt x="484" y="2567"/>
                      <a:pt x="567" y="2429"/>
                      <a:pt x="677" y="2250"/>
                    </a:cubicBezTo>
                    <a:cubicBezTo>
                      <a:pt x="746" y="2125"/>
                      <a:pt x="815" y="1987"/>
                      <a:pt x="898" y="1835"/>
                    </a:cubicBezTo>
                    <a:cubicBezTo>
                      <a:pt x="981" y="1683"/>
                      <a:pt x="1050" y="1573"/>
                      <a:pt x="1078" y="1490"/>
                    </a:cubicBezTo>
                    <a:lnTo>
                      <a:pt x="1202" y="1545"/>
                    </a:lnTo>
                    <a:cubicBezTo>
                      <a:pt x="1230" y="1573"/>
                      <a:pt x="1271" y="1600"/>
                      <a:pt x="1326" y="1628"/>
                    </a:cubicBezTo>
                    <a:cubicBezTo>
                      <a:pt x="1356" y="1638"/>
                      <a:pt x="1385" y="1648"/>
                      <a:pt x="1414" y="1648"/>
                    </a:cubicBezTo>
                    <a:cubicBezTo>
                      <a:pt x="1426" y="1648"/>
                      <a:pt x="1439" y="1646"/>
                      <a:pt x="1451" y="1642"/>
                    </a:cubicBezTo>
                    <a:cubicBezTo>
                      <a:pt x="1478" y="1642"/>
                      <a:pt x="1520" y="1614"/>
                      <a:pt x="1534" y="1587"/>
                    </a:cubicBezTo>
                    <a:cubicBezTo>
                      <a:pt x="1575" y="1504"/>
                      <a:pt x="1534" y="1421"/>
                      <a:pt x="1382" y="1338"/>
                    </a:cubicBezTo>
                    <a:cubicBezTo>
                      <a:pt x="1340" y="1310"/>
                      <a:pt x="1313" y="1297"/>
                      <a:pt x="1285" y="1297"/>
                    </a:cubicBezTo>
                    <a:lnTo>
                      <a:pt x="1202" y="1255"/>
                    </a:lnTo>
                    <a:lnTo>
                      <a:pt x="1230" y="1172"/>
                    </a:lnTo>
                    <a:cubicBezTo>
                      <a:pt x="1271" y="1103"/>
                      <a:pt x="1340" y="993"/>
                      <a:pt x="1423" y="855"/>
                    </a:cubicBezTo>
                    <a:cubicBezTo>
                      <a:pt x="1478" y="758"/>
                      <a:pt x="1547" y="648"/>
                      <a:pt x="1603" y="523"/>
                    </a:cubicBezTo>
                    <a:cubicBezTo>
                      <a:pt x="1658" y="440"/>
                      <a:pt x="1685" y="371"/>
                      <a:pt x="1713" y="316"/>
                    </a:cubicBezTo>
                    <a:cubicBezTo>
                      <a:pt x="1810" y="385"/>
                      <a:pt x="1906" y="482"/>
                      <a:pt x="2003" y="606"/>
                    </a:cubicBezTo>
                    <a:cubicBezTo>
                      <a:pt x="2058" y="606"/>
                      <a:pt x="2100" y="606"/>
                      <a:pt x="2141" y="592"/>
                    </a:cubicBezTo>
                    <a:cubicBezTo>
                      <a:pt x="2183" y="579"/>
                      <a:pt x="2210" y="551"/>
                      <a:pt x="2224" y="523"/>
                    </a:cubicBezTo>
                    <a:cubicBezTo>
                      <a:pt x="2252" y="468"/>
                      <a:pt x="2210" y="385"/>
                      <a:pt x="2100" y="275"/>
                    </a:cubicBezTo>
                    <a:cubicBezTo>
                      <a:pt x="1989" y="164"/>
                      <a:pt x="1879" y="81"/>
                      <a:pt x="1782" y="26"/>
                    </a:cubicBezTo>
                    <a:cubicBezTo>
                      <a:pt x="1748" y="9"/>
                      <a:pt x="1715" y="1"/>
                      <a:pt x="1682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6" name="Google Shape;2626;p71"/>
              <p:cNvSpPr/>
              <p:nvPr/>
            </p:nvSpPr>
            <p:spPr>
              <a:xfrm>
                <a:off x="6791697" y="2440041"/>
                <a:ext cx="95040" cy="121680"/>
              </a:xfrm>
              <a:custGeom>
                <a:avLst/>
                <a:gdLst/>
                <a:ahLst/>
                <a:cxnLst/>
                <a:rect l="l" t="t" r="r" b="b"/>
                <a:pathLst>
                  <a:path w="2376" h="3042" extrusionOk="0">
                    <a:moveTo>
                      <a:pt x="2060" y="0"/>
                    </a:moveTo>
                    <a:cubicBezTo>
                      <a:pt x="2046" y="0"/>
                      <a:pt x="2032" y="1"/>
                      <a:pt x="2017" y="4"/>
                    </a:cubicBezTo>
                    <a:cubicBezTo>
                      <a:pt x="1934" y="18"/>
                      <a:pt x="1865" y="45"/>
                      <a:pt x="1782" y="87"/>
                    </a:cubicBezTo>
                    <a:cubicBezTo>
                      <a:pt x="1644" y="197"/>
                      <a:pt x="1520" y="308"/>
                      <a:pt x="1437" y="446"/>
                    </a:cubicBezTo>
                    <a:cubicBezTo>
                      <a:pt x="1368" y="556"/>
                      <a:pt x="1313" y="680"/>
                      <a:pt x="1271" y="818"/>
                    </a:cubicBezTo>
                    <a:cubicBezTo>
                      <a:pt x="1244" y="929"/>
                      <a:pt x="1230" y="1026"/>
                      <a:pt x="1216" y="1122"/>
                    </a:cubicBezTo>
                    <a:cubicBezTo>
                      <a:pt x="1202" y="1233"/>
                      <a:pt x="1202" y="1343"/>
                      <a:pt x="1188" y="1481"/>
                    </a:cubicBezTo>
                    <a:lnTo>
                      <a:pt x="1188" y="1592"/>
                    </a:lnTo>
                    <a:cubicBezTo>
                      <a:pt x="1174" y="1882"/>
                      <a:pt x="1105" y="2130"/>
                      <a:pt x="995" y="2324"/>
                    </a:cubicBezTo>
                    <a:cubicBezTo>
                      <a:pt x="912" y="2434"/>
                      <a:pt x="815" y="2545"/>
                      <a:pt x="691" y="2669"/>
                    </a:cubicBezTo>
                    <a:cubicBezTo>
                      <a:pt x="622" y="2738"/>
                      <a:pt x="553" y="2779"/>
                      <a:pt x="484" y="2793"/>
                    </a:cubicBezTo>
                    <a:cubicBezTo>
                      <a:pt x="450" y="2799"/>
                      <a:pt x="420" y="2802"/>
                      <a:pt x="393" y="2802"/>
                    </a:cubicBezTo>
                    <a:cubicBezTo>
                      <a:pt x="355" y="2802"/>
                      <a:pt x="323" y="2796"/>
                      <a:pt x="291" y="2779"/>
                    </a:cubicBezTo>
                    <a:cubicBezTo>
                      <a:pt x="263" y="2766"/>
                      <a:pt x="235" y="2738"/>
                      <a:pt x="194" y="2697"/>
                    </a:cubicBezTo>
                    <a:cubicBezTo>
                      <a:pt x="166" y="2655"/>
                      <a:pt x="139" y="2641"/>
                      <a:pt x="125" y="2628"/>
                    </a:cubicBezTo>
                    <a:lnTo>
                      <a:pt x="28" y="2669"/>
                    </a:lnTo>
                    <a:cubicBezTo>
                      <a:pt x="1" y="2724"/>
                      <a:pt x="1" y="2779"/>
                      <a:pt x="14" y="2821"/>
                    </a:cubicBezTo>
                    <a:cubicBezTo>
                      <a:pt x="42" y="2876"/>
                      <a:pt x="70" y="2931"/>
                      <a:pt x="125" y="2973"/>
                    </a:cubicBezTo>
                    <a:lnTo>
                      <a:pt x="125" y="2959"/>
                    </a:lnTo>
                    <a:cubicBezTo>
                      <a:pt x="222" y="3014"/>
                      <a:pt x="318" y="3042"/>
                      <a:pt x="429" y="3042"/>
                    </a:cubicBezTo>
                    <a:cubicBezTo>
                      <a:pt x="525" y="3028"/>
                      <a:pt x="636" y="3000"/>
                      <a:pt x="719" y="2945"/>
                    </a:cubicBezTo>
                    <a:cubicBezTo>
                      <a:pt x="912" y="2835"/>
                      <a:pt x="1064" y="2697"/>
                      <a:pt x="1174" y="2517"/>
                    </a:cubicBezTo>
                    <a:cubicBezTo>
                      <a:pt x="1244" y="2407"/>
                      <a:pt x="1299" y="2282"/>
                      <a:pt x="1340" y="2158"/>
                    </a:cubicBezTo>
                    <a:cubicBezTo>
                      <a:pt x="1382" y="2034"/>
                      <a:pt x="1409" y="1923"/>
                      <a:pt x="1423" y="1813"/>
                    </a:cubicBezTo>
                    <a:lnTo>
                      <a:pt x="1451" y="1426"/>
                    </a:lnTo>
                    <a:lnTo>
                      <a:pt x="1464" y="1178"/>
                    </a:lnTo>
                    <a:cubicBezTo>
                      <a:pt x="1478" y="1081"/>
                      <a:pt x="1492" y="984"/>
                      <a:pt x="1520" y="874"/>
                    </a:cubicBezTo>
                    <a:cubicBezTo>
                      <a:pt x="1547" y="777"/>
                      <a:pt x="1589" y="680"/>
                      <a:pt x="1644" y="598"/>
                    </a:cubicBezTo>
                    <a:cubicBezTo>
                      <a:pt x="1685" y="528"/>
                      <a:pt x="1754" y="459"/>
                      <a:pt x="1851" y="377"/>
                    </a:cubicBezTo>
                    <a:cubicBezTo>
                      <a:pt x="1928" y="309"/>
                      <a:pt x="1992" y="275"/>
                      <a:pt x="2047" y="275"/>
                    </a:cubicBezTo>
                    <a:cubicBezTo>
                      <a:pt x="2071" y="275"/>
                      <a:pt x="2093" y="281"/>
                      <a:pt x="2114" y="294"/>
                    </a:cubicBezTo>
                    <a:cubicBezTo>
                      <a:pt x="2127" y="335"/>
                      <a:pt x="2155" y="363"/>
                      <a:pt x="2183" y="377"/>
                    </a:cubicBezTo>
                    <a:cubicBezTo>
                      <a:pt x="2224" y="404"/>
                      <a:pt x="2252" y="404"/>
                      <a:pt x="2279" y="404"/>
                    </a:cubicBezTo>
                    <a:cubicBezTo>
                      <a:pt x="2307" y="404"/>
                      <a:pt x="2334" y="390"/>
                      <a:pt x="2348" y="363"/>
                    </a:cubicBezTo>
                    <a:cubicBezTo>
                      <a:pt x="2376" y="321"/>
                      <a:pt x="2376" y="266"/>
                      <a:pt x="2362" y="197"/>
                    </a:cubicBezTo>
                    <a:cubicBezTo>
                      <a:pt x="2334" y="142"/>
                      <a:pt x="2293" y="87"/>
                      <a:pt x="2238" y="59"/>
                    </a:cubicBezTo>
                    <a:cubicBezTo>
                      <a:pt x="2181" y="25"/>
                      <a:pt x="2124" y="0"/>
                      <a:pt x="206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7" name="Google Shape;2627;p71"/>
              <p:cNvSpPr/>
              <p:nvPr/>
            </p:nvSpPr>
            <p:spPr>
              <a:xfrm>
                <a:off x="6833138" y="2473322"/>
                <a:ext cx="102240" cy="116040"/>
              </a:xfrm>
              <a:custGeom>
                <a:avLst/>
                <a:gdLst/>
                <a:ahLst/>
                <a:cxnLst/>
                <a:rect l="l" t="t" r="r" b="b"/>
                <a:pathLst>
                  <a:path w="2556" h="2901" extrusionOk="0">
                    <a:moveTo>
                      <a:pt x="2210" y="0"/>
                    </a:moveTo>
                    <a:cubicBezTo>
                      <a:pt x="2127" y="0"/>
                      <a:pt x="2058" y="14"/>
                      <a:pt x="1975" y="69"/>
                    </a:cubicBezTo>
                    <a:cubicBezTo>
                      <a:pt x="1823" y="152"/>
                      <a:pt x="1699" y="263"/>
                      <a:pt x="1602" y="387"/>
                    </a:cubicBezTo>
                    <a:cubicBezTo>
                      <a:pt x="1519" y="497"/>
                      <a:pt x="1464" y="622"/>
                      <a:pt x="1409" y="760"/>
                    </a:cubicBezTo>
                    <a:cubicBezTo>
                      <a:pt x="1381" y="856"/>
                      <a:pt x="1354" y="953"/>
                      <a:pt x="1326" y="1050"/>
                    </a:cubicBezTo>
                    <a:cubicBezTo>
                      <a:pt x="1312" y="1160"/>
                      <a:pt x="1298" y="1271"/>
                      <a:pt x="1285" y="1409"/>
                    </a:cubicBezTo>
                    <a:lnTo>
                      <a:pt x="1271" y="1519"/>
                    </a:lnTo>
                    <a:cubicBezTo>
                      <a:pt x="1243" y="1809"/>
                      <a:pt x="1147" y="2044"/>
                      <a:pt x="1008" y="2237"/>
                    </a:cubicBezTo>
                    <a:cubicBezTo>
                      <a:pt x="939" y="2334"/>
                      <a:pt x="829" y="2445"/>
                      <a:pt x="691" y="2555"/>
                    </a:cubicBezTo>
                    <a:cubicBezTo>
                      <a:pt x="622" y="2610"/>
                      <a:pt x="539" y="2652"/>
                      <a:pt x="470" y="2666"/>
                    </a:cubicBezTo>
                    <a:cubicBezTo>
                      <a:pt x="453" y="2669"/>
                      <a:pt x="435" y="2671"/>
                      <a:pt x="419" y="2671"/>
                    </a:cubicBezTo>
                    <a:cubicBezTo>
                      <a:pt x="368" y="2671"/>
                      <a:pt x="321" y="2655"/>
                      <a:pt x="290" y="2624"/>
                    </a:cubicBezTo>
                    <a:cubicBezTo>
                      <a:pt x="263" y="2610"/>
                      <a:pt x="235" y="2583"/>
                      <a:pt x="194" y="2541"/>
                    </a:cubicBezTo>
                    <a:cubicBezTo>
                      <a:pt x="166" y="2500"/>
                      <a:pt x="152" y="2486"/>
                      <a:pt x="125" y="2472"/>
                    </a:cubicBezTo>
                    <a:lnTo>
                      <a:pt x="28" y="2500"/>
                    </a:lnTo>
                    <a:cubicBezTo>
                      <a:pt x="0" y="2555"/>
                      <a:pt x="0" y="2610"/>
                      <a:pt x="14" y="2666"/>
                    </a:cubicBezTo>
                    <a:cubicBezTo>
                      <a:pt x="28" y="2707"/>
                      <a:pt x="56" y="2762"/>
                      <a:pt x="97" y="2804"/>
                    </a:cubicBezTo>
                    <a:lnTo>
                      <a:pt x="111" y="2790"/>
                    </a:lnTo>
                    <a:cubicBezTo>
                      <a:pt x="194" y="2859"/>
                      <a:pt x="290" y="2900"/>
                      <a:pt x="401" y="2900"/>
                    </a:cubicBezTo>
                    <a:cubicBezTo>
                      <a:pt x="511" y="2900"/>
                      <a:pt x="608" y="2887"/>
                      <a:pt x="705" y="2831"/>
                    </a:cubicBezTo>
                    <a:cubicBezTo>
                      <a:pt x="898" y="2735"/>
                      <a:pt x="1050" y="2610"/>
                      <a:pt x="1188" y="2431"/>
                    </a:cubicBezTo>
                    <a:cubicBezTo>
                      <a:pt x="1257" y="2334"/>
                      <a:pt x="1326" y="2210"/>
                      <a:pt x="1381" y="2099"/>
                    </a:cubicBezTo>
                    <a:cubicBezTo>
                      <a:pt x="1437" y="1975"/>
                      <a:pt x="1464" y="1865"/>
                      <a:pt x="1492" y="1754"/>
                    </a:cubicBezTo>
                    <a:lnTo>
                      <a:pt x="1547" y="1367"/>
                    </a:lnTo>
                    <a:lnTo>
                      <a:pt x="1575" y="1133"/>
                    </a:lnTo>
                    <a:cubicBezTo>
                      <a:pt x="1588" y="1036"/>
                      <a:pt x="1616" y="939"/>
                      <a:pt x="1644" y="829"/>
                    </a:cubicBezTo>
                    <a:cubicBezTo>
                      <a:pt x="1685" y="732"/>
                      <a:pt x="1727" y="636"/>
                      <a:pt x="1796" y="553"/>
                    </a:cubicBezTo>
                    <a:cubicBezTo>
                      <a:pt x="1837" y="497"/>
                      <a:pt x="1920" y="428"/>
                      <a:pt x="2017" y="346"/>
                    </a:cubicBezTo>
                    <a:cubicBezTo>
                      <a:pt x="2101" y="299"/>
                      <a:pt x="2166" y="271"/>
                      <a:pt x="2221" y="271"/>
                    </a:cubicBezTo>
                    <a:cubicBezTo>
                      <a:pt x="2247" y="271"/>
                      <a:pt x="2271" y="277"/>
                      <a:pt x="2293" y="290"/>
                    </a:cubicBezTo>
                    <a:cubicBezTo>
                      <a:pt x="2307" y="332"/>
                      <a:pt x="2320" y="359"/>
                      <a:pt x="2362" y="387"/>
                    </a:cubicBezTo>
                    <a:cubicBezTo>
                      <a:pt x="2389" y="401"/>
                      <a:pt x="2417" y="415"/>
                      <a:pt x="2445" y="415"/>
                    </a:cubicBezTo>
                    <a:cubicBezTo>
                      <a:pt x="2472" y="415"/>
                      <a:pt x="2500" y="401"/>
                      <a:pt x="2514" y="373"/>
                    </a:cubicBezTo>
                    <a:cubicBezTo>
                      <a:pt x="2555" y="332"/>
                      <a:pt x="2555" y="276"/>
                      <a:pt x="2541" y="221"/>
                    </a:cubicBezTo>
                    <a:cubicBezTo>
                      <a:pt x="2514" y="152"/>
                      <a:pt x="2486" y="97"/>
                      <a:pt x="2431" y="69"/>
                    </a:cubicBezTo>
                    <a:cubicBezTo>
                      <a:pt x="2362" y="14"/>
                      <a:pt x="2293" y="0"/>
                      <a:pt x="2210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8" name="Google Shape;2628;p71"/>
              <p:cNvSpPr/>
              <p:nvPr/>
            </p:nvSpPr>
            <p:spPr>
              <a:xfrm>
                <a:off x="6618254" y="2062236"/>
                <a:ext cx="249160" cy="95160"/>
              </a:xfrm>
              <a:custGeom>
                <a:avLst/>
                <a:gdLst/>
                <a:ahLst/>
                <a:cxnLst/>
                <a:rect l="l" t="t" r="r" b="b"/>
                <a:pathLst>
                  <a:path w="6229" h="2379" extrusionOk="0">
                    <a:moveTo>
                      <a:pt x="116" y="0"/>
                    </a:moveTo>
                    <a:cubicBezTo>
                      <a:pt x="66" y="0"/>
                      <a:pt x="12" y="38"/>
                      <a:pt x="0" y="86"/>
                    </a:cubicBezTo>
                    <a:cubicBezTo>
                      <a:pt x="0" y="155"/>
                      <a:pt x="42" y="210"/>
                      <a:pt x="97" y="224"/>
                    </a:cubicBezTo>
                    <a:cubicBezTo>
                      <a:pt x="138" y="238"/>
                      <a:pt x="3715" y="928"/>
                      <a:pt x="6049" y="2364"/>
                    </a:cubicBezTo>
                    <a:cubicBezTo>
                      <a:pt x="6063" y="2364"/>
                      <a:pt x="6090" y="2378"/>
                      <a:pt x="6104" y="2378"/>
                    </a:cubicBezTo>
                    <a:cubicBezTo>
                      <a:pt x="6146" y="2378"/>
                      <a:pt x="6187" y="2351"/>
                      <a:pt x="6201" y="2323"/>
                    </a:cubicBezTo>
                    <a:cubicBezTo>
                      <a:pt x="6229" y="2268"/>
                      <a:pt x="6215" y="2199"/>
                      <a:pt x="6160" y="2157"/>
                    </a:cubicBezTo>
                    <a:cubicBezTo>
                      <a:pt x="3798" y="707"/>
                      <a:pt x="180" y="3"/>
                      <a:pt x="138" y="3"/>
                    </a:cubicBezTo>
                    <a:cubicBezTo>
                      <a:pt x="131" y="1"/>
                      <a:pt x="124" y="0"/>
                      <a:pt x="116" y="0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29" name="Google Shape;2629;p71"/>
              <p:cNvSpPr/>
              <p:nvPr/>
            </p:nvSpPr>
            <p:spPr>
              <a:xfrm>
                <a:off x="6899979" y="2178638"/>
                <a:ext cx="69080" cy="55520"/>
              </a:xfrm>
              <a:custGeom>
                <a:avLst/>
                <a:gdLst/>
                <a:ahLst/>
                <a:cxnLst/>
                <a:rect l="l" t="t" r="r" b="b"/>
                <a:pathLst>
                  <a:path w="1727" h="1388" extrusionOk="0">
                    <a:moveTo>
                      <a:pt x="126" y="1"/>
                    </a:moveTo>
                    <a:cubicBezTo>
                      <a:pt x="83" y="1"/>
                      <a:pt x="46" y="25"/>
                      <a:pt x="28" y="62"/>
                    </a:cubicBezTo>
                    <a:cubicBezTo>
                      <a:pt x="0" y="117"/>
                      <a:pt x="28" y="186"/>
                      <a:pt x="83" y="214"/>
                    </a:cubicBezTo>
                    <a:cubicBezTo>
                      <a:pt x="415" y="380"/>
                      <a:pt x="1312" y="904"/>
                      <a:pt x="1492" y="1319"/>
                    </a:cubicBezTo>
                    <a:cubicBezTo>
                      <a:pt x="1506" y="1360"/>
                      <a:pt x="1547" y="1388"/>
                      <a:pt x="1588" y="1388"/>
                    </a:cubicBezTo>
                    <a:cubicBezTo>
                      <a:pt x="1602" y="1388"/>
                      <a:pt x="1630" y="1374"/>
                      <a:pt x="1644" y="1374"/>
                    </a:cubicBezTo>
                    <a:cubicBezTo>
                      <a:pt x="1699" y="1346"/>
                      <a:pt x="1727" y="1277"/>
                      <a:pt x="1699" y="1222"/>
                    </a:cubicBezTo>
                    <a:cubicBezTo>
                      <a:pt x="1450" y="656"/>
                      <a:pt x="235" y="34"/>
                      <a:pt x="194" y="21"/>
                    </a:cubicBezTo>
                    <a:cubicBezTo>
                      <a:pt x="171" y="7"/>
                      <a:pt x="148" y="1"/>
                      <a:pt x="126" y="1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2630" name="Google Shape;2630;p71"/>
          <p:cNvGrpSpPr/>
          <p:nvPr/>
        </p:nvGrpSpPr>
        <p:grpSpPr>
          <a:xfrm>
            <a:off x="6903125" y="2959210"/>
            <a:ext cx="1618180" cy="1702162"/>
            <a:chOff x="2788938" y="2723223"/>
            <a:chExt cx="1618180" cy="1702162"/>
          </a:xfrm>
        </p:grpSpPr>
        <p:grpSp>
          <p:nvGrpSpPr>
            <p:cNvPr id="2631" name="Google Shape;2631;p71"/>
            <p:cNvGrpSpPr/>
            <p:nvPr/>
          </p:nvGrpSpPr>
          <p:grpSpPr>
            <a:xfrm>
              <a:off x="2793606" y="2723223"/>
              <a:ext cx="1613512" cy="1698421"/>
              <a:chOff x="2788938" y="5062360"/>
              <a:chExt cx="1613512" cy="1698421"/>
            </a:xfrm>
          </p:grpSpPr>
          <p:sp>
            <p:nvSpPr>
              <p:cNvPr id="2632" name="Google Shape;2632;p71"/>
              <p:cNvSpPr/>
              <p:nvPr/>
            </p:nvSpPr>
            <p:spPr>
              <a:xfrm>
                <a:off x="2861644" y="5062360"/>
                <a:ext cx="364012" cy="319605"/>
              </a:xfrm>
              <a:custGeom>
                <a:avLst/>
                <a:gdLst/>
                <a:ahLst/>
                <a:cxnLst/>
                <a:rect l="l" t="t" r="r" b="b"/>
                <a:pathLst>
                  <a:path w="18829" h="16532" extrusionOk="0">
                    <a:moveTo>
                      <a:pt x="9408" y="1"/>
                    </a:moveTo>
                    <a:cubicBezTo>
                      <a:pt x="8243" y="1"/>
                      <a:pt x="7058" y="249"/>
                      <a:pt x="5931" y="774"/>
                    </a:cubicBezTo>
                    <a:cubicBezTo>
                      <a:pt x="1784" y="2678"/>
                      <a:pt x="0" y="7596"/>
                      <a:pt x="1905" y="11743"/>
                    </a:cubicBezTo>
                    <a:cubicBezTo>
                      <a:pt x="3310" y="14764"/>
                      <a:pt x="6289" y="16531"/>
                      <a:pt x="9407" y="16531"/>
                    </a:cubicBezTo>
                    <a:cubicBezTo>
                      <a:pt x="10568" y="16531"/>
                      <a:pt x="11749" y="16286"/>
                      <a:pt x="12874" y="15769"/>
                    </a:cubicBezTo>
                    <a:cubicBezTo>
                      <a:pt x="17021" y="13840"/>
                      <a:pt x="18829" y="8946"/>
                      <a:pt x="16900" y="4800"/>
                    </a:cubicBezTo>
                    <a:cubicBezTo>
                      <a:pt x="15513" y="1780"/>
                      <a:pt x="12529" y="1"/>
                      <a:pt x="9408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3" name="Google Shape;2633;p71"/>
              <p:cNvSpPr/>
              <p:nvPr/>
            </p:nvSpPr>
            <p:spPr>
              <a:xfrm>
                <a:off x="4045881" y="5492335"/>
                <a:ext cx="356569" cy="319450"/>
              </a:xfrm>
              <a:custGeom>
                <a:avLst/>
                <a:gdLst/>
                <a:ahLst/>
                <a:cxnLst/>
                <a:rect l="l" t="t" r="r" b="b"/>
                <a:pathLst>
                  <a:path w="18444" h="16524" extrusionOk="0">
                    <a:moveTo>
                      <a:pt x="9223" y="0"/>
                    </a:moveTo>
                    <a:cubicBezTo>
                      <a:pt x="7291" y="0"/>
                      <a:pt x="5349" y="672"/>
                      <a:pt x="3785" y="2037"/>
                    </a:cubicBezTo>
                    <a:cubicBezTo>
                      <a:pt x="338" y="5051"/>
                      <a:pt x="0" y="10282"/>
                      <a:pt x="3014" y="13706"/>
                    </a:cubicBezTo>
                    <a:cubicBezTo>
                      <a:pt x="4640" y="15568"/>
                      <a:pt x="6929" y="16524"/>
                      <a:pt x="9230" y="16524"/>
                    </a:cubicBezTo>
                    <a:cubicBezTo>
                      <a:pt x="11159" y="16524"/>
                      <a:pt x="13097" y="15852"/>
                      <a:pt x="14658" y="14477"/>
                    </a:cubicBezTo>
                    <a:cubicBezTo>
                      <a:pt x="18106" y="11464"/>
                      <a:pt x="18443" y="6256"/>
                      <a:pt x="15430" y="2809"/>
                    </a:cubicBezTo>
                    <a:cubicBezTo>
                      <a:pt x="13806" y="949"/>
                      <a:pt x="11521" y="0"/>
                      <a:pt x="9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4" name="Google Shape;2634;p71"/>
              <p:cNvSpPr/>
              <p:nvPr/>
            </p:nvSpPr>
            <p:spPr>
              <a:xfrm>
                <a:off x="2788938" y="5862168"/>
                <a:ext cx="816102" cy="898613"/>
              </a:xfrm>
              <a:custGeom>
                <a:avLst/>
                <a:gdLst/>
                <a:ahLst/>
                <a:cxnLst/>
                <a:rect l="l" t="t" r="r" b="b"/>
                <a:pathLst>
                  <a:path w="42214" h="46482" extrusionOk="0">
                    <a:moveTo>
                      <a:pt x="8008" y="0"/>
                    </a:moveTo>
                    <a:cubicBezTo>
                      <a:pt x="7150" y="0"/>
                      <a:pt x="6618" y="412"/>
                      <a:pt x="6413" y="1132"/>
                    </a:cubicBezTo>
                    <a:cubicBezTo>
                      <a:pt x="6344" y="1122"/>
                      <a:pt x="6275" y="1117"/>
                      <a:pt x="6206" y="1117"/>
                    </a:cubicBezTo>
                    <a:cubicBezTo>
                      <a:pt x="5938" y="1117"/>
                      <a:pt x="5669" y="1191"/>
                      <a:pt x="5401" y="1325"/>
                    </a:cubicBezTo>
                    <a:cubicBezTo>
                      <a:pt x="4629" y="1735"/>
                      <a:pt x="4026" y="2217"/>
                      <a:pt x="3592" y="2723"/>
                    </a:cubicBezTo>
                    <a:cubicBezTo>
                      <a:pt x="3592" y="2627"/>
                      <a:pt x="3520" y="2530"/>
                      <a:pt x="3424" y="2506"/>
                    </a:cubicBezTo>
                    <a:cubicBezTo>
                      <a:pt x="3303" y="2506"/>
                      <a:pt x="3207" y="2579"/>
                      <a:pt x="3183" y="2699"/>
                    </a:cubicBezTo>
                    <a:cubicBezTo>
                      <a:pt x="3183" y="2699"/>
                      <a:pt x="3158" y="2940"/>
                      <a:pt x="3134" y="3374"/>
                    </a:cubicBezTo>
                    <a:cubicBezTo>
                      <a:pt x="2966" y="3688"/>
                      <a:pt x="2821" y="4001"/>
                      <a:pt x="2700" y="4339"/>
                    </a:cubicBezTo>
                    <a:cubicBezTo>
                      <a:pt x="2673" y="4336"/>
                      <a:pt x="2645" y="4335"/>
                      <a:pt x="2618" y="4335"/>
                    </a:cubicBezTo>
                    <a:cubicBezTo>
                      <a:pt x="2365" y="4335"/>
                      <a:pt x="2154" y="4441"/>
                      <a:pt x="2001" y="4724"/>
                    </a:cubicBezTo>
                    <a:cubicBezTo>
                      <a:pt x="265" y="7738"/>
                      <a:pt x="0" y="26181"/>
                      <a:pt x="20999" y="26808"/>
                    </a:cubicBezTo>
                    <a:cubicBezTo>
                      <a:pt x="29678" y="27049"/>
                      <a:pt x="16514" y="45660"/>
                      <a:pt x="20830" y="46094"/>
                    </a:cubicBezTo>
                    <a:cubicBezTo>
                      <a:pt x="24361" y="46449"/>
                      <a:pt x="34976" y="46482"/>
                      <a:pt x="38720" y="46482"/>
                    </a:cubicBezTo>
                    <a:cubicBezTo>
                      <a:pt x="39552" y="46482"/>
                      <a:pt x="40044" y="46480"/>
                      <a:pt x="40044" y="46480"/>
                    </a:cubicBezTo>
                    <a:cubicBezTo>
                      <a:pt x="40044" y="46480"/>
                      <a:pt x="42214" y="17550"/>
                      <a:pt x="37440" y="13235"/>
                    </a:cubicBezTo>
                    <a:cubicBezTo>
                      <a:pt x="35681" y="11619"/>
                      <a:pt x="33342" y="11089"/>
                      <a:pt x="30762" y="10703"/>
                    </a:cubicBezTo>
                    <a:cubicBezTo>
                      <a:pt x="30742" y="10603"/>
                      <a:pt x="30655" y="10552"/>
                      <a:pt x="30571" y="10552"/>
                    </a:cubicBezTo>
                    <a:cubicBezTo>
                      <a:pt x="30554" y="10552"/>
                      <a:pt x="30537" y="10555"/>
                      <a:pt x="30521" y="10559"/>
                    </a:cubicBezTo>
                    <a:cubicBezTo>
                      <a:pt x="30497" y="10559"/>
                      <a:pt x="30377" y="10583"/>
                      <a:pt x="30112" y="10607"/>
                    </a:cubicBezTo>
                    <a:cubicBezTo>
                      <a:pt x="25917" y="10004"/>
                      <a:pt x="21095" y="9570"/>
                      <a:pt x="16731" y="5448"/>
                    </a:cubicBezTo>
                    <a:cubicBezTo>
                      <a:pt x="12590" y="1561"/>
                      <a:pt x="9680" y="0"/>
                      <a:pt x="800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5" name="Google Shape;2635;p71"/>
              <p:cNvSpPr/>
              <p:nvPr/>
            </p:nvSpPr>
            <p:spPr>
              <a:xfrm>
                <a:off x="3573763" y="5862168"/>
                <a:ext cx="816121" cy="898613"/>
              </a:xfrm>
              <a:custGeom>
                <a:avLst/>
                <a:gdLst/>
                <a:ahLst/>
                <a:cxnLst/>
                <a:rect l="l" t="t" r="r" b="b"/>
                <a:pathLst>
                  <a:path w="42215" h="46482" extrusionOk="0">
                    <a:moveTo>
                      <a:pt x="34188" y="0"/>
                    </a:moveTo>
                    <a:cubicBezTo>
                      <a:pt x="32524" y="0"/>
                      <a:pt x="29624" y="1561"/>
                      <a:pt x="25483" y="5448"/>
                    </a:cubicBezTo>
                    <a:cubicBezTo>
                      <a:pt x="21095" y="9570"/>
                      <a:pt x="16274" y="10004"/>
                      <a:pt x="12079" y="10607"/>
                    </a:cubicBezTo>
                    <a:cubicBezTo>
                      <a:pt x="11814" y="10583"/>
                      <a:pt x="11693" y="10559"/>
                      <a:pt x="11693" y="10559"/>
                    </a:cubicBezTo>
                    <a:cubicBezTo>
                      <a:pt x="11673" y="10555"/>
                      <a:pt x="11654" y="10552"/>
                      <a:pt x="11635" y="10552"/>
                    </a:cubicBezTo>
                    <a:cubicBezTo>
                      <a:pt x="11542" y="10552"/>
                      <a:pt x="11468" y="10603"/>
                      <a:pt x="11428" y="10703"/>
                    </a:cubicBezTo>
                    <a:cubicBezTo>
                      <a:pt x="8848" y="11089"/>
                      <a:pt x="6534" y="11619"/>
                      <a:pt x="4750" y="13235"/>
                    </a:cubicBezTo>
                    <a:cubicBezTo>
                      <a:pt x="1" y="17550"/>
                      <a:pt x="2146" y="46480"/>
                      <a:pt x="2146" y="46480"/>
                    </a:cubicBezTo>
                    <a:cubicBezTo>
                      <a:pt x="2146" y="46480"/>
                      <a:pt x="2639" y="46482"/>
                      <a:pt x="3471" y="46482"/>
                    </a:cubicBezTo>
                    <a:cubicBezTo>
                      <a:pt x="7214" y="46482"/>
                      <a:pt x="17830" y="46449"/>
                      <a:pt x="21361" y="46094"/>
                    </a:cubicBezTo>
                    <a:cubicBezTo>
                      <a:pt x="25676" y="45660"/>
                      <a:pt x="12537" y="27049"/>
                      <a:pt x="21216" y="26808"/>
                    </a:cubicBezTo>
                    <a:cubicBezTo>
                      <a:pt x="42214" y="26181"/>
                      <a:pt x="41925" y="7738"/>
                      <a:pt x="40189" y="4724"/>
                    </a:cubicBezTo>
                    <a:cubicBezTo>
                      <a:pt x="40037" y="4441"/>
                      <a:pt x="39825" y="4335"/>
                      <a:pt x="39572" y="4335"/>
                    </a:cubicBezTo>
                    <a:cubicBezTo>
                      <a:pt x="39545" y="4335"/>
                      <a:pt x="39518" y="4336"/>
                      <a:pt x="39490" y="4339"/>
                    </a:cubicBezTo>
                    <a:cubicBezTo>
                      <a:pt x="39394" y="4001"/>
                      <a:pt x="39249" y="3688"/>
                      <a:pt x="39056" y="3374"/>
                    </a:cubicBezTo>
                    <a:cubicBezTo>
                      <a:pt x="39032" y="2940"/>
                      <a:pt x="39008" y="2699"/>
                      <a:pt x="39008" y="2699"/>
                    </a:cubicBezTo>
                    <a:cubicBezTo>
                      <a:pt x="38984" y="2579"/>
                      <a:pt x="38887" y="2506"/>
                      <a:pt x="38791" y="2506"/>
                    </a:cubicBezTo>
                    <a:cubicBezTo>
                      <a:pt x="38670" y="2530"/>
                      <a:pt x="38598" y="2627"/>
                      <a:pt x="38598" y="2723"/>
                    </a:cubicBezTo>
                    <a:cubicBezTo>
                      <a:pt x="38164" y="2217"/>
                      <a:pt x="37561" y="1735"/>
                      <a:pt x="36790" y="1325"/>
                    </a:cubicBezTo>
                    <a:cubicBezTo>
                      <a:pt x="36521" y="1191"/>
                      <a:pt x="36253" y="1117"/>
                      <a:pt x="35984" y="1117"/>
                    </a:cubicBezTo>
                    <a:cubicBezTo>
                      <a:pt x="35915" y="1117"/>
                      <a:pt x="35846" y="1122"/>
                      <a:pt x="35777" y="1132"/>
                    </a:cubicBezTo>
                    <a:cubicBezTo>
                      <a:pt x="35573" y="412"/>
                      <a:pt x="35044" y="0"/>
                      <a:pt x="3418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636" name="Google Shape;2636;p71"/>
              <p:cNvSpPr/>
              <p:nvPr/>
            </p:nvSpPr>
            <p:spPr>
              <a:xfrm>
                <a:off x="3107716" y="5083007"/>
                <a:ext cx="947544" cy="920420"/>
              </a:xfrm>
              <a:custGeom>
                <a:avLst/>
                <a:gdLst/>
                <a:ahLst/>
                <a:cxnLst/>
                <a:rect l="l" t="t" r="r" b="b"/>
                <a:pathLst>
                  <a:path w="49013" h="47610" extrusionOk="0">
                    <a:moveTo>
                      <a:pt x="24963" y="1"/>
                    </a:moveTo>
                    <a:cubicBezTo>
                      <a:pt x="22371" y="1"/>
                      <a:pt x="0" y="22825"/>
                      <a:pt x="0" y="22825"/>
                    </a:cubicBezTo>
                    <a:cubicBezTo>
                      <a:pt x="0" y="22825"/>
                      <a:pt x="2580" y="26852"/>
                      <a:pt x="5859" y="29166"/>
                    </a:cubicBezTo>
                    <a:cubicBezTo>
                      <a:pt x="5868" y="29172"/>
                      <a:pt x="5881" y="29176"/>
                      <a:pt x="5897" y="29176"/>
                    </a:cubicBezTo>
                    <a:cubicBezTo>
                      <a:pt x="6109" y="29176"/>
                      <a:pt x="6851" y="28564"/>
                      <a:pt x="7908" y="27575"/>
                    </a:cubicBezTo>
                    <a:lnTo>
                      <a:pt x="7908" y="27575"/>
                    </a:lnTo>
                    <a:cubicBezTo>
                      <a:pt x="7812" y="35123"/>
                      <a:pt x="7787" y="47609"/>
                      <a:pt x="8600" y="47609"/>
                    </a:cubicBezTo>
                    <a:cubicBezTo>
                      <a:pt x="8602" y="47609"/>
                      <a:pt x="8605" y="47609"/>
                      <a:pt x="8607" y="47609"/>
                    </a:cubicBezTo>
                    <a:cubicBezTo>
                      <a:pt x="10198" y="47488"/>
                      <a:pt x="14417" y="47368"/>
                      <a:pt x="19383" y="47223"/>
                    </a:cubicBezTo>
                    <a:cubicBezTo>
                      <a:pt x="19383" y="47295"/>
                      <a:pt x="19383" y="47344"/>
                      <a:pt x="19383" y="47344"/>
                    </a:cubicBezTo>
                    <a:lnTo>
                      <a:pt x="31124" y="47030"/>
                    </a:lnTo>
                    <a:cubicBezTo>
                      <a:pt x="31124" y="47030"/>
                      <a:pt x="31124" y="46982"/>
                      <a:pt x="31124" y="46934"/>
                    </a:cubicBezTo>
                    <a:cubicBezTo>
                      <a:pt x="37609" y="46813"/>
                      <a:pt x="42937" y="46717"/>
                      <a:pt x="42937" y="46717"/>
                    </a:cubicBezTo>
                    <a:cubicBezTo>
                      <a:pt x="43227" y="45198"/>
                      <a:pt x="43082" y="36471"/>
                      <a:pt x="42479" y="29287"/>
                    </a:cubicBezTo>
                    <a:lnTo>
                      <a:pt x="42479" y="29287"/>
                    </a:lnTo>
                    <a:lnTo>
                      <a:pt x="43395" y="30299"/>
                    </a:lnTo>
                    <a:cubicBezTo>
                      <a:pt x="43395" y="30299"/>
                      <a:pt x="48386" y="25285"/>
                      <a:pt x="48555" y="24826"/>
                    </a:cubicBezTo>
                    <a:cubicBezTo>
                      <a:pt x="49013" y="23452"/>
                      <a:pt x="27870" y="3033"/>
                      <a:pt x="25145" y="67"/>
                    </a:cubicBezTo>
                    <a:cubicBezTo>
                      <a:pt x="25104" y="22"/>
                      <a:pt x="25043" y="1"/>
                      <a:pt x="24963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 w="76200" cap="flat" cmpd="sng">
                <a:solidFill>
                  <a:schemeClr val="accent6"/>
                </a:solidFill>
                <a:prstDash val="solid"/>
                <a:round/>
                <a:headEnd type="none" w="sm" len="sm"/>
                <a:tailEnd type="none" w="sm" len="sm"/>
              </a:ln>
              <a:effectLst>
                <a:outerShdw blurRad="57150" dist="28575" dir="3540000" algn="bl" rotWithShape="0">
                  <a:schemeClr val="dk1">
                    <a:alpha val="41000"/>
                  </a:scheme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sp>
          <p:nvSpPr>
            <p:cNvPr id="2637" name="Google Shape;2637;p71"/>
            <p:cNvSpPr/>
            <p:nvPr/>
          </p:nvSpPr>
          <p:spPr>
            <a:xfrm>
              <a:off x="2861644" y="2726964"/>
              <a:ext cx="364012" cy="319528"/>
            </a:xfrm>
            <a:custGeom>
              <a:avLst/>
              <a:gdLst/>
              <a:ahLst/>
              <a:cxnLst/>
              <a:rect l="l" t="t" r="r" b="b"/>
              <a:pathLst>
                <a:path w="18829" h="16528" extrusionOk="0">
                  <a:moveTo>
                    <a:pt x="9408" y="1"/>
                  </a:moveTo>
                  <a:cubicBezTo>
                    <a:pt x="8243" y="1"/>
                    <a:pt x="7058" y="249"/>
                    <a:pt x="5931" y="773"/>
                  </a:cubicBezTo>
                  <a:cubicBezTo>
                    <a:pt x="1784" y="2678"/>
                    <a:pt x="0" y="7596"/>
                    <a:pt x="1905" y="11743"/>
                  </a:cubicBezTo>
                  <a:cubicBezTo>
                    <a:pt x="3312" y="14751"/>
                    <a:pt x="6299" y="16527"/>
                    <a:pt x="9422" y="16527"/>
                  </a:cubicBezTo>
                  <a:cubicBezTo>
                    <a:pt x="10578" y="16527"/>
                    <a:pt x="11753" y="16284"/>
                    <a:pt x="12874" y="15769"/>
                  </a:cubicBezTo>
                  <a:cubicBezTo>
                    <a:pt x="17021" y="13840"/>
                    <a:pt x="18829" y="8946"/>
                    <a:pt x="16900" y="4800"/>
                  </a:cubicBezTo>
                  <a:cubicBezTo>
                    <a:pt x="15513" y="1780"/>
                    <a:pt x="12529" y="1"/>
                    <a:pt x="940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8" name="Google Shape;2638;p71"/>
            <p:cNvSpPr/>
            <p:nvPr/>
          </p:nvSpPr>
          <p:spPr>
            <a:xfrm>
              <a:off x="2893792" y="2753565"/>
              <a:ext cx="301104" cy="264275"/>
            </a:xfrm>
            <a:custGeom>
              <a:avLst/>
              <a:gdLst/>
              <a:ahLst/>
              <a:cxnLst/>
              <a:rect l="l" t="t" r="r" b="b"/>
              <a:pathLst>
                <a:path w="15575" h="13670" extrusionOk="0">
                  <a:moveTo>
                    <a:pt x="7788" y="386"/>
                  </a:moveTo>
                  <a:cubicBezTo>
                    <a:pt x="10295" y="386"/>
                    <a:pt x="12585" y="1857"/>
                    <a:pt x="13646" y="4123"/>
                  </a:cubicBezTo>
                  <a:cubicBezTo>
                    <a:pt x="15117" y="7353"/>
                    <a:pt x="13718" y="11186"/>
                    <a:pt x="10512" y="12681"/>
                  </a:cubicBezTo>
                  <a:cubicBezTo>
                    <a:pt x="9644" y="13067"/>
                    <a:pt x="8728" y="13284"/>
                    <a:pt x="7788" y="13284"/>
                  </a:cubicBezTo>
                  <a:cubicBezTo>
                    <a:pt x="5304" y="13284"/>
                    <a:pt x="3014" y="11813"/>
                    <a:pt x="1953" y="9547"/>
                  </a:cubicBezTo>
                  <a:cubicBezTo>
                    <a:pt x="459" y="6317"/>
                    <a:pt x="1857" y="2483"/>
                    <a:pt x="5087" y="989"/>
                  </a:cubicBezTo>
                  <a:cubicBezTo>
                    <a:pt x="5955" y="603"/>
                    <a:pt x="6847" y="386"/>
                    <a:pt x="7788" y="386"/>
                  </a:cubicBezTo>
                  <a:close/>
                  <a:moveTo>
                    <a:pt x="7788" y="0"/>
                  </a:moveTo>
                  <a:cubicBezTo>
                    <a:pt x="6799" y="0"/>
                    <a:pt x="5835" y="217"/>
                    <a:pt x="4919" y="627"/>
                  </a:cubicBezTo>
                  <a:cubicBezTo>
                    <a:pt x="1495" y="2218"/>
                    <a:pt x="1" y="6292"/>
                    <a:pt x="1592" y="9716"/>
                  </a:cubicBezTo>
                  <a:cubicBezTo>
                    <a:pt x="2701" y="12127"/>
                    <a:pt x="5136" y="13670"/>
                    <a:pt x="7788" y="13670"/>
                  </a:cubicBezTo>
                  <a:cubicBezTo>
                    <a:pt x="8800" y="13670"/>
                    <a:pt x="9765" y="13453"/>
                    <a:pt x="10657" y="13043"/>
                  </a:cubicBezTo>
                  <a:cubicBezTo>
                    <a:pt x="14080" y="11452"/>
                    <a:pt x="15575" y="7377"/>
                    <a:pt x="14008" y="3954"/>
                  </a:cubicBezTo>
                  <a:cubicBezTo>
                    <a:pt x="12874" y="1543"/>
                    <a:pt x="10440" y="0"/>
                    <a:pt x="778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9" name="Google Shape;2639;p71"/>
            <p:cNvSpPr/>
            <p:nvPr/>
          </p:nvSpPr>
          <p:spPr>
            <a:xfrm>
              <a:off x="2966035" y="2794432"/>
              <a:ext cx="155685" cy="183794"/>
            </a:xfrm>
            <a:custGeom>
              <a:avLst/>
              <a:gdLst/>
              <a:ahLst/>
              <a:cxnLst/>
              <a:rect l="l" t="t" r="r" b="b"/>
              <a:pathLst>
                <a:path w="8053" h="9507" extrusionOk="0">
                  <a:moveTo>
                    <a:pt x="1519" y="2129"/>
                  </a:moveTo>
                  <a:lnTo>
                    <a:pt x="3520" y="4612"/>
                  </a:lnTo>
                  <a:cubicBezTo>
                    <a:pt x="3244" y="4675"/>
                    <a:pt x="2984" y="4715"/>
                    <a:pt x="2744" y="4715"/>
                  </a:cubicBezTo>
                  <a:cubicBezTo>
                    <a:pt x="2146" y="4715"/>
                    <a:pt x="1674" y="4464"/>
                    <a:pt x="1399" y="3672"/>
                  </a:cubicBezTo>
                  <a:cubicBezTo>
                    <a:pt x="1182" y="3094"/>
                    <a:pt x="1206" y="2587"/>
                    <a:pt x="1471" y="2202"/>
                  </a:cubicBezTo>
                  <a:cubicBezTo>
                    <a:pt x="1471" y="2177"/>
                    <a:pt x="1495" y="2153"/>
                    <a:pt x="1519" y="2129"/>
                  </a:cubicBezTo>
                  <a:close/>
                  <a:moveTo>
                    <a:pt x="5999" y="4509"/>
                  </a:moveTo>
                  <a:cubicBezTo>
                    <a:pt x="6439" y="4509"/>
                    <a:pt x="6825" y="4629"/>
                    <a:pt x="7112" y="4974"/>
                  </a:cubicBezTo>
                  <a:cubicBezTo>
                    <a:pt x="7836" y="5866"/>
                    <a:pt x="7209" y="6758"/>
                    <a:pt x="6920" y="7096"/>
                  </a:cubicBezTo>
                  <a:cubicBezTo>
                    <a:pt x="6775" y="7264"/>
                    <a:pt x="6606" y="7433"/>
                    <a:pt x="6413" y="7578"/>
                  </a:cubicBezTo>
                  <a:lnTo>
                    <a:pt x="4219" y="4853"/>
                  </a:lnTo>
                  <a:cubicBezTo>
                    <a:pt x="4292" y="4829"/>
                    <a:pt x="4340" y="4829"/>
                    <a:pt x="4412" y="4805"/>
                  </a:cubicBezTo>
                  <a:cubicBezTo>
                    <a:pt x="4967" y="4654"/>
                    <a:pt x="5516" y="4509"/>
                    <a:pt x="5999" y="4509"/>
                  </a:cubicBezTo>
                  <a:close/>
                  <a:moveTo>
                    <a:pt x="224" y="0"/>
                  </a:moveTo>
                  <a:cubicBezTo>
                    <a:pt x="181" y="0"/>
                    <a:pt x="137" y="12"/>
                    <a:pt x="97" y="32"/>
                  </a:cubicBezTo>
                  <a:cubicBezTo>
                    <a:pt x="0" y="104"/>
                    <a:pt x="0" y="249"/>
                    <a:pt x="73" y="321"/>
                  </a:cubicBezTo>
                  <a:lnTo>
                    <a:pt x="1254" y="1792"/>
                  </a:lnTo>
                  <a:cubicBezTo>
                    <a:pt x="1206" y="1864"/>
                    <a:pt x="1158" y="1912"/>
                    <a:pt x="1134" y="1985"/>
                  </a:cubicBezTo>
                  <a:cubicBezTo>
                    <a:pt x="820" y="2491"/>
                    <a:pt x="772" y="3094"/>
                    <a:pt x="1013" y="3793"/>
                  </a:cubicBezTo>
                  <a:cubicBezTo>
                    <a:pt x="1361" y="4820"/>
                    <a:pt x="2017" y="5119"/>
                    <a:pt x="2761" y="5119"/>
                  </a:cubicBezTo>
                  <a:cubicBezTo>
                    <a:pt x="3099" y="5119"/>
                    <a:pt x="3455" y="5057"/>
                    <a:pt x="3810" y="4974"/>
                  </a:cubicBezTo>
                  <a:lnTo>
                    <a:pt x="6076" y="7795"/>
                  </a:lnTo>
                  <a:cubicBezTo>
                    <a:pt x="5625" y="8059"/>
                    <a:pt x="5114" y="8233"/>
                    <a:pt x="4666" y="8233"/>
                  </a:cubicBezTo>
                  <a:cubicBezTo>
                    <a:pt x="4419" y="8233"/>
                    <a:pt x="4191" y="8180"/>
                    <a:pt x="4002" y="8060"/>
                  </a:cubicBezTo>
                  <a:cubicBezTo>
                    <a:pt x="3970" y="8044"/>
                    <a:pt x="3935" y="8036"/>
                    <a:pt x="3901" y="8036"/>
                  </a:cubicBezTo>
                  <a:cubicBezTo>
                    <a:pt x="3831" y="8036"/>
                    <a:pt x="3761" y="8068"/>
                    <a:pt x="3713" y="8132"/>
                  </a:cubicBezTo>
                  <a:cubicBezTo>
                    <a:pt x="3665" y="8229"/>
                    <a:pt x="3689" y="8349"/>
                    <a:pt x="3785" y="8422"/>
                  </a:cubicBezTo>
                  <a:cubicBezTo>
                    <a:pt x="4051" y="8566"/>
                    <a:pt x="4364" y="8639"/>
                    <a:pt x="4677" y="8639"/>
                  </a:cubicBezTo>
                  <a:cubicBezTo>
                    <a:pt x="5208" y="8639"/>
                    <a:pt x="5811" y="8446"/>
                    <a:pt x="6341" y="8108"/>
                  </a:cubicBezTo>
                  <a:lnTo>
                    <a:pt x="7402" y="9434"/>
                  </a:lnTo>
                  <a:cubicBezTo>
                    <a:pt x="7450" y="9482"/>
                    <a:pt x="7498" y="9506"/>
                    <a:pt x="7570" y="9506"/>
                  </a:cubicBezTo>
                  <a:cubicBezTo>
                    <a:pt x="7619" y="9506"/>
                    <a:pt x="7643" y="9506"/>
                    <a:pt x="7691" y="9482"/>
                  </a:cubicBezTo>
                  <a:cubicBezTo>
                    <a:pt x="7787" y="9410"/>
                    <a:pt x="7787" y="9289"/>
                    <a:pt x="7715" y="9193"/>
                  </a:cubicBezTo>
                  <a:lnTo>
                    <a:pt x="6678" y="7891"/>
                  </a:lnTo>
                  <a:cubicBezTo>
                    <a:pt x="6871" y="7722"/>
                    <a:pt x="7064" y="7554"/>
                    <a:pt x="7209" y="7361"/>
                  </a:cubicBezTo>
                  <a:cubicBezTo>
                    <a:pt x="7980" y="6493"/>
                    <a:pt x="8053" y="5504"/>
                    <a:pt x="7426" y="4733"/>
                  </a:cubicBezTo>
                  <a:cubicBezTo>
                    <a:pt x="7040" y="4263"/>
                    <a:pt x="6546" y="4106"/>
                    <a:pt x="6003" y="4106"/>
                  </a:cubicBezTo>
                  <a:cubicBezTo>
                    <a:pt x="5461" y="4106"/>
                    <a:pt x="4870" y="4263"/>
                    <a:pt x="4292" y="4420"/>
                  </a:cubicBezTo>
                  <a:cubicBezTo>
                    <a:pt x="4171" y="4444"/>
                    <a:pt x="4075" y="4492"/>
                    <a:pt x="3954" y="4516"/>
                  </a:cubicBezTo>
                  <a:lnTo>
                    <a:pt x="1784" y="1840"/>
                  </a:lnTo>
                  <a:cubicBezTo>
                    <a:pt x="2387" y="1334"/>
                    <a:pt x="3279" y="1237"/>
                    <a:pt x="3279" y="1237"/>
                  </a:cubicBezTo>
                  <a:cubicBezTo>
                    <a:pt x="3400" y="1237"/>
                    <a:pt x="3472" y="1117"/>
                    <a:pt x="3472" y="1020"/>
                  </a:cubicBezTo>
                  <a:cubicBezTo>
                    <a:pt x="3448" y="900"/>
                    <a:pt x="3351" y="827"/>
                    <a:pt x="3231" y="827"/>
                  </a:cubicBezTo>
                  <a:cubicBezTo>
                    <a:pt x="3183" y="852"/>
                    <a:pt x="2242" y="948"/>
                    <a:pt x="1543" y="1527"/>
                  </a:cubicBezTo>
                  <a:lnTo>
                    <a:pt x="386" y="80"/>
                  </a:lnTo>
                  <a:cubicBezTo>
                    <a:pt x="344" y="24"/>
                    <a:pt x="285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0" name="Google Shape;2640;p71"/>
            <p:cNvSpPr/>
            <p:nvPr/>
          </p:nvSpPr>
          <p:spPr>
            <a:xfrm>
              <a:off x="3078351" y="2738563"/>
              <a:ext cx="69462" cy="44387"/>
            </a:xfrm>
            <a:custGeom>
              <a:avLst/>
              <a:gdLst/>
              <a:ahLst/>
              <a:cxnLst/>
              <a:rect l="l" t="t" r="r" b="b"/>
              <a:pathLst>
                <a:path w="3593" h="2296" extrusionOk="0">
                  <a:moveTo>
                    <a:pt x="204" y="0"/>
                  </a:moveTo>
                  <a:cubicBezTo>
                    <a:pt x="121" y="0"/>
                    <a:pt x="46" y="68"/>
                    <a:pt x="25" y="173"/>
                  </a:cubicBezTo>
                  <a:cubicBezTo>
                    <a:pt x="1" y="270"/>
                    <a:pt x="73" y="390"/>
                    <a:pt x="193" y="390"/>
                  </a:cubicBezTo>
                  <a:cubicBezTo>
                    <a:pt x="218" y="390"/>
                    <a:pt x="2074" y="680"/>
                    <a:pt x="3207" y="2223"/>
                  </a:cubicBezTo>
                  <a:cubicBezTo>
                    <a:pt x="3255" y="2271"/>
                    <a:pt x="3303" y="2295"/>
                    <a:pt x="3376" y="2295"/>
                  </a:cubicBezTo>
                  <a:cubicBezTo>
                    <a:pt x="3424" y="2295"/>
                    <a:pt x="3448" y="2295"/>
                    <a:pt x="3496" y="2271"/>
                  </a:cubicBezTo>
                  <a:cubicBezTo>
                    <a:pt x="3569" y="2199"/>
                    <a:pt x="3593" y="2078"/>
                    <a:pt x="3544" y="1982"/>
                  </a:cubicBezTo>
                  <a:cubicBezTo>
                    <a:pt x="2315" y="294"/>
                    <a:pt x="338" y="5"/>
                    <a:pt x="242" y="5"/>
                  </a:cubicBezTo>
                  <a:cubicBezTo>
                    <a:pt x="229" y="2"/>
                    <a:pt x="217" y="0"/>
                    <a:pt x="20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1" name="Google Shape;2641;p71"/>
            <p:cNvSpPr/>
            <p:nvPr/>
          </p:nvSpPr>
          <p:spPr>
            <a:xfrm>
              <a:off x="2885866" y="2866732"/>
              <a:ext cx="25654" cy="72342"/>
            </a:xfrm>
            <a:custGeom>
              <a:avLst/>
              <a:gdLst/>
              <a:ahLst/>
              <a:cxnLst/>
              <a:rect l="l" t="t" r="r" b="b"/>
              <a:pathLst>
                <a:path w="1327" h="3742" extrusionOk="0">
                  <a:moveTo>
                    <a:pt x="254" y="1"/>
                  </a:moveTo>
                  <a:cubicBezTo>
                    <a:pt x="155" y="1"/>
                    <a:pt x="97" y="89"/>
                    <a:pt x="97" y="197"/>
                  </a:cubicBezTo>
                  <a:cubicBezTo>
                    <a:pt x="73" y="294"/>
                    <a:pt x="1" y="2536"/>
                    <a:pt x="941" y="3669"/>
                  </a:cubicBezTo>
                  <a:cubicBezTo>
                    <a:pt x="965" y="3717"/>
                    <a:pt x="1037" y="3741"/>
                    <a:pt x="1086" y="3741"/>
                  </a:cubicBezTo>
                  <a:cubicBezTo>
                    <a:pt x="1134" y="3741"/>
                    <a:pt x="1182" y="3717"/>
                    <a:pt x="1206" y="3693"/>
                  </a:cubicBezTo>
                  <a:cubicBezTo>
                    <a:pt x="1303" y="3621"/>
                    <a:pt x="1327" y="3500"/>
                    <a:pt x="1254" y="3404"/>
                  </a:cubicBezTo>
                  <a:cubicBezTo>
                    <a:pt x="411" y="2415"/>
                    <a:pt x="483" y="221"/>
                    <a:pt x="483" y="197"/>
                  </a:cubicBezTo>
                  <a:cubicBezTo>
                    <a:pt x="483" y="101"/>
                    <a:pt x="411" y="5"/>
                    <a:pt x="290" y="5"/>
                  </a:cubicBezTo>
                  <a:cubicBezTo>
                    <a:pt x="278" y="2"/>
                    <a:pt x="265" y="1"/>
                    <a:pt x="25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2" name="Google Shape;2642;p71"/>
            <p:cNvSpPr/>
            <p:nvPr/>
          </p:nvSpPr>
          <p:spPr>
            <a:xfrm>
              <a:off x="4045881" y="3156745"/>
              <a:ext cx="356569" cy="319470"/>
            </a:xfrm>
            <a:custGeom>
              <a:avLst/>
              <a:gdLst/>
              <a:ahLst/>
              <a:cxnLst/>
              <a:rect l="l" t="t" r="r" b="b"/>
              <a:pathLst>
                <a:path w="18444" h="16525" extrusionOk="0">
                  <a:moveTo>
                    <a:pt x="9214" y="0"/>
                  </a:moveTo>
                  <a:cubicBezTo>
                    <a:pt x="7284" y="0"/>
                    <a:pt x="5347" y="673"/>
                    <a:pt x="3785" y="2047"/>
                  </a:cubicBezTo>
                  <a:cubicBezTo>
                    <a:pt x="338" y="5061"/>
                    <a:pt x="0" y="10268"/>
                    <a:pt x="3014" y="13716"/>
                  </a:cubicBezTo>
                  <a:cubicBezTo>
                    <a:pt x="4638" y="15575"/>
                    <a:pt x="6923" y="16524"/>
                    <a:pt x="9221" y="16524"/>
                  </a:cubicBezTo>
                  <a:cubicBezTo>
                    <a:pt x="11153" y="16524"/>
                    <a:pt x="13094" y="15853"/>
                    <a:pt x="14658" y="14487"/>
                  </a:cubicBezTo>
                  <a:cubicBezTo>
                    <a:pt x="18106" y="11474"/>
                    <a:pt x="18443" y="6266"/>
                    <a:pt x="15430" y="2819"/>
                  </a:cubicBezTo>
                  <a:cubicBezTo>
                    <a:pt x="13804" y="957"/>
                    <a:pt x="11514" y="0"/>
                    <a:pt x="921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3" name="Google Shape;2643;p71"/>
            <p:cNvSpPr/>
            <p:nvPr/>
          </p:nvSpPr>
          <p:spPr>
            <a:xfrm>
              <a:off x="4084099" y="3185066"/>
              <a:ext cx="282931" cy="264353"/>
            </a:xfrm>
            <a:custGeom>
              <a:avLst/>
              <a:gdLst/>
              <a:ahLst/>
              <a:cxnLst/>
              <a:rect l="l" t="t" r="r" b="b"/>
              <a:pathLst>
                <a:path w="14635" h="13674" extrusionOk="0">
                  <a:moveTo>
                    <a:pt x="7292" y="395"/>
                  </a:moveTo>
                  <a:cubicBezTo>
                    <a:pt x="9089" y="395"/>
                    <a:pt x="10877" y="1139"/>
                    <a:pt x="12151" y="2583"/>
                  </a:cubicBezTo>
                  <a:cubicBezTo>
                    <a:pt x="12778" y="3306"/>
                    <a:pt x="13236" y="4126"/>
                    <a:pt x="13501" y="5018"/>
                  </a:cubicBezTo>
                  <a:cubicBezTo>
                    <a:pt x="14200" y="7405"/>
                    <a:pt x="13429" y="10033"/>
                    <a:pt x="11548" y="11672"/>
                  </a:cubicBezTo>
                  <a:cubicBezTo>
                    <a:pt x="10326" y="12740"/>
                    <a:pt x="8812" y="13265"/>
                    <a:pt x="7304" y="13265"/>
                  </a:cubicBezTo>
                  <a:cubicBezTo>
                    <a:pt x="5512" y="13265"/>
                    <a:pt x="3730" y="12523"/>
                    <a:pt x="2459" y="11069"/>
                  </a:cubicBezTo>
                  <a:cubicBezTo>
                    <a:pt x="1857" y="10370"/>
                    <a:pt x="1399" y="9550"/>
                    <a:pt x="1133" y="8658"/>
                  </a:cubicBezTo>
                  <a:cubicBezTo>
                    <a:pt x="434" y="6248"/>
                    <a:pt x="1182" y="3644"/>
                    <a:pt x="3062" y="1980"/>
                  </a:cubicBezTo>
                  <a:cubicBezTo>
                    <a:pt x="4281" y="915"/>
                    <a:pt x="5789" y="395"/>
                    <a:pt x="7292" y="395"/>
                  </a:cubicBezTo>
                  <a:close/>
                  <a:moveTo>
                    <a:pt x="7313" y="1"/>
                  </a:moveTo>
                  <a:cubicBezTo>
                    <a:pt x="5708" y="1"/>
                    <a:pt x="4097" y="557"/>
                    <a:pt x="2797" y="1691"/>
                  </a:cubicBezTo>
                  <a:cubicBezTo>
                    <a:pt x="796" y="3451"/>
                    <a:pt x="0" y="6223"/>
                    <a:pt x="748" y="8779"/>
                  </a:cubicBezTo>
                  <a:cubicBezTo>
                    <a:pt x="1037" y="9719"/>
                    <a:pt x="1495" y="10587"/>
                    <a:pt x="2170" y="11334"/>
                  </a:cubicBezTo>
                  <a:cubicBezTo>
                    <a:pt x="3521" y="12882"/>
                    <a:pt x="5421" y="13673"/>
                    <a:pt x="7328" y="13673"/>
                  </a:cubicBezTo>
                  <a:cubicBezTo>
                    <a:pt x="8925" y="13673"/>
                    <a:pt x="10527" y="13118"/>
                    <a:pt x="11813" y="11985"/>
                  </a:cubicBezTo>
                  <a:cubicBezTo>
                    <a:pt x="13814" y="10225"/>
                    <a:pt x="14634" y="7453"/>
                    <a:pt x="13887" y="4898"/>
                  </a:cubicBezTo>
                  <a:cubicBezTo>
                    <a:pt x="13597" y="3957"/>
                    <a:pt x="13115" y="3089"/>
                    <a:pt x="12464" y="2318"/>
                  </a:cubicBezTo>
                  <a:cubicBezTo>
                    <a:pt x="11116" y="786"/>
                    <a:pt x="9220" y="1"/>
                    <a:pt x="731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4" name="Google Shape;2644;p71"/>
            <p:cNvSpPr/>
            <p:nvPr/>
          </p:nvSpPr>
          <p:spPr>
            <a:xfrm>
              <a:off x="4154003" y="3217408"/>
              <a:ext cx="139851" cy="193789"/>
            </a:xfrm>
            <a:custGeom>
              <a:avLst/>
              <a:gdLst/>
              <a:ahLst/>
              <a:cxnLst/>
              <a:rect l="l" t="t" r="r" b="b"/>
              <a:pathLst>
                <a:path w="7234" h="10024" extrusionOk="0">
                  <a:moveTo>
                    <a:pt x="5007" y="1911"/>
                  </a:moveTo>
                  <a:cubicBezTo>
                    <a:pt x="5133" y="1911"/>
                    <a:pt x="5257" y="1931"/>
                    <a:pt x="5377" y="1971"/>
                  </a:cubicBezTo>
                  <a:cubicBezTo>
                    <a:pt x="5425" y="1971"/>
                    <a:pt x="5449" y="1995"/>
                    <a:pt x="5473" y="1995"/>
                  </a:cubicBezTo>
                  <a:lnTo>
                    <a:pt x="3641" y="4623"/>
                  </a:lnTo>
                  <a:cubicBezTo>
                    <a:pt x="3183" y="3755"/>
                    <a:pt x="2990" y="2983"/>
                    <a:pt x="3954" y="2308"/>
                  </a:cubicBezTo>
                  <a:cubicBezTo>
                    <a:pt x="4321" y="2047"/>
                    <a:pt x="4675" y="1911"/>
                    <a:pt x="5007" y="1911"/>
                  </a:cubicBezTo>
                  <a:close/>
                  <a:moveTo>
                    <a:pt x="3617" y="5370"/>
                  </a:moveTo>
                  <a:cubicBezTo>
                    <a:pt x="3641" y="5418"/>
                    <a:pt x="3689" y="5467"/>
                    <a:pt x="3713" y="5515"/>
                  </a:cubicBezTo>
                  <a:cubicBezTo>
                    <a:pt x="4292" y="6479"/>
                    <a:pt x="4846" y="7371"/>
                    <a:pt x="4292" y="8167"/>
                  </a:cubicBezTo>
                  <a:cubicBezTo>
                    <a:pt x="3968" y="8652"/>
                    <a:pt x="3535" y="8797"/>
                    <a:pt x="3136" y="8797"/>
                  </a:cubicBezTo>
                  <a:cubicBezTo>
                    <a:pt x="2762" y="8797"/>
                    <a:pt x="2417" y="8670"/>
                    <a:pt x="2218" y="8577"/>
                  </a:cubicBezTo>
                  <a:cubicBezTo>
                    <a:pt x="2026" y="8480"/>
                    <a:pt x="1809" y="8360"/>
                    <a:pt x="1640" y="8215"/>
                  </a:cubicBezTo>
                  <a:lnTo>
                    <a:pt x="3617" y="5370"/>
                  </a:lnTo>
                  <a:close/>
                  <a:moveTo>
                    <a:pt x="6945" y="0"/>
                  </a:moveTo>
                  <a:cubicBezTo>
                    <a:pt x="6884" y="0"/>
                    <a:pt x="6828" y="32"/>
                    <a:pt x="6799" y="90"/>
                  </a:cubicBezTo>
                  <a:lnTo>
                    <a:pt x="5714" y="1657"/>
                  </a:lnTo>
                  <a:cubicBezTo>
                    <a:pt x="5642" y="1633"/>
                    <a:pt x="5570" y="1609"/>
                    <a:pt x="5497" y="1585"/>
                  </a:cubicBezTo>
                  <a:cubicBezTo>
                    <a:pt x="5340" y="1539"/>
                    <a:pt x="5182" y="1517"/>
                    <a:pt x="5024" y="1517"/>
                  </a:cubicBezTo>
                  <a:cubicBezTo>
                    <a:pt x="4600" y="1517"/>
                    <a:pt x="4169" y="1679"/>
                    <a:pt x="3713" y="1995"/>
                  </a:cubicBezTo>
                  <a:cubicBezTo>
                    <a:pt x="2435" y="2887"/>
                    <a:pt x="2821" y="3972"/>
                    <a:pt x="3400" y="4984"/>
                  </a:cubicBezTo>
                  <a:lnTo>
                    <a:pt x="1326" y="7974"/>
                  </a:lnTo>
                  <a:cubicBezTo>
                    <a:pt x="724" y="7419"/>
                    <a:pt x="314" y="6648"/>
                    <a:pt x="459" y="6045"/>
                  </a:cubicBezTo>
                  <a:cubicBezTo>
                    <a:pt x="483" y="5949"/>
                    <a:pt x="434" y="5828"/>
                    <a:pt x="314" y="5804"/>
                  </a:cubicBezTo>
                  <a:cubicBezTo>
                    <a:pt x="298" y="5800"/>
                    <a:pt x="281" y="5798"/>
                    <a:pt x="264" y="5798"/>
                  </a:cubicBezTo>
                  <a:cubicBezTo>
                    <a:pt x="180" y="5798"/>
                    <a:pt x="93" y="5848"/>
                    <a:pt x="73" y="5949"/>
                  </a:cubicBezTo>
                  <a:cubicBezTo>
                    <a:pt x="1" y="6238"/>
                    <a:pt x="25" y="6551"/>
                    <a:pt x="97" y="6865"/>
                  </a:cubicBezTo>
                  <a:cubicBezTo>
                    <a:pt x="266" y="7371"/>
                    <a:pt x="627" y="7902"/>
                    <a:pt x="1085" y="8311"/>
                  </a:cubicBezTo>
                  <a:lnTo>
                    <a:pt x="97" y="9710"/>
                  </a:lnTo>
                  <a:cubicBezTo>
                    <a:pt x="73" y="9758"/>
                    <a:pt x="73" y="9830"/>
                    <a:pt x="73" y="9878"/>
                  </a:cubicBezTo>
                  <a:cubicBezTo>
                    <a:pt x="97" y="9927"/>
                    <a:pt x="121" y="9951"/>
                    <a:pt x="169" y="9999"/>
                  </a:cubicBezTo>
                  <a:cubicBezTo>
                    <a:pt x="193" y="10015"/>
                    <a:pt x="226" y="10023"/>
                    <a:pt x="259" y="10023"/>
                  </a:cubicBezTo>
                  <a:cubicBezTo>
                    <a:pt x="327" y="10023"/>
                    <a:pt x="402" y="9991"/>
                    <a:pt x="434" y="9927"/>
                  </a:cubicBezTo>
                  <a:lnTo>
                    <a:pt x="1399" y="8552"/>
                  </a:lnTo>
                  <a:cubicBezTo>
                    <a:pt x="1616" y="8697"/>
                    <a:pt x="1833" y="8842"/>
                    <a:pt x="2050" y="8938"/>
                  </a:cubicBezTo>
                  <a:cubicBezTo>
                    <a:pt x="2431" y="9112"/>
                    <a:pt x="2800" y="9198"/>
                    <a:pt x="3142" y="9198"/>
                  </a:cubicBezTo>
                  <a:cubicBezTo>
                    <a:pt x="3751" y="9198"/>
                    <a:pt x="4274" y="8924"/>
                    <a:pt x="4629" y="8384"/>
                  </a:cubicBezTo>
                  <a:cubicBezTo>
                    <a:pt x="5328" y="7371"/>
                    <a:pt x="4678" y="6335"/>
                    <a:pt x="4051" y="5298"/>
                  </a:cubicBezTo>
                  <a:cubicBezTo>
                    <a:pt x="3978" y="5201"/>
                    <a:pt x="3930" y="5105"/>
                    <a:pt x="3858" y="5009"/>
                  </a:cubicBezTo>
                  <a:lnTo>
                    <a:pt x="5835" y="2188"/>
                  </a:lnTo>
                  <a:cubicBezTo>
                    <a:pt x="6462" y="2622"/>
                    <a:pt x="6823" y="3417"/>
                    <a:pt x="6823" y="3442"/>
                  </a:cubicBezTo>
                  <a:cubicBezTo>
                    <a:pt x="6858" y="3512"/>
                    <a:pt x="6920" y="3557"/>
                    <a:pt x="6997" y="3557"/>
                  </a:cubicBezTo>
                  <a:cubicBezTo>
                    <a:pt x="7026" y="3557"/>
                    <a:pt x="7056" y="3551"/>
                    <a:pt x="7088" y="3538"/>
                  </a:cubicBezTo>
                  <a:cubicBezTo>
                    <a:pt x="7185" y="3514"/>
                    <a:pt x="7233" y="3393"/>
                    <a:pt x="7185" y="3273"/>
                  </a:cubicBezTo>
                  <a:cubicBezTo>
                    <a:pt x="7161" y="3249"/>
                    <a:pt x="6799" y="2357"/>
                    <a:pt x="6052" y="1850"/>
                  </a:cubicBezTo>
                  <a:lnTo>
                    <a:pt x="7112" y="332"/>
                  </a:lnTo>
                  <a:cubicBezTo>
                    <a:pt x="7185" y="235"/>
                    <a:pt x="7161" y="115"/>
                    <a:pt x="7064" y="42"/>
                  </a:cubicBezTo>
                  <a:cubicBezTo>
                    <a:pt x="7026" y="14"/>
                    <a:pt x="6984" y="0"/>
                    <a:pt x="694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5" name="Google Shape;2645;p71"/>
            <p:cNvSpPr/>
            <p:nvPr/>
          </p:nvSpPr>
          <p:spPr>
            <a:xfrm>
              <a:off x="4351611" y="3309484"/>
              <a:ext cx="31705" cy="76595"/>
            </a:xfrm>
            <a:custGeom>
              <a:avLst/>
              <a:gdLst/>
              <a:ahLst/>
              <a:cxnLst/>
              <a:rect l="l" t="t" r="r" b="b"/>
              <a:pathLst>
                <a:path w="1640" h="3962" extrusionOk="0">
                  <a:moveTo>
                    <a:pt x="1147" y="1"/>
                  </a:moveTo>
                  <a:cubicBezTo>
                    <a:pt x="1135" y="1"/>
                    <a:pt x="1122" y="2"/>
                    <a:pt x="1109" y="4"/>
                  </a:cubicBezTo>
                  <a:cubicBezTo>
                    <a:pt x="1013" y="29"/>
                    <a:pt x="941" y="125"/>
                    <a:pt x="941" y="221"/>
                  </a:cubicBezTo>
                  <a:cubicBezTo>
                    <a:pt x="941" y="246"/>
                    <a:pt x="1206" y="2126"/>
                    <a:pt x="49" y="3645"/>
                  </a:cubicBezTo>
                  <a:cubicBezTo>
                    <a:pt x="0" y="3693"/>
                    <a:pt x="0" y="3765"/>
                    <a:pt x="25" y="3814"/>
                  </a:cubicBezTo>
                  <a:cubicBezTo>
                    <a:pt x="25" y="3862"/>
                    <a:pt x="49" y="3886"/>
                    <a:pt x="73" y="3910"/>
                  </a:cubicBezTo>
                  <a:cubicBezTo>
                    <a:pt x="118" y="3944"/>
                    <a:pt x="167" y="3962"/>
                    <a:pt x="215" y="3962"/>
                  </a:cubicBezTo>
                  <a:cubicBezTo>
                    <a:pt x="271" y="3962"/>
                    <a:pt x="323" y="3938"/>
                    <a:pt x="362" y="3886"/>
                  </a:cubicBezTo>
                  <a:cubicBezTo>
                    <a:pt x="1640" y="2222"/>
                    <a:pt x="1351" y="246"/>
                    <a:pt x="1351" y="173"/>
                  </a:cubicBezTo>
                  <a:cubicBezTo>
                    <a:pt x="1329" y="87"/>
                    <a:pt x="1250" y="1"/>
                    <a:pt x="1147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6" name="Google Shape;2646;p71"/>
            <p:cNvSpPr/>
            <p:nvPr/>
          </p:nvSpPr>
          <p:spPr>
            <a:xfrm>
              <a:off x="4135367" y="3162177"/>
              <a:ext cx="65731" cy="41024"/>
            </a:xfrm>
            <a:custGeom>
              <a:avLst/>
              <a:gdLst/>
              <a:ahLst/>
              <a:cxnLst/>
              <a:rect l="l" t="t" r="r" b="b"/>
              <a:pathLst>
                <a:path w="3400" h="2122" extrusionOk="0">
                  <a:moveTo>
                    <a:pt x="3184" y="0"/>
                  </a:moveTo>
                  <a:cubicBezTo>
                    <a:pt x="3167" y="0"/>
                    <a:pt x="3150" y="2"/>
                    <a:pt x="3134" y="6"/>
                  </a:cubicBezTo>
                  <a:cubicBezTo>
                    <a:pt x="3038" y="30"/>
                    <a:pt x="844" y="585"/>
                    <a:pt x="48" y="1790"/>
                  </a:cubicBezTo>
                  <a:cubicBezTo>
                    <a:pt x="0" y="1863"/>
                    <a:pt x="0" y="1911"/>
                    <a:pt x="0" y="1959"/>
                  </a:cubicBezTo>
                  <a:cubicBezTo>
                    <a:pt x="24" y="2007"/>
                    <a:pt x="48" y="2055"/>
                    <a:pt x="97" y="2080"/>
                  </a:cubicBezTo>
                  <a:cubicBezTo>
                    <a:pt x="135" y="2108"/>
                    <a:pt x="176" y="2122"/>
                    <a:pt x="216" y="2122"/>
                  </a:cubicBezTo>
                  <a:cubicBezTo>
                    <a:pt x="277" y="2122"/>
                    <a:pt x="333" y="2090"/>
                    <a:pt x="362" y="2031"/>
                  </a:cubicBezTo>
                  <a:cubicBezTo>
                    <a:pt x="1085" y="946"/>
                    <a:pt x="3207" y="392"/>
                    <a:pt x="3231" y="392"/>
                  </a:cubicBezTo>
                  <a:cubicBezTo>
                    <a:pt x="3327" y="368"/>
                    <a:pt x="3399" y="247"/>
                    <a:pt x="3375" y="151"/>
                  </a:cubicBezTo>
                  <a:cubicBezTo>
                    <a:pt x="3355" y="50"/>
                    <a:pt x="3268" y="0"/>
                    <a:pt x="318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7" name="Google Shape;2647;p71"/>
            <p:cNvSpPr/>
            <p:nvPr/>
          </p:nvSpPr>
          <p:spPr>
            <a:xfrm>
              <a:off x="2788938" y="3526772"/>
              <a:ext cx="816102" cy="898613"/>
            </a:xfrm>
            <a:custGeom>
              <a:avLst/>
              <a:gdLst/>
              <a:ahLst/>
              <a:cxnLst/>
              <a:rect l="l" t="t" r="r" b="b"/>
              <a:pathLst>
                <a:path w="42214" h="46482" extrusionOk="0">
                  <a:moveTo>
                    <a:pt x="8008" y="0"/>
                  </a:moveTo>
                  <a:cubicBezTo>
                    <a:pt x="7150" y="0"/>
                    <a:pt x="6618" y="412"/>
                    <a:pt x="6413" y="1132"/>
                  </a:cubicBezTo>
                  <a:cubicBezTo>
                    <a:pt x="6344" y="1122"/>
                    <a:pt x="6275" y="1117"/>
                    <a:pt x="6206" y="1117"/>
                  </a:cubicBezTo>
                  <a:cubicBezTo>
                    <a:pt x="5938" y="1117"/>
                    <a:pt x="5669" y="1191"/>
                    <a:pt x="5401" y="1325"/>
                  </a:cubicBezTo>
                  <a:cubicBezTo>
                    <a:pt x="3906" y="2121"/>
                    <a:pt x="3062" y="3157"/>
                    <a:pt x="2700" y="4338"/>
                  </a:cubicBezTo>
                  <a:cubicBezTo>
                    <a:pt x="2673" y="4336"/>
                    <a:pt x="2645" y="4335"/>
                    <a:pt x="2618" y="4335"/>
                  </a:cubicBezTo>
                  <a:cubicBezTo>
                    <a:pt x="2365" y="4335"/>
                    <a:pt x="2154" y="4441"/>
                    <a:pt x="2001" y="4724"/>
                  </a:cubicBezTo>
                  <a:cubicBezTo>
                    <a:pt x="265" y="7738"/>
                    <a:pt x="0" y="26181"/>
                    <a:pt x="20999" y="26807"/>
                  </a:cubicBezTo>
                  <a:cubicBezTo>
                    <a:pt x="29678" y="27049"/>
                    <a:pt x="16514" y="45660"/>
                    <a:pt x="20830" y="46094"/>
                  </a:cubicBezTo>
                  <a:cubicBezTo>
                    <a:pt x="24361" y="46449"/>
                    <a:pt x="34976" y="46482"/>
                    <a:pt x="38720" y="46482"/>
                  </a:cubicBezTo>
                  <a:cubicBezTo>
                    <a:pt x="39552" y="46482"/>
                    <a:pt x="40044" y="46480"/>
                    <a:pt x="40044" y="46480"/>
                  </a:cubicBezTo>
                  <a:cubicBezTo>
                    <a:pt x="40044" y="46480"/>
                    <a:pt x="42214" y="17550"/>
                    <a:pt x="37440" y="13234"/>
                  </a:cubicBezTo>
                  <a:cubicBezTo>
                    <a:pt x="32691" y="8919"/>
                    <a:pt x="24060" y="12367"/>
                    <a:pt x="16731" y="5447"/>
                  </a:cubicBezTo>
                  <a:cubicBezTo>
                    <a:pt x="12590" y="1561"/>
                    <a:pt x="9680" y="0"/>
                    <a:pt x="800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8" name="Google Shape;2648;p71"/>
            <p:cNvSpPr/>
            <p:nvPr/>
          </p:nvSpPr>
          <p:spPr>
            <a:xfrm>
              <a:off x="3114695" y="3680825"/>
              <a:ext cx="269418" cy="214127"/>
            </a:xfrm>
            <a:custGeom>
              <a:avLst/>
              <a:gdLst/>
              <a:ahLst/>
              <a:cxnLst/>
              <a:rect l="l" t="t" r="r" b="b"/>
              <a:pathLst>
                <a:path w="13936" h="11076" extrusionOk="0">
                  <a:moveTo>
                    <a:pt x="2062" y="1"/>
                  </a:moveTo>
                  <a:cubicBezTo>
                    <a:pt x="1261" y="1"/>
                    <a:pt x="864" y="312"/>
                    <a:pt x="676" y="661"/>
                  </a:cubicBezTo>
                  <a:cubicBezTo>
                    <a:pt x="1" y="1939"/>
                    <a:pt x="1592" y="4566"/>
                    <a:pt x="4027" y="6182"/>
                  </a:cubicBezTo>
                  <a:cubicBezTo>
                    <a:pt x="5498" y="7170"/>
                    <a:pt x="6848" y="7676"/>
                    <a:pt x="7957" y="8086"/>
                  </a:cubicBezTo>
                  <a:cubicBezTo>
                    <a:pt x="9741" y="8737"/>
                    <a:pt x="10705" y="9123"/>
                    <a:pt x="10464" y="10835"/>
                  </a:cubicBezTo>
                  <a:cubicBezTo>
                    <a:pt x="10464" y="10955"/>
                    <a:pt x="10536" y="11051"/>
                    <a:pt x="10633" y="11076"/>
                  </a:cubicBezTo>
                  <a:lnTo>
                    <a:pt x="10657" y="11076"/>
                  </a:lnTo>
                  <a:cubicBezTo>
                    <a:pt x="10753" y="11076"/>
                    <a:pt x="10850" y="11003"/>
                    <a:pt x="10874" y="10907"/>
                  </a:cubicBezTo>
                  <a:cubicBezTo>
                    <a:pt x="11163" y="8858"/>
                    <a:pt x="9934" y="8400"/>
                    <a:pt x="8101" y="7700"/>
                  </a:cubicBezTo>
                  <a:cubicBezTo>
                    <a:pt x="7016" y="7315"/>
                    <a:pt x="5691" y="6808"/>
                    <a:pt x="4244" y="5844"/>
                  </a:cubicBezTo>
                  <a:cubicBezTo>
                    <a:pt x="1833" y="4229"/>
                    <a:pt x="507" y="1794"/>
                    <a:pt x="1014" y="854"/>
                  </a:cubicBezTo>
                  <a:cubicBezTo>
                    <a:pt x="1185" y="554"/>
                    <a:pt x="1541" y="407"/>
                    <a:pt x="2055" y="407"/>
                  </a:cubicBezTo>
                  <a:cubicBezTo>
                    <a:pt x="2699" y="407"/>
                    <a:pt x="3592" y="639"/>
                    <a:pt x="4678" y="1095"/>
                  </a:cubicBezTo>
                  <a:cubicBezTo>
                    <a:pt x="8573" y="2770"/>
                    <a:pt x="11169" y="3078"/>
                    <a:pt x="12557" y="3078"/>
                  </a:cubicBezTo>
                  <a:cubicBezTo>
                    <a:pt x="13326" y="3078"/>
                    <a:pt x="13724" y="2984"/>
                    <a:pt x="13767" y="2975"/>
                  </a:cubicBezTo>
                  <a:cubicBezTo>
                    <a:pt x="13863" y="2951"/>
                    <a:pt x="13936" y="2831"/>
                    <a:pt x="13911" y="2734"/>
                  </a:cubicBezTo>
                  <a:cubicBezTo>
                    <a:pt x="13893" y="2639"/>
                    <a:pt x="13814" y="2574"/>
                    <a:pt x="13734" y="2574"/>
                  </a:cubicBezTo>
                  <a:cubicBezTo>
                    <a:pt x="13713" y="2574"/>
                    <a:pt x="13691" y="2579"/>
                    <a:pt x="13670" y="2589"/>
                  </a:cubicBezTo>
                  <a:cubicBezTo>
                    <a:pt x="13662" y="2589"/>
                    <a:pt x="13304" y="2671"/>
                    <a:pt x="12592" y="2671"/>
                  </a:cubicBezTo>
                  <a:cubicBezTo>
                    <a:pt x="11258" y="2671"/>
                    <a:pt x="8683" y="2384"/>
                    <a:pt x="4847" y="733"/>
                  </a:cubicBezTo>
                  <a:cubicBezTo>
                    <a:pt x="3596" y="198"/>
                    <a:pt x="2700" y="1"/>
                    <a:pt x="20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9" name="Google Shape;2649;p71"/>
            <p:cNvSpPr/>
            <p:nvPr/>
          </p:nvSpPr>
          <p:spPr>
            <a:xfrm>
              <a:off x="2918962" y="3536438"/>
              <a:ext cx="229322" cy="285348"/>
            </a:xfrm>
            <a:custGeom>
              <a:avLst/>
              <a:gdLst/>
              <a:ahLst/>
              <a:cxnLst/>
              <a:rect l="l" t="t" r="r" b="b"/>
              <a:pathLst>
                <a:path w="11862" h="14760" extrusionOk="0">
                  <a:moveTo>
                    <a:pt x="231" y="1"/>
                  </a:moveTo>
                  <a:cubicBezTo>
                    <a:pt x="218" y="1"/>
                    <a:pt x="206" y="2"/>
                    <a:pt x="193" y="5"/>
                  </a:cubicBezTo>
                  <a:cubicBezTo>
                    <a:pt x="73" y="29"/>
                    <a:pt x="0" y="126"/>
                    <a:pt x="25" y="246"/>
                  </a:cubicBezTo>
                  <a:cubicBezTo>
                    <a:pt x="25" y="367"/>
                    <a:pt x="2146" y="12903"/>
                    <a:pt x="11597" y="14760"/>
                  </a:cubicBezTo>
                  <a:lnTo>
                    <a:pt x="11645" y="14760"/>
                  </a:lnTo>
                  <a:cubicBezTo>
                    <a:pt x="11741" y="14760"/>
                    <a:pt x="11814" y="14711"/>
                    <a:pt x="11838" y="14615"/>
                  </a:cubicBezTo>
                  <a:cubicBezTo>
                    <a:pt x="11862" y="14494"/>
                    <a:pt x="11789" y="14398"/>
                    <a:pt x="11669" y="14374"/>
                  </a:cubicBezTo>
                  <a:cubicBezTo>
                    <a:pt x="2508" y="12566"/>
                    <a:pt x="434" y="295"/>
                    <a:pt x="410" y="174"/>
                  </a:cubicBezTo>
                  <a:cubicBezTo>
                    <a:pt x="389" y="69"/>
                    <a:pt x="313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0" name="Google Shape;2650;p71"/>
            <p:cNvSpPr/>
            <p:nvPr/>
          </p:nvSpPr>
          <p:spPr>
            <a:xfrm>
              <a:off x="2820158" y="3575217"/>
              <a:ext cx="268470" cy="348178"/>
            </a:xfrm>
            <a:custGeom>
              <a:avLst/>
              <a:gdLst/>
              <a:ahLst/>
              <a:cxnLst/>
              <a:rect l="l" t="t" r="r" b="b"/>
              <a:pathLst>
                <a:path w="13887" h="18010" extrusionOk="0">
                  <a:moveTo>
                    <a:pt x="1809" y="0"/>
                  </a:moveTo>
                  <a:cubicBezTo>
                    <a:pt x="1688" y="0"/>
                    <a:pt x="1592" y="73"/>
                    <a:pt x="1568" y="193"/>
                  </a:cubicBezTo>
                  <a:cubicBezTo>
                    <a:pt x="1568" y="338"/>
                    <a:pt x="1" y="14923"/>
                    <a:pt x="13622" y="18009"/>
                  </a:cubicBezTo>
                  <a:lnTo>
                    <a:pt x="13670" y="18009"/>
                  </a:lnTo>
                  <a:cubicBezTo>
                    <a:pt x="13742" y="18009"/>
                    <a:pt x="13839" y="17937"/>
                    <a:pt x="13863" y="17865"/>
                  </a:cubicBezTo>
                  <a:cubicBezTo>
                    <a:pt x="13887" y="17744"/>
                    <a:pt x="13815" y="17648"/>
                    <a:pt x="13718" y="17623"/>
                  </a:cubicBezTo>
                  <a:cubicBezTo>
                    <a:pt x="459" y="14610"/>
                    <a:pt x="1953" y="362"/>
                    <a:pt x="1977" y="241"/>
                  </a:cubicBezTo>
                  <a:cubicBezTo>
                    <a:pt x="1977" y="121"/>
                    <a:pt x="1905" y="24"/>
                    <a:pt x="180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1" name="Google Shape;2651;p71"/>
            <p:cNvSpPr/>
            <p:nvPr/>
          </p:nvSpPr>
          <p:spPr>
            <a:xfrm>
              <a:off x="3166910" y="3703753"/>
              <a:ext cx="54073" cy="82144"/>
            </a:xfrm>
            <a:custGeom>
              <a:avLst/>
              <a:gdLst/>
              <a:ahLst/>
              <a:cxnLst/>
              <a:rect l="l" t="t" r="r" b="b"/>
              <a:pathLst>
                <a:path w="2797" h="4249" extrusionOk="0">
                  <a:moveTo>
                    <a:pt x="196" y="1"/>
                  </a:moveTo>
                  <a:cubicBezTo>
                    <a:pt x="97" y="1"/>
                    <a:pt x="21" y="69"/>
                    <a:pt x="0" y="174"/>
                  </a:cubicBezTo>
                  <a:cubicBezTo>
                    <a:pt x="0" y="270"/>
                    <a:pt x="72" y="391"/>
                    <a:pt x="169" y="391"/>
                  </a:cubicBezTo>
                  <a:cubicBezTo>
                    <a:pt x="193" y="391"/>
                    <a:pt x="1447" y="584"/>
                    <a:pt x="2001" y="1548"/>
                  </a:cubicBezTo>
                  <a:cubicBezTo>
                    <a:pt x="2387" y="2175"/>
                    <a:pt x="2387" y="2995"/>
                    <a:pt x="2025" y="3983"/>
                  </a:cubicBezTo>
                  <a:cubicBezTo>
                    <a:pt x="1977" y="4104"/>
                    <a:pt x="2025" y="4200"/>
                    <a:pt x="2146" y="4248"/>
                  </a:cubicBezTo>
                  <a:lnTo>
                    <a:pt x="2218" y="4248"/>
                  </a:lnTo>
                  <a:cubicBezTo>
                    <a:pt x="2290" y="4248"/>
                    <a:pt x="2363" y="4200"/>
                    <a:pt x="2387" y="4128"/>
                  </a:cubicBezTo>
                  <a:cubicBezTo>
                    <a:pt x="2797" y="3019"/>
                    <a:pt x="2797" y="2078"/>
                    <a:pt x="2339" y="1331"/>
                  </a:cubicBezTo>
                  <a:cubicBezTo>
                    <a:pt x="1688" y="222"/>
                    <a:pt x="289" y="5"/>
                    <a:pt x="241" y="5"/>
                  </a:cubicBezTo>
                  <a:cubicBezTo>
                    <a:pt x="226" y="2"/>
                    <a:pt x="210" y="1"/>
                    <a:pt x="1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2" name="Google Shape;2652;p71"/>
            <p:cNvSpPr/>
            <p:nvPr/>
          </p:nvSpPr>
          <p:spPr>
            <a:xfrm>
              <a:off x="2960448" y="3554339"/>
              <a:ext cx="41488" cy="83806"/>
            </a:xfrm>
            <a:custGeom>
              <a:avLst/>
              <a:gdLst/>
              <a:ahLst/>
              <a:cxnLst/>
              <a:rect l="l" t="t" r="r" b="b"/>
              <a:pathLst>
                <a:path w="2146" h="4335" extrusionOk="0">
                  <a:moveTo>
                    <a:pt x="233" y="1"/>
                  </a:moveTo>
                  <a:cubicBezTo>
                    <a:pt x="158" y="1"/>
                    <a:pt x="84" y="45"/>
                    <a:pt x="48" y="116"/>
                  </a:cubicBezTo>
                  <a:cubicBezTo>
                    <a:pt x="0" y="236"/>
                    <a:pt x="48" y="333"/>
                    <a:pt x="145" y="381"/>
                  </a:cubicBezTo>
                  <a:cubicBezTo>
                    <a:pt x="169" y="405"/>
                    <a:pt x="1423" y="984"/>
                    <a:pt x="1615" y="1996"/>
                  </a:cubicBezTo>
                  <a:cubicBezTo>
                    <a:pt x="1712" y="2623"/>
                    <a:pt x="1423" y="3298"/>
                    <a:pt x="723" y="3997"/>
                  </a:cubicBezTo>
                  <a:cubicBezTo>
                    <a:pt x="651" y="4070"/>
                    <a:pt x="651" y="4214"/>
                    <a:pt x="723" y="4287"/>
                  </a:cubicBezTo>
                  <a:cubicBezTo>
                    <a:pt x="747" y="4311"/>
                    <a:pt x="820" y="4335"/>
                    <a:pt x="868" y="4335"/>
                  </a:cubicBezTo>
                  <a:cubicBezTo>
                    <a:pt x="916" y="4335"/>
                    <a:pt x="964" y="4311"/>
                    <a:pt x="1013" y="4287"/>
                  </a:cubicBezTo>
                  <a:cubicBezTo>
                    <a:pt x="1808" y="3491"/>
                    <a:pt x="2146" y="2696"/>
                    <a:pt x="2001" y="1924"/>
                  </a:cubicBezTo>
                  <a:cubicBezTo>
                    <a:pt x="1784" y="695"/>
                    <a:pt x="362" y="44"/>
                    <a:pt x="314" y="19"/>
                  </a:cubicBezTo>
                  <a:cubicBezTo>
                    <a:pt x="288" y="7"/>
                    <a:pt x="260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3" name="Google Shape;2653;p71"/>
            <p:cNvSpPr/>
            <p:nvPr/>
          </p:nvSpPr>
          <p:spPr>
            <a:xfrm>
              <a:off x="2873745" y="3593736"/>
              <a:ext cx="41971" cy="102675"/>
            </a:xfrm>
            <a:custGeom>
              <a:avLst/>
              <a:gdLst/>
              <a:ahLst/>
              <a:cxnLst/>
              <a:rect l="l" t="t" r="r" b="b"/>
              <a:pathLst>
                <a:path w="2171" h="5311" extrusionOk="0">
                  <a:moveTo>
                    <a:pt x="628" y="1"/>
                  </a:moveTo>
                  <a:cubicBezTo>
                    <a:pt x="574" y="1"/>
                    <a:pt x="519" y="19"/>
                    <a:pt x="483" y="55"/>
                  </a:cubicBezTo>
                  <a:cubicBezTo>
                    <a:pt x="411" y="127"/>
                    <a:pt x="411" y="248"/>
                    <a:pt x="483" y="344"/>
                  </a:cubicBezTo>
                  <a:cubicBezTo>
                    <a:pt x="507" y="344"/>
                    <a:pt x="1761" y="1622"/>
                    <a:pt x="1592" y="3020"/>
                  </a:cubicBezTo>
                  <a:cubicBezTo>
                    <a:pt x="1496" y="3767"/>
                    <a:pt x="1014" y="4418"/>
                    <a:pt x="122" y="4949"/>
                  </a:cubicBezTo>
                  <a:cubicBezTo>
                    <a:pt x="25" y="4997"/>
                    <a:pt x="1" y="5118"/>
                    <a:pt x="49" y="5214"/>
                  </a:cubicBezTo>
                  <a:cubicBezTo>
                    <a:pt x="97" y="5286"/>
                    <a:pt x="146" y="5310"/>
                    <a:pt x="218" y="5310"/>
                  </a:cubicBezTo>
                  <a:cubicBezTo>
                    <a:pt x="266" y="5310"/>
                    <a:pt x="290" y="5310"/>
                    <a:pt x="338" y="5286"/>
                  </a:cubicBezTo>
                  <a:cubicBezTo>
                    <a:pt x="1327" y="4684"/>
                    <a:pt x="1881" y="3936"/>
                    <a:pt x="2002" y="3068"/>
                  </a:cubicBezTo>
                  <a:cubicBezTo>
                    <a:pt x="2171" y="1477"/>
                    <a:pt x="821" y="103"/>
                    <a:pt x="772" y="55"/>
                  </a:cubicBezTo>
                  <a:cubicBezTo>
                    <a:pt x="736" y="19"/>
                    <a:pt x="682" y="1"/>
                    <a:pt x="62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4" name="Google Shape;2654;p71"/>
            <p:cNvSpPr/>
            <p:nvPr/>
          </p:nvSpPr>
          <p:spPr>
            <a:xfrm>
              <a:off x="2820158" y="3652891"/>
              <a:ext cx="51289" cy="96179"/>
            </a:xfrm>
            <a:custGeom>
              <a:avLst/>
              <a:gdLst/>
              <a:ahLst/>
              <a:cxnLst/>
              <a:rect l="l" t="t" r="r" b="b"/>
              <a:pathLst>
                <a:path w="2653" h="4975" extrusionOk="0">
                  <a:moveTo>
                    <a:pt x="224" y="1"/>
                  </a:moveTo>
                  <a:cubicBezTo>
                    <a:pt x="181" y="1"/>
                    <a:pt x="137" y="12"/>
                    <a:pt x="97" y="32"/>
                  </a:cubicBezTo>
                  <a:cubicBezTo>
                    <a:pt x="25" y="105"/>
                    <a:pt x="1" y="225"/>
                    <a:pt x="73" y="322"/>
                  </a:cubicBezTo>
                  <a:cubicBezTo>
                    <a:pt x="97" y="346"/>
                    <a:pt x="2098" y="3046"/>
                    <a:pt x="169" y="4613"/>
                  </a:cubicBezTo>
                  <a:cubicBezTo>
                    <a:pt x="73" y="4685"/>
                    <a:pt x="49" y="4806"/>
                    <a:pt x="121" y="4902"/>
                  </a:cubicBezTo>
                  <a:cubicBezTo>
                    <a:pt x="169" y="4951"/>
                    <a:pt x="217" y="4975"/>
                    <a:pt x="290" y="4975"/>
                  </a:cubicBezTo>
                  <a:cubicBezTo>
                    <a:pt x="338" y="4975"/>
                    <a:pt x="362" y="4951"/>
                    <a:pt x="410" y="4926"/>
                  </a:cubicBezTo>
                  <a:cubicBezTo>
                    <a:pt x="2652" y="3118"/>
                    <a:pt x="410" y="105"/>
                    <a:pt x="386" y="81"/>
                  </a:cubicBezTo>
                  <a:cubicBezTo>
                    <a:pt x="344" y="24"/>
                    <a:pt x="285" y="1"/>
                    <a:pt x="2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5" name="Google Shape;2655;p71"/>
            <p:cNvSpPr/>
            <p:nvPr/>
          </p:nvSpPr>
          <p:spPr>
            <a:xfrm>
              <a:off x="2963232" y="3763372"/>
              <a:ext cx="44774" cy="37428"/>
            </a:xfrm>
            <a:custGeom>
              <a:avLst/>
              <a:gdLst/>
              <a:ahLst/>
              <a:cxnLst/>
              <a:rect l="l" t="t" r="r" b="b"/>
              <a:pathLst>
                <a:path w="2316" h="1936" extrusionOk="0">
                  <a:moveTo>
                    <a:pt x="2095" y="1"/>
                  </a:moveTo>
                  <a:cubicBezTo>
                    <a:pt x="2011" y="1"/>
                    <a:pt x="1925" y="48"/>
                    <a:pt x="1905" y="128"/>
                  </a:cubicBezTo>
                  <a:cubicBezTo>
                    <a:pt x="1616" y="971"/>
                    <a:pt x="170" y="1550"/>
                    <a:pt x="170" y="1550"/>
                  </a:cubicBezTo>
                  <a:cubicBezTo>
                    <a:pt x="73" y="1598"/>
                    <a:pt x="1" y="1719"/>
                    <a:pt x="49" y="1815"/>
                  </a:cubicBezTo>
                  <a:cubicBezTo>
                    <a:pt x="73" y="1887"/>
                    <a:pt x="170" y="1936"/>
                    <a:pt x="242" y="1936"/>
                  </a:cubicBezTo>
                  <a:lnTo>
                    <a:pt x="314" y="1936"/>
                  </a:lnTo>
                  <a:cubicBezTo>
                    <a:pt x="387" y="1912"/>
                    <a:pt x="1954" y="1261"/>
                    <a:pt x="2291" y="272"/>
                  </a:cubicBezTo>
                  <a:cubicBezTo>
                    <a:pt x="2315" y="152"/>
                    <a:pt x="2267" y="55"/>
                    <a:pt x="2146" y="7"/>
                  </a:cubicBezTo>
                  <a:cubicBezTo>
                    <a:pt x="2130" y="3"/>
                    <a:pt x="2113" y="1"/>
                    <a:pt x="20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6" name="Google Shape;2656;p71"/>
            <p:cNvSpPr/>
            <p:nvPr/>
          </p:nvSpPr>
          <p:spPr>
            <a:xfrm>
              <a:off x="3044328" y="3682778"/>
              <a:ext cx="41507" cy="46727"/>
            </a:xfrm>
            <a:custGeom>
              <a:avLst/>
              <a:gdLst/>
              <a:ahLst/>
              <a:cxnLst/>
              <a:rect l="l" t="t" r="r" b="b"/>
              <a:pathLst>
                <a:path w="2147" h="2417" extrusionOk="0">
                  <a:moveTo>
                    <a:pt x="1914" y="1"/>
                  </a:moveTo>
                  <a:cubicBezTo>
                    <a:pt x="1827" y="1"/>
                    <a:pt x="1733" y="66"/>
                    <a:pt x="1712" y="150"/>
                  </a:cubicBezTo>
                  <a:cubicBezTo>
                    <a:pt x="1712" y="174"/>
                    <a:pt x="1278" y="1741"/>
                    <a:pt x="169" y="2006"/>
                  </a:cubicBezTo>
                  <a:cubicBezTo>
                    <a:pt x="49" y="2030"/>
                    <a:pt x="1" y="2151"/>
                    <a:pt x="25" y="2247"/>
                  </a:cubicBezTo>
                  <a:cubicBezTo>
                    <a:pt x="49" y="2344"/>
                    <a:pt x="121" y="2416"/>
                    <a:pt x="218" y="2416"/>
                  </a:cubicBezTo>
                  <a:cubicBezTo>
                    <a:pt x="218" y="2416"/>
                    <a:pt x="242" y="2416"/>
                    <a:pt x="266" y="2392"/>
                  </a:cubicBezTo>
                  <a:cubicBezTo>
                    <a:pt x="1592" y="2079"/>
                    <a:pt x="2074" y="319"/>
                    <a:pt x="2098" y="246"/>
                  </a:cubicBezTo>
                  <a:cubicBezTo>
                    <a:pt x="2146" y="150"/>
                    <a:pt x="2074" y="29"/>
                    <a:pt x="1953" y="5"/>
                  </a:cubicBezTo>
                  <a:cubicBezTo>
                    <a:pt x="1941" y="2"/>
                    <a:pt x="1928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7" name="Google Shape;2657;p71"/>
            <p:cNvSpPr/>
            <p:nvPr/>
          </p:nvSpPr>
          <p:spPr>
            <a:xfrm>
              <a:off x="2897987" y="3855893"/>
              <a:ext cx="32653" cy="40444"/>
            </a:xfrm>
            <a:custGeom>
              <a:avLst/>
              <a:gdLst/>
              <a:ahLst/>
              <a:cxnLst/>
              <a:rect l="l" t="t" r="r" b="b"/>
              <a:pathLst>
                <a:path w="1689" h="2092" extrusionOk="0">
                  <a:moveTo>
                    <a:pt x="1442" y="0"/>
                  </a:moveTo>
                  <a:cubicBezTo>
                    <a:pt x="1366" y="0"/>
                    <a:pt x="1290" y="50"/>
                    <a:pt x="1254" y="139"/>
                  </a:cubicBezTo>
                  <a:cubicBezTo>
                    <a:pt x="1254" y="139"/>
                    <a:pt x="820" y="1296"/>
                    <a:pt x="121" y="1730"/>
                  </a:cubicBezTo>
                  <a:cubicBezTo>
                    <a:pt x="25" y="1779"/>
                    <a:pt x="1" y="1899"/>
                    <a:pt x="49" y="1995"/>
                  </a:cubicBezTo>
                  <a:cubicBezTo>
                    <a:pt x="73" y="2068"/>
                    <a:pt x="145" y="2092"/>
                    <a:pt x="218" y="2092"/>
                  </a:cubicBezTo>
                  <a:cubicBezTo>
                    <a:pt x="242" y="2092"/>
                    <a:pt x="290" y="2092"/>
                    <a:pt x="314" y="2068"/>
                  </a:cubicBezTo>
                  <a:cubicBezTo>
                    <a:pt x="1134" y="1586"/>
                    <a:pt x="1616" y="332"/>
                    <a:pt x="1640" y="284"/>
                  </a:cubicBezTo>
                  <a:cubicBezTo>
                    <a:pt x="1688" y="163"/>
                    <a:pt x="1616" y="43"/>
                    <a:pt x="1519" y="19"/>
                  </a:cubicBezTo>
                  <a:cubicBezTo>
                    <a:pt x="1495" y="6"/>
                    <a:pt x="1468" y="0"/>
                    <a:pt x="144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8" name="Google Shape;2658;p71"/>
            <p:cNvSpPr/>
            <p:nvPr/>
          </p:nvSpPr>
          <p:spPr>
            <a:xfrm>
              <a:off x="3327691" y="3781215"/>
              <a:ext cx="32169" cy="46611"/>
            </a:xfrm>
            <a:custGeom>
              <a:avLst/>
              <a:gdLst/>
              <a:ahLst/>
              <a:cxnLst/>
              <a:rect l="l" t="t" r="r" b="b"/>
              <a:pathLst>
                <a:path w="1664" h="2411" extrusionOk="0">
                  <a:moveTo>
                    <a:pt x="1471" y="0"/>
                  </a:moveTo>
                  <a:cubicBezTo>
                    <a:pt x="1375" y="0"/>
                    <a:pt x="1278" y="72"/>
                    <a:pt x="1254" y="193"/>
                  </a:cubicBezTo>
                  <a:cubicBezTo>
                    <a:pt x="1254" y="193"/>
                    <a:pt x="1109" y="1471"/>
                    <a:pt x="121" y="2049"/>
                  </a:cubicBezTo>
                  <a:cubicBezTo>
                    <a:pt x="25" y="2098"/>
                    <a:pt x="0" y="2218"/>
                    <a:pt x="49" y="2315"/>
                  </a:cubicBezTo>
                  <a:cubicBezTo>
                    <a:pt x="97" y="2387"/>
                    <a:pt x="145" y="2411"/>
                    <a:pt x="217" y="2411"/>
                  </a:cubicBezTo>
                  <a:cubicBezTo>
                    <a:pt x="266" y="2411"/>
                    <a:pt x="290" y="2411"/>
                    <a:pt x="314" y="2387"/>
                  </a:cubicBezTo>
                  <a:cubicBezTo>
                    <a:pt x="1471" y="1736"/>
                    <a:pt x="1640" y="289"/>
                    <a:pt x="1664" y="217"/>
                  </a:cubicBezTo>
                  <a:cubicBezTo>
                    <a:pt x="1664" y="121"/>
                    <a:pt x="1592" y="24"/>
                    <a:pt x="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9" name="Google Shape;2659;p71"/>
            <p:cNvSpPr/>
            <p:nvPr/>
          </p:nvSpPr>
          <p:spPr>
            <a:xfrm>
              <a:off x="3253129" y="4293387"/>
              <a:ext cx="19584" cy="36384"/>
            </a:xfrm>
            <a:custGeom>
              <a:avLst/>
              <a:gdLst/>
              <a:ahLst/>
              <a:cxnLst/>
              <a:rect l="l" t="t" r="r" b="b"/>
              <a:pathLst>
                <a:path w="1013" h="1882" extrusionOk="0">
                  <a:moveTo>
                    <a:pt x="784" y="0"/>
                  </a:moveTo>
                  <a:cubicBezTo>
                    <a:pt x="747" y="0"/>
                    <a:pt x="709" y="8"/>
                    <a:pt x="675" y="25"/>
                  </a:cubicBezTo>
                  <a:cubicBezTo>
                    <a:pt x="651" y="49"/>
                    <a:pt x="72" y="459"/>
                    <a:pt x="24" y="1014"/>
                  </a:cubicBezTo>
                  <a:cubicBezTo>
                    <a:pt x="0" y="1303"/>
                    <a:pt x="121" y="1592"/>
                    <a:pt x="362" y="1833"/>
                  </a:cubicBezTo>
                  <a:cubicBezTo>
                    <a:pt x="410" y="1882"/>
                    <a:pt x="458" y="1882"/>
                    <a:pt x="506" y="1882"/>
                  </a:cubicBezTo>
                  <a:cubicBezTo>
                    <a:pt x="555" y="1882"/>
                    <a:pt x="627" y="1882"/>
                    <a:pt x="651" y="1833"/>
                  </a:cubicBezTo>
                  <a:cubicBezTo>
                    <a:pt x="723" y="1737"/>
                    <a:pt x="723" y="1617"/>
                    <a:pt x="651" y="1544"/>
                  </a:cubicBezTo>
                  <a:cubicBezTo>
                    <a:pt x="482" y="1375"/>
                    <a:pt x="410" y="1231"/>
                    <a:pt x="410" y="1062"/>
                  </a:cubicBezTo>
                  <a:cubicBezTo>
                    <a:pt x="434" y="749"/>
                    <a:pt x="772" y="459"/>
                    <a:pt x="916" y="363"/>
                  </a:cubicBezTo>
                  <a:cubicBezTo>
                    <a:pt x="989" y="291"/>
                    <a:pt x="1013" y="170"/>
                    <a:pt x="964" y="74"/>
                  </a:cubicBezTo>
                  <a:cubicBezTo>
                    <a:pt x="918" y="27"/>
                    <a:pt x="851" y="0"/>
                    <a:pt x="78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0" name="Google Shape;2660;p71"/>
            <p:cNvSpPr/>
            <p:nvPr/>
          </p:nvSpPr>
          <p:spPr>
            <a:xfrm>
              <a:off x="3231226" y="4339067"/>
              <a:ext cx="20048" cy="36848"/>
            </a:xfrm>
            <a:custGeom>
              <a:avLst/>
              <a:gdLst/>
              <a:ahLst/>
              <a:cxnLst/>
              <a:rect l="l" t="t" r="r" b="b"/>
              <a:pathLst>
                <a:path w="1037" h="1906" extrusionOk="0">
                  <a:moveTo>
                    <a:pt x="777" y="1"/>
                  </a:moveTo>
                  <a:cubicBezTo>
                    <a:pt x="742" y="1"/>
                    <a:pt x="707" y="9"/>
                    <a:pt x="675" y="25"/>
                  </a:cubicBezTo>
                  <a:cubicBezTo>
                    <a:pt x="651" y="49"/>
                    <a:pt x="72" y="459"/>
                    <a:pt x="24" y="1013"/>
                  </a:cubicBezTo>
                  <a:cubicBezTo>
                    <a:pt x="0" y="1327"/>
                    <a:pt x="121" y="1592"/>
                    <a:pt x="386" y="1833"/>
                  </a:cubicBezTo>
                  <a:cubicBezTo>
                    <a:pt x="410" y="1881"/>
                    <a:pt x="458" y="1905"/>
                    <a:pt x="506" y="1905"/>
                  </a:cubicBezTo>
                  <a:cubicBezTo>
                    <a:pt x="579" y="1905"/>
                    <a:pt x="627" y="1881"/>
                    <a:pt x="651" y="1833"/>
                  </a:cubicBezTo>
                  <a:cubicBezTo>
                    <a:pt x="747" y="1761"/>
                    <a:pt x="723" y="1616"/>
                    <a:pt x="651" y="1544"/>
                  </a:cubicBezTo>
                  <a:cubicBezTo>
                    <a:pt x="482" y="1399"/>
                    <a:pt x="410" y="1230"/>
                    <a:pt x="410" y="1062"/>
                  </a:cubicBezTo>
                  <a:cubicBezTo>
                    <a:pt x="434" y="748"/>
                    <a:pt x="772" y="459"/>
                    <a:pt x="916" y="363"/>
                  </a:cubicBezTo>
                  <a:cubicBezTo>
                    <a:pt x="1013" y="314"/>
                    <a:pt x="1037" y="170"/>
                    <a:pt x="964" y="97"/>
                  </a:cubicBezTo>
                  <a:cubicBezTo>
                    <a:pt x="916" y="33"/>
                    <a:pt x="847" y="1"/>
                    <a:pt x="77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1" name="Google Shape;2661;p71"/>
            <p:cNvSpPr/>
            <p:nvPr/>
          </p:nvSpPr>
          <p:spPr>
            <a:xfrm>
              <a:off x="3232154" y="4261838"/>
              <a:ext cx="20048" cy="36712"/>
            </a:xfrm>
            <a:custGeom>
              <a:avLst/>
              <a:gdLst/>
              <a:ahLst/>
              <a:cxnLst/>
              <a:rect l="l" t="t" r="r" b="b"/>
              <a:pathLst>
                <a:path w="1037" h="1899" extrusionOk="0">
                  <a:moveTo>
                    <a:pt x="796" y="0"/>
                  </a:moveTo>
                  <a:cubicBezTo>
                    <a:pt x="755" y="0"/>
                    <a:pt x="713" y="14"/>
                    <a:pt x="675" y="42"/>
                  </a:cubicBezTo>
                  <a:cubicBezTo>
                    <a:pt x="651" y="66"/>
                    <a:pt x="73" y="476"/>
                    <a:pt x="24" y="1031"/>
                  </a:cubicBezTo>
                  <a:cubicBezTo>
                    <a:pt x="0" y="1320"/>
                    <a:pt x="121" y="1609"/>
                    <a:pt x="386" y="1850"/>
                  </a:cubicBezTo>
                  <a:cubicBezTo>
                    <a:pt x="410" y="1898"/>
                    <a:pt x="458" y="1898"/>
                    <a:pt x="507" y="1898"/>
                  </a:cubicBezTo>
                  <a:cubicBezTo>
                    <a:pt x="579" y="1898"/>
                    <a:pt x="627" y="1874"/>
                    <a:pt x="651" y="1850"/>
                  </a:cubicBezTo>
                  <a:cubicBezTo>
                    <a:pt x="748" y="1754"/>
                    <a:pt x="724" y="1633"/>
                    <a:pt x="651" y="1561"/>
                  </a:cubicBezTo>
                  <a:cubicBezTo>
                    <a:pt x="482" y="1392"/>
                    <a:pt x="410" y="1248"/>
                    <a:pt x="410" y="1079"/>
                  </a:cubicBezTo>
                  <a:cubicBezTo>
                    <a:pt x="434" y="765"/>
                    <a:pt x="772" y="452"/>
                    <a:pt x="916" y="380"/>
                  </a:cubicBezTo>
                  <a:cubicBezTo>
                    <a:pt x="1013" y="307"/>
                    <a:pt x="1037" y="187"/>
                    <a:pt x="965" y="90"/>
                  </a:cubicBezTo>
                  <a:cubicBezTo>
                    <a:pt x="921" y="32"/>
                    <a:pt x="859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2" name="Google Shape;2662;p71"/>
            <p:cNvSpPr/>
            <p:nvPr/>
          </p:nvSpPr>
          <p:spPr>
            <a:xfrm>
              <a:off x="3268034" y="4235721"/>
              <a:ext cx="20067" cy="36732"/>
            </a:xfrm>
            <a:custGeom>
              <a:avLst/>
              <a:gdLst/>
              <a:ahLst/>
              <a:cxnLst/>
              <a:rect l="l" t="t" r="r" b="b"/>
              <a:pathLst>
                <a:path w="1038" h="1900" extrusionOk="0">
                  <a:moveTo>
                    <a:pt x="821" y="1"/>
                  </a:moveTo>
                  <a:cubicBezTo>
                    <a:pt x="780" y="1"/>
                    <a:pt x="738" y="15"/>
                    <a:pt x="700" y="43"/>
                  </a:cubicBezTo>
                  <a:cubicBezTo>
                    <a:pt x="676" y="67"/>
                    <a:pt x="73" y="453"/>
                    <a:pt x="25" y="1031"/>
                  </a:cubicBezTo>
                  <a:cubicBezTo>
                    <a:pt x="1" y="1321"/>
                    <a:pt x="121" y="1610"/>
                    <a:pt x="386" y="1851"/>
                  </a:cubicBezTo>
                  <a:cubicBezTo>
                    <a:pt x="435" y="1899"/>
                    <a:pt x="483" y="1899"/>
                    <a:pt x="531" y="1899"/>
                  </a:cubicBezTo>
                  <a:cubicBezTo>
                    <a:pt x="579" y="1899"/>
                    <a:pt x="627" y="1875"/>
                    <a:pt x="676" y="1851"/>
                  </a:cubicBezTo>
                  <a:cubicBezTo>
                    <a:pt x="748" y="1755"/>
                    <a:pt x="748" y="1634"/>
                    <a:pt x="676" y="1562"/>
                  </a:cubicBezTo>
                  <a:cubicBezTo>
                    <a:pt x="507" y="1393"/>
                    <a:pt x="410" y="1248"/>
                    <a:pt x="435" y="1080"/>
                  </a:cubicBezTo>
                  <a:cubicBezTo>
                    <a:pt x="459" y="766"/>
                    <a:pt x="796" y="453"/>
                    <a:pt x="917" y="381"/>
                  </a:cubicBezTo>
                  <a:cubicBezTo>
                    <a:pt x="1013" y="308"/>
                    <a:pt x="1037" y="188"/>
                    <a:pt x="989" y="91"/>
                  </a:cubicBezTo>
                  <a:cubicBezTo>
                    <a:pt x="945" y="33"/>
                    <a:pt x="884" y="1"/>
                    <a:pt x="8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3" name="Google Shape;2663;p71"/>
            <p:cNvSpPr/>
            <p:nvPr/>
          </p:nvSpPr>
          <p:spPr>
            <a:xfrm>
              <a:off x="3232618" y="4213702"/>
              <a:ext cx="20067" cy="36848"/>
            </a:xfrm>
            <a:custGeom>
              <a:avLst/>
              <a:gdLst/>
              <a:ahLst/>
              <a:cxnLst/>
              <a:rect l="l" t="t" r="r" b="b"/>
              <a:pathLst>
                <a:path w="1038" h="1906" extrusionOk="0">
                  <a:moveTo>
                    <a:pt x="790" y="1"/>
                  </a:moveTo>
                  <a:cubicBezTo>
                    <a:pt x="756" y="1"/>
                    <a:pt x="724" y="9"/>
                    <a:pt x="700" y="25"/>
                  </a:cubicBezTo>
                  <a:cubicBezTo>
                    <a:pt x="675" y="49"/>
                    <a:pt x="73" y="459"/>
                    <a:pt x="24" y="1037"/>
                  </a:cubicBezTo>
                  <a:cubicBezTo>
                    <a:pt x="0" y="1327"/>
                    <a:pt x="121" y="1592"/>
                    <a:pt x="386" y="1857"/>
                  </a:cubicBezTo>
                  <a:cubicBezTo>
                    <a:pt x="410" y="1881"/>
                    <a:pt x="458" y="1905"/>
                    <a:pt x="507" y="1905"/>
                  </a:cubicBezTo>
                  <a:cubicBezTo>
                    <a:pt x="579" y="1905"/>
                    <a:pt x="627" y="1881"/>
                    <a:pt x="651" y="1833"/>
                  </a:cubicBezTo>
                  <a:cubicBezTo>
                    <a:pt x="748" y="1761"/>
                    <a:pt x="724" y="1640"/>
                    <a:pt x="651" y="1544"/>
                  </a:cubicBezTo>
                  <a:cubicBezTo>
                    <a:pt x="483" y="1399"/>
                    <a:pt x="410" y="1230"/>
                    <a:pt x="410" y="1061"/>
                  </a:cubicBezTo>
                  <a:cubicBezTo>
                    <a:pt x="458" y="748"/>
                    <a:pt x="796" y="459"/>
                    <a:pt x="916" y="362"/>
                  </a:cubicBezTo>
                  <a:cubicBezTo>
                    <a:pt x="1013" y="314"/>
                    <a:pt x="1037" y="194"/>
                    <a:pt x="965" y="97"/>
                  </a:cubicBezTo>
                  <a:cubicBezTo>
                    <a:pt x="933" y="33"/>
                    <a:pt x="858" y="1"/>
                    <a:pt x="7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4" name="Google Shape;2664;p71"/>
            <p:cNvSpPr/>
            <p:nvPr/>
          </p:nvSpPr>
          <p:spPr>
            <a:xfrm>
              <a:off x="3268034" y="4188184"/>
              <a:ext cx="20067" cy="36732"/>
            </a:xfrm>
            <a:custGeom>
              <a:avLst/>
              <a:gdLst/>
              <a:ahLst/>
              <a:cxnLst/>
              <a:rect l="l" t="t" r="r" b="b"/>
              <a:pathLst>
                <a:path w="1038" h="1900" extrusionOk="0">
                  <a:moveTo>
                    <a:pt x="802" y="1"/>
                  </a:moveTo>
                  <a:cubicBezTo>
                    <a:pt x="764" y="1"/>
                    <a:pt x="728" y="14"/>
                    <a:pt x="700" y="43"/>
                  </a:cubicBezTo>
                  <a:cubicBezTo>
                    <a:pt x="652" y="43"/>
                    <a:pt x="73" y="453"/>
                    <a:pt x="25" y="1031"/>
                  </a:cubicBezTo>
                  <a:cubicBezTo>
                    <a:pt x="1" y="1321"/>
                    <a:pt x="121" y="1610"/>
                    <a:pt x="386" y="1851"/>
                  </a:cubicBezTo>
                  <a:cubicBezTo>
                    <a:pt x="410" y="1875"/>
                    <a:pt x="459" y="1899"/>
                    <a:pt x="507" y="1899"/>
                  </a:cubicBezTo>
                  <a:cubicBezTo>
                    <a:pt x="579" y="1899"/>
                    <a:pt x="627" y="1875"/>
                    <a:pt x="652" y="1851"/>
                  </a:cubicBezTo>
                  <a:cubicBezTo>
                    <a:pt x="748" y="1755"/>
                    <a:pt x="724" y="1634"/>
                    <a:pt x="652" y="1562"/>
                  </a:cubicBezTo>
                  <a:cubicBezTo>
                    <a:pt x="483" y="1393"/>
                    <a:pt x="410" y="1224"/>
                    <a:pt x="410" y="1056"/>
                  </a:cubicBezTo>
                  <a:cubicBezTo>
                    <a:pt x="435" y="742"/>
                    <a:pt x="772" y="453"/>
                    <a:pt x="917" y="380"/>
                  </a:cubicBezTo>
                  <a:cubicBezTo>
                    <a:pt x="1013" y="308"/>
                    <a:pt x="1037" y="188"/>
                    <a:pt x="965" y="91"/>
                  </a:cubicBezTo>
                  <a:cubicBezTo>
                    <a:pt x="921" y="33"/>
                    <a:pt x="860" y="1"/>
                    <a:pt x="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5" name="Google Shape;2665;p71"/>
            <p:cNvSpPr/>
            <p:nvPr/>
          </p:nvSpPr>
          <p:spPr>
            <a:xfrm>
              <a:off x="3211179" y="4307035"/>
              <a:ext cx="19584" cy="36712"/>
            </a:xfrm>
            <a:custGeom>
              <a:avLst/>
              <a:gdLst/>
              <a:ahLst/>
              <a:cxnLst/>
              <a:rect l="l" t="t" r="r" b="b"/>
              <a:pathLst>
                <a:path w="1013" h="1899" extrusionOk="0">
                  <a:moveTo>
                    <a:pt x="796" y="1"/>
                  </a:moveTo>
                  <a:cubicBezTo>
                    <a:pt x="755" y="1"/>
                    <a:pt x="713" y="14"/>
                    <a:pt x="675" y="43"/>
                  </a:cubicBezTo>
                  <a:cubicBezTo>
                    <a:pt x="651" y="67"/>
                    <a:pt x="73" y="452"/>
                    <a:pt x="25" y="1031"/>
                  </a:cubicBezTo>
                  <a:cubicBezTo>
                    <a:pt x="0" y="1320"/>
                    <a:pt x="121" y="1610"/>
                    <a:pt x="362" y="1851"/>
                  </a:cubicBezTo>
                  <a:cubicBezTo>
                    <a:pt x="410" y="1899"/>
                    <a:pt x="458" y="1899"/>
                    <a:pt x="507" y="1899"/>
                  </a:cubicBezTo>
                  <a:cubicBezTo>
                    <a:pt x="555" y="1899"/>
                    <a:pt x="627" y="1875"/>
                    <a:pt x="651" y="1851"/>
                  </a:cubicBezTo>
                  <a:cubicBezTo>
                    <a:pt x="724" y="1754"/>
                    <a:pt x="724" y="1634"/>
                    <a:pt x="651" y="1561"/>
                  </a:cubicBezTo>
                  <a:cubicBezTo>
                    <a:pt x="483" y="1393"/>
                    <a:pt x="410" y="1248"/>
                    <a:pt x="410" y="1079"/>
                  </a:cubicBezTo>
                  <a:cubicBezTo>
                    <a:pt x="434" y="766"/>
                    <a:pt x="772" y="452"/>
                    <a:pt x="917" y="380"/>
                  </a:cubicBezTo>
                  <a:cubicBezTo>
                    <a:pt x="989" y="308"/>
                    <a:pt x="1013" y="187"/>
                    <a:pt x="965" y="91"/>
                  </a:cubicBezTo>
                  <a:cubicBezTo>
                    <a:pt x="921" y="32"/>
                    <a:pt x="859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6" name="Google Shape;2666;p71"/>
            <p:cNvSpPr/>
            <p:nvPr/>
          </p:nvSpPr>
          <p:spPr>
            <a:xfrm>
              <a:off x="3069962" y="3702380"/>
              <a:ext cx="37776" cy="36906"/>
            </a:xfrm>
            <a:custGeom>
              <a:avLst/>
              <a:gdLst/>
              <a:ahLst/>
              <a:cxnLst/>
              <a:rect l="l" t="t" r="r" b="b"/>
              <a:pathLst>
                <a:path w="1954" h="1909" extrusionOk="0">
                  <a:moveTo>
                    <a:pt x="1714" y="0"/>
                  </a:moveTo>
                  <a:cubicBezTo>
                    <a:pt x="1659" y="0"/>
                    <a:pt x="1606" y="24"/>
                    <a:pt x="1568" y="76"/>
                  </a:cubicBezTo>
                  <a:cubicBezTo>
                    <a:pt x="1568" y="76"/>
                    <a:pt x="772" y="1065"/>
                    <a:pt x="97" y="1547"/>
                  </a:cubicBezTo>
                  <a:cubicBezTo>
                    <a:pt x="1" y="1619"/>
                    <a:pt x="1" y="1740"/>
                    <a:pt x="49" y="1812"/>
                  </a:cubicBezTo>
                  <a:cubicBezTo>
                    <a:pt x="97" y="1884"/>
                    <a:pt x="145" y="1908"/>
                    <a:pt x="218" y="1908"/>
                  </a:cubicBezTo>
                  <a:cubicBezTo>
                    <a:pt x="266" y="1908"/>
                    <a:pt x="290" y="1884"/>
                    <a:pt x="338" y="1860"/>
                  </a:cubicBezTo>
                  <a:cubicBezTo>
                    <a:pt x="1061" y="1354"/>
                    <a:pt x="1857" y="365"/>
                    <a:pt x="1881" y="317"/>
                  </a:cubicBezTo>
                  <a:cubicBezTo>
                    <a:pt x="1953" y="245"/>
                    <a:pt x="1929" y="124"/>
                    <a:pt x="1857" y="52"/>
                  </a:cubicBezTo>
                  <a:cubicBezTo>
                    <a:pt x="1812" y="18"/>
                    <a:pt x="1762" y="0"/>
                    <a:pt x="17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7" name="Google Shape;2667;p71"/>
            <p:cNvSpPr/>
            <p:nvPr/>
          </p:nvSpPr>
          <p:spPr>
            <a:xfrm>
              <a:off x="2986546" y="3783921"/>
              <a:ext cx="41488" cy="40656"/>
            </a:xfrm>
            <a:custGeom>
              <a:avLst/>
              <a:gdLst/>
              <a:ahLst/>
              <a:cxnLst/>
              <a:rect l="l" t="t" r="r" b="b"/>
              <a:pathLst>
                <a:path w="2146" h="2103" extrusionOk="0">
                  <a:moveTo>
                    <a:pt x="1931" y="0"/>
                  </a:moveTo>
                  <a:cubicBezTo>
                    <a:pt x="1832" y="0"/>
                    <a:pt x="1757" y="66"/>
                    <a:pt x="1736" y="149"/>
                  </a:cubicBezTo>
                  <a:cubicBezTo>
                    <a:pt x="1736" y="174"/>
                    <a:pt x="1350" y="1524"/>
                    <a:pt x="193" y="1716"/>
                  </a:cubicBezTo>
                  <a:cubicBezTo>
                    <a:pt x="73" y="1716"/>
                    <a:pt x="0" y="1837"/>
                    <a:pt x="24" y="1933"/>
                  </a:cubicBezTo>
                  <a:cubicBezTo>
                    <a:pt x="24" y="2030"/>
                    <a:pt x="121" y="2102"/>
                    <a:pt x="217" y="2102"/>
                  </a:cubicBezTo>
                  <a:lnTo>
                    <a:pt x="241" y="2102"/>
                  </a:lnTo>
                  <a:cubicBezTo>
                    <a:pt x="1664" y="1885"/>
                    <a:pt x="2098" y="318"/>
                    <a:pt x="2122" y="246"/>
                  </a:cubicBezTo>
                  <a:cubicBezTo>
                    <a:pt x="2146" y="149"/>
                    <a:pt x="2074" y="29"/>
                    <a:pt x="1977" y="5"/>
                  </a:cubicBezTo>
                  <a:cubicBezTo>
                    <a:pt x="1961" y="2"/>
                    <a:pt x="1946" y="0"/>
                    <a:pt x="19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8" name="Google Shape;2668;p71"/>
            <p:cNvSpPr/>
            <p:nvPr/>
          </p:nvSpPr>
          <p:spPr>
            <a:xfrm>
              <a:off x="2914767" y="3882976"/>
              <a:ext cx="33581" cy="46456"/>
            </a:xfrm>
            <a:custGeom>
              <a:avLst/>
              <a:gdLst/>
              <a:ahLst/>
              <a:cxnLst/>
              <a:rect l="l" t="t" r="r" b="b"/>
              <a:pathLst>
                <a:path w="1737" h="2403" extrusionOk="0">
                  <a:moveTo>
                    <a:pt x="1504" y="1"/>
                  </a:moveTo>
                  <a:cubicBezTo>
                    <a:pt x="1424" y="1"/>
                    <a:pt x="1345" y="66"/>
                    <a:pt x="1326" y="161"/>
                  </a:cubicBezTo>
                  <a:cubicBezTo>
                    <a:pt x="1134" y="932"/>
                    <a:pt x="651" y="2017"/>
                    <a:pt x="217" y="2017"/>
                  </a:cubicBezTo>
                  <a:cubicBezTo>
                    <a:pt x="97" y="2017"/>
                    <a:pt x="1" y="2089"/>
                    <a:pt x="1" y="2210"/>
                  </a:cubicBezTo>
                  <a:cubicBezTo>
                    <a:pt x="1" y="2330"/>
                    <a:pt x="97" y="2403"/>
                    <a:pt x="217" y="2403"/>
                  </a:cubicBezTo>
                  <a:cubicBezTo>
                    <a:pt x="1134" y="2403"/>
                    <a:pt x="1664" y="474"/>
                    <a:pt x="1712" y="257"/>
                  </a:cubicBezTo>
                  <a:cubicBezTo>
                    <a:pt x="1736" y="136"/>
                    <a:pt x="1664" y="40"/>
                    <a:pt x="1568" y="16"/>
                  </a:cubicBezTo>
                  <a:cubicBezTo>
                    <a:pt x="1547" y="6"/>
                    <a:pt x="1525" y="1"/>
                    <a:pt x="15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9" name="Google Shape;2669;p71"/>
            <p:cNvSpPr/>
            <p:nvPr/>
          </p:nvSpPr>
          <p:spPr>
            <a:xfrm>
              <a:off x="3351933" y="3784462"/>
              <a:ext cx="27974" cy="46630"/>
            </a:xfrm>
            <a:custGeom>
              <a:avLst/>
              <a:gdLst/>
              <a:ahLst/>
              <a:cxnLst/>
              <a:rect l="l" t="t" r="r" b="b"/>
              <a:pathLst>
                <a:path w="1447" h="2412" extrusionOk="0">
                  <a:moveTo>
                    <a:pt x="1254" y="1"/>
                  </a:moveTo>
                  <a:cubicBezTo>
                    <a:pt x="1157" y="1"/>
                    <a:pt x="1061" y="73"/>
                    <a:pt x="1037" y="170"/>
                  </a:cubicBezTo>
                  <a:cubicBezTo>
                    <a:pt x="989" y="604"/>
                    <a:pt x="723" y="1737"/>
                    <a:pt x="145" y="2026"/>
                  </a:cubicBezTo>
                  <a:cubicBezTo>
                    <a:pt x="48" y="2074"/>
                    <a:pt x="0" y="2195"/>
                    <a:pt x="48" y="2315"/>
                  </a:cubicBezTo>
                  <a:cubicBezTo>
                    <a:pt x="97" y="2364"/>
                    <a:pt x="169" y="2412"/>
                    <a:pt x="241" y="2412"/>
                  </a:cubicBezTo>
                  <a:cubicBezTo>
                    <a:pt x="265" y="2412"/>
                    <a:pt x="289" y="2412"/>
                    <a:pt x="314" y="2388"/>
                  </a:cubicBezTo>
                  <a:cubicBezTo>
                    <a:pt x="1206" y="1954"/>
                    <a:pt x="1423" y="290"/>
                    <a:pt x="1447" y="242"/>
                  </a:cubicBezTo>
                  <a:cubicBezTo>
                    <a:pt x="1447" y="121"/>
                    <a:pt x="1374" y="25"/>
                    <a:pt x="125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0" name="Google Shape;2670;p71"/>
            <p:cNvSpPr/>
            <p:nvPr/>
          </p:nvSpPr>
          <p:spPr>
            <a:xfrm>
              <a:off x="3573763" y="3526772"/>
              <a:ext cx="816121" cy="898613"/>
            </a:xfrm>
            <a:custGeom>
              <a:avLst/>
              <a:gdLst/>
              <a:ahLst/>
              <a:cxnLst/>
              <a:rect l="l" t="t" r="r" b="b"/>
              <a:pathLst>
                <a:path w="42215" h="46482" extrusionOk="0">
                  <a:moveTo>
                    <a:pt x="34188" y="0"/>
                  </a:moveTo>
                  <a:cubicBezTo>
                    <a:pt x="32524" y="0"/>
                    <a:pt x="29624" y="1561"/>
                    <a:pt x="25483" y="5447"/>
                  </a:cubicBezTo>
                  <a:cubicBezTo>
                    <a:pt x="18130" y="12367"/>
                    <a:pt x="9499" y="8919"/>
                    <a:pt x="4750" y="13234"/>
                  </a:cubicBezTo>
                  <a:cubicBezTo>
                    <a:pt x="1" y="17550"/>
                    <a:pt x="2146" y="46480"/>
                    <a:pt x="2146" y="46480"/>
                  </a:cubicBezTo>
                  <a:cubicBezTo>
                    <a:pt x="2146" y="46480"/>
                    <a:pt x="2639" y="46482"/>
                    <a:pt x="3471" y="46482"/>
                  </a:cubicBezTo>
                  <a:cubicBezTo>
                    <a:pt x="7214" y="46482"/>
                    <a:pt x="17830" y="46449"/>
                    <a:pt x="21361" y="46094"/>
                  </a:cubicBezTo>
                  <a:cubicBezTo>
                    <a:pt x="25676" y="45660"/>
                    <a:pt x="12537" y="27049"/>
                    <a:pt x="21216" y="26807"/>
                  </a:cubicBezTo>
                  <a:cubicBezTo>
                    <a:pt x="42214" y="26181"/>
                    <a:pt x="41925" y="7738"/>
                    <a:pt x="40189" y="4724"/>
                  </a:cubicBezTo>
                  <a:cubicBezTo>
                    <a:pt x="40037" y="4441"/>
                    <a:pt x="39825" y="4335"/>
                    <a:pt x="39572" y="4335"/>
                  </a:cubicBezTo>
                  <a:cubicBezTo>
                    <a:pt x="39545" y="4335"/>
                    <a:pt x="39518" y="4336"/>
                    <a:pt x="39490" y="4338"/>
                  </a:cubicBezTo>
                  <a:cubicBezTo>
                    <a:pt x="39128" y="3157"/>
                    <a:pt x="38309" y="2121"/>
                    <a:pt x="36790" y="1325"/>
                  </a:cubicBezTo>
                  <a:cubicBezTo>
                    <a:pt x="36521" y="1191"/>
                    <a:pt x="36253" y="1117"/>
                    <a:pt x="35984" y="1117"/>
                  </a:cubicBezTo>
                  <a:cubicBezTo>
                    <a:pt x="35915" y="1117"/>
                    <a:pt x="35846" y="1122"/>
                    <a:pt x="35777" y="1132"/>
                  </a:cubicBezTo>
                  <a:cubicBezTo>
                    <a:pt x="35573" y="412"/>
                    <a:pt x="35044" y="0"/>
                    <a:pt x="34188" y="0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1" name="Google Shape;2671;p71"/>
            <p:cNvSpPr/>
            <p:nvPr/>
          </p:nvSpPr>
          <p:spPr>
            <a:xfrm>
              <a:off x="3794202" y="3680825"/>
              <a:ext cx="269882" cy="214127"/>
            </a:xfrm>
            <a:custGeom>
              <a:avLst/>
              <a:gdLst/>
              <a:ahLst/>
              <a:cxnLst/>
              <a:rect l="l" t="t" r="r" b="b"/>
              <a:pathLst>
                <a:path w="13960" h="11076" extrusionOk="0">
                  <a:moveTo>
                    <a:pt x="11889" y="1"/>
                  </a:moveTo>
                  <a:cubicBezTo>
                    <a:pt x="11256" y="1"/>
                    <a:pt x="10365" y="198"/>
                    <a:pt x="9114" y="733"/>
                  </a:cubicBezTo>
                  <a:cubicBezTo>
                    <a:pt x="5262" y="2384"/>
                    <a:pt x="2691" y="2671"/>
                    <a:pt x="1363" y="2671"/>
                  </a:cubicBezTo>
                  <a:cubicBezTo>
                    <a:pt x="654" y="2671"/>
                    <a:pt x="299" y="2589"/>
                    <a:pt x="290" y="2589"/>
                  </a:cubicBezTo>
                  <a:cubicBezTo>
                    <a:pt x="264" y="2579"/>
                    <a:pt x="240" y="2574"/>
                    <a:pt x="216" y="2574"/>
                  </a:cubicBezTo>
                  <a:cubicBezTo>
                    <a:pt x="131" y="2574"/>
                    <a:pt x="63" y="2639"/>
                    <a:pt x="25" y="2734"/>
                  </a:cubicBezTo>
                  <a:cubicBezTo>
                    <a:pt x="1" y="2831"/>
                    <a:pt x="73" y="2951"/>
                    <a:pt x="170" y="2975"/>
                  </a:cubicBezTo>
                  <a:cubicBezTo>
                    <a:pt x="213" y="2984"/>
                    <a:pt x="614" y="3078"/>
                    <a:pt x="1385" y="3078"/>
                  </a:cubicBezTo>
                  <a:cubicBezTo>
                    <a:pt x="2779" y="3078"/>
                    <a:pt x="5379" y="2770"/>
                    <a:pt x="9258" y="1095"/>
                  </a:cubicBezTo>
                  <a:cubicBezTo>
                    <a:pt x="10345" y="639"/>
                    <a:pt x="11237" y="407"/>
                    <a:pt x="11882" y="407"/>
                  </a:cubicBezTo>
                  <a:cubicBezTo>
                    <a:pt x="12396" y="407"/>
                    <a:pt x="12752" y="554"/>
                    <a:pt x="12923" y="854"/>
                  </a:cubicBezTo>
                  <a:cubicBezTo>
                    <a:pt x="13429" y="1794"/>
                    <a:pt x="12103" y="4229"/>
                    <a:pt x="9692" y="5844"/>
                  </a:cubicBezTo>
                  <a:cubicBezTo>
                    <a:pt x="8246" y="6808"/>
                    <a:pt x="6920" y="7315"/>
                    <a:pt x="5859" y="7700"/>
                  </a:cubicBezTo>
                  <a:cubicBezTo>
                    <a:pt x="4003" y="8400"/>
                    <a:pt x="2773" y="8858"/>
                    <a:pt x="3087" y="10907"/>
                  </a:cubicBezTo>
                  <a:cubicBezTo>
                    <a:pt x="3087" y="11003"/>
                    <a:pt x="3183" y="11076"/>
                    <a:pt x="3280" y="11076"/>
                  </a:cubicBezTo>
                  <a:lnTo>
                    <a:pt x="3304" y="11076"/>
                  </a:lnTo>
                  <a:cubicBezTo>
                    <a:pt x="3424" y="11051"/>
                    <a:pt x="3497" y="10955"/>
                    <a:pt x="3473" y="10835"/>
                  </a:cubicBezTo>
                  <a:cubicBezTo>
                    <a:pt x="3231" y="9123"/>
                    <a:pt x="4220" y="8737"/>
                    <a:pt x="6004" y="8086"/>
                  </a:cubicBezTo>
                  <a:cubicBezTo>
                    <a:pt x="7089" y="7676"/>
                    <a:pt x="8439" y="7170"/>
                    <a:pt x="9909" y="6182"/>
                  </a:cubicBezTo>
                  <a:cubicBezTo>
                    <a:pt x="12344" y="4566"/>
                    <a:pt x="13960" y="1939"/>
                    <a:pt x="13260" y="661"/>
                  </a:cubicBezTo>
                  <a:cubicBezTo>
                    <a:pt x="13073" y="312"/>
                    <a:pt x="12683" y="1"/>
                    <a:pt x="1188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2" name="Google Shape;2672;p71"/>
            <p:cNvSpPr/>
            <p:nvPr/>
          </p:nvSpPr>
          <p:spPr>
            <a:xfrm>
              <a:off x="4030029" y="3536438"/>
              <a:ext cx="229322" cy="285348"/>
            </a:xfrm>
            <a:custGeom>
              <a:avLst/>
              <a:gdLst/>
              <a:ahLst/>
              <a:cxnLst/>
              <a:rect l="l" t="t" r="r" b="b"/>
              <a:pathLst>
                <a:path w="11862" h="14760" extrusionOk="0">
                  <a:moveTo>
                    <a:pt x="11648" y="1"/>
                  </a:moveTo>
                  <a:cubicBezTo>
                    <a:pt x="11549" y="1"/>
                    <a:pt x="11473" y="69"/>
                    <a:pt x="11452" y="174"/>
                  </a:cubicBezTo>
                  <a:cubicBezTo>
                    <a:pt x="11428" y="295"/>
                    <a:pt x="9355" y="12566"/>
                    <a:pt x="194" y="14374"/>
                  </a:cubicBezTo>
                  <a:cubicBezTo>
                    <a:pt x="73" y="14398"/>
                    <a:pt x="1" y="14494"/>
                    <a:pt x="25" y="14615"/>
                  </a:cubicBezTo>
                  <a:cubicBezTo>
                    <a:pt x="49" y="14711"/>
                    <a:pt x="145" y="14760"/>
                    <a:pt x="218" y="14760"/>
                  </a:cubicBezTo>
                  <a:lnTo>
                    <a:pt x="266" y="14760"/>
                  </a:lnTo>
                  <a:cubicBezTo>
                    <a:pt x="9716" y="12903"/>
                    <a:pt x="11838" y="367"/>
                    <a:pt x="11862" y="246"/>
                  </a:cubicBezTo>
                  <a:cubicBezTo>
                    <a:pt x="11862" y="126"/>
                    <a:pt x="11790" y="29"/>
                    <a:pt x="11693" y="5"/>
                  </a:cubicBezTo>
                  <a:cubicBezTo>
                    <a:pt x="11678" y="2"/>
                    <a:pt x="11663" y="1"/>
                    <a:pt x="1164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3" name="Google Shape;2673;p71"/>
            <p:cNvSpPr/>
            <p:nvPr/>
          </p:nvSpPr>
          <p:spPr>
            <a:xfrm>
              <a:off x="4089686" y="3575217"/>
              <a:ext cx="268470" cy="348178"/>
            </a:xfrm>
            <a:custGeom>
              <a:avLst/>
              <a:gdLst/>
              <a:ahLst/>
              <a:cxnLst/>
              <a:rect l="l" t="t" r="r" b="b"/>
              <a:pathLst>
                <a:path w="13887" h="18010" extrusionOk="0">
                  <a:moveTo>
                    <a:pt x="12103" y="0"/>
                  </a:moveTo>
                  <a:cubicBezTo>
                    <a:pt x="11982" y="24"/>
                    <a:pt x="11910" y="121"/>
                    <a:pt x="11910" y="241"/>
                  </a:cubicBezTo>
                  <a:cubicBezTo>
                    <a:pt x="11934" y="362"/>
                    <a:pt x="13429" y="14610"/>
                    <a:pt x="193" y="17623"/>
                  </a:cubicBezTo>
                  <a:cubicBezTo>
                    <a:pt x="73" y="17648"/>
                    <a:pt x="1" y="17744"/>
                    <a:pt x="25" y="17865"/>
                  </a:cubicBezTo>
                  <a:cubicBezTo>
                    <a:pt x="49" y="17937"/>
                    <a:pt x="145" y="18009"/>
                    <a:pt x="242" y="18009"/>
                  </a:cubicBezTo>
                  <a:lnTo>
                    <a:pt x="266" y="18009"/>
                  </a:lnTo>
                  <a:cubicBezTo>
                    <a:pt x="13887" y="14923"/>
                    <a:pt x="12344" y="338"/>
                    <a:pt x="12320" y="193"/>
                  </a:cubicBezTo>
                  <a:cubicBezTo>
                    <a:pt x="12296" y="73"/>
                    <a:pt x="12199" y="0"/>
                    <a:pt x="1210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4" name="Google Shape;2674;p71"/>
            <p:cNvSpPr/>
            <p:nvPr/>
          </p:nvSpPr>
          <p:spPr>
            <a:xfrm>
              <a:off x="3957322" y="3703753"/>
              <a:ext cx="54556" cy="82144"/>
            </a:xfrm>
            <a:custGeom>
              <a:avLst/>
              <a:gdLst/>
              <a:ahLst/>
              <a:cxnLst/>
              <a:rect l="l" t="t" r="r" b="b"/>
              <a:pathLst>
                <a:path w="2822" h="4249" extrusionOk="0">
                  <a:moveTo>
                    <a:pt x="2618" y="1"/>
                  </a:moveTo>
                  <a:cubicBezTo>
                    <a:pt x="2605" y="1"/>
                    <a:pt x="2593" y="2"/>
                    <a:pt x="2580" y="5"/>
                  </a:cubicBezTo>
                  <a:cubicBezTo>
                    <a:pt x="2508" y="5"/>
                    <a:pt x="1134" y="222"/>
                    <a:pt x="459" y="1331"/>
                  </a:cubicBezTo>
                  <a:cubicBezTo>
                    <a:pt x="25" y="2078"/>
                    <a:pt x="1" y="3019"/>
                    <a:pt x="411" y="4128"/>
                  </a:cubicBezTo>
                  <a:cubicBezTo>
                    <a:pt x="435" y="4200"/>
                    <a:pt x="507" y="4248"/>
                    <a:pt x="604" y="4248"/>
                  </a:cubicBezTo>
                  <a:lnTo>
                    <a:pt x="652" y="4248"/>
                  </a:lnTo>
                  <a:cubicBezTo>
                    <a:pt x="772" y="4200"/>
                    <a:pt x="820" y="4104"/>
                    <a:pt x="772" y="3983"/>
                  </a:cubicBezTo>
                  <a:cubicBezTo>
                    <a:pt x="411" y="2995"/>
                    <a:pt x="435" y="2175"/>
                    <a:pt x="796" y="1548"/>
                  </a:cubicBezTo>
                  <a:cubicBezTo>
                    <a:pt x="1375" y="584"/>
                    <a:pt x="2629" y="391"/>
                    <a:pt x="2629" y="391"/>
                  </a:cubicBezTo>
                  <a:cubicBezTo>
                    <a:pt x="2749" y="391"/>
                    <a:pt x="2821" y="270"/>
                    <a:pt x="2797" y="174"/>
                  </a:cubicBezTo>
                  <a:cubicBezTo>
                    <a:pt x="2776" y="69"/>
                    <a:pt x="2701" y="1"/>
                    <a:pt x="26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5" name="Google Shape;2675;p71"/>
            <p:cNvSpPr/>
            <p:nvPr/>
          </p:nvSpPr>
          <p:spPr>
            <a:xfrm>
              <a:off x="4176369" y="3554339"/>
              <a:ext cx="41507" cy="83806"/>
            </a:xfrm>
            <a:custGeom>
              <a:avLst/>
              <a:gdLst/>
              <a:ahLst/>
              <a:cxnLst/>
              <a:rect l="l" t="t" r="r" b="b"/>
              <a:pathLst>
                <a:path w="2147" h="4335" extrusionOk="0">
                  <a:moveTo>
                    <a:pt x="1914" y="1"/>
                  </a:moveTo>
                  <a:cubicBezTo>
                    <a:pt x="1886" y="1"/>
                    <a:pt x="1859" y="7"/>
                    <a:pt x="1833" y="19"/>
                  </a:cubicBezTo>
                  <a:cubicBezTo>
                    <a:pt x="1785" y="44"/>
                    <a:pt x="362" y="695"/>
                    <a:pt x="145" y="1948"/>
                  </a:cubicBezTo>
                  <a:cubicBezTo>
                    <a:pt x="1" y="2696"/>
                    <a:pt x="338" y="3491"/>
                    <a:pt x="1158" y="4287"/>
                  </a:cubicBezTo>
                  <a:cubicBezTo>
                    <a:pt x="1182" y="4311"/>
                    <a:pt x="1230" y="4335"/>
                    <a:pt x="1278" y="4335"/>
                  </a:cubicBezTo>
                  <a:cubicBezTo>
                    <a:pt x="1351" y="4335"/>
                    <a:pt x="1399" y="4311"/>
                    <a:pt x="1423" y="4287"/>
                  </a:cubicBezTo>
                  <a:cubicBezTo>
                    <a:pt x="1520" y="4214"/>
                    <a:pt x="1520" y="4070"/>
                    <a:pt x="1423" y="3997"/>
                  </a:cubicBezTo>
                  <a:cubicBezTo>
                    <a:pt x="724" y="3298"/>
                    <a:pt x="435" y="2623"/>
                    <a:pt x="531" y="2020"/>
                  </a:cubicBezTo>
                  <a:cubicBezTo>
                    <a:pt x="724" y="984"/>
                    <a:pt x="2002" y="405"/>
                    <a:pt x="2002" y="381"/>
                  </a:cubicBezTo>
                  <a:cubicBezTo>
                    <a:pt x="2098" y="333"/>
                    <a:pt x="2146" y="236"/>
                    <a:pt x="2098" y="116"/>
                  </a:cubicBezTo>
                  <a:cubicBezTo>
                    <a:pt x="2063" y="45"/>
                    <a:pt x="1989" y="1"/>
                    <a:pt x="19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6" name="Google Shape;2676;p71"/>
            <p:cNvSpPr/>
            <p:nvPr/>
          </p:nvSpPr>
          <p:spPr>
            <a:xfrm>
              <a:off x="4262588" y="3593736"/>
              <a:ext cx="41971" cy="102675"/>
            </a:xfrm>
            <a:custGeom>
              <a:avLst/>
              <a:gdLst/>
              <a:ahLst/>
              <a:cxnLst/>
              <a:rect l="l" t="t" r="r" b="b"/>
              <a:pathLst>
                <a:path w="2171" h="5311" extrusionOk="0">
                  <a:moveTo>
                    <a:pt x="1553" y="1"/>
                  </a:moveTo>
                  <a:cubicBezTo>
                    <a:pt x="1502" y="1"/>
                    <a:pt x="1447" y="19"/>
                    <a:pt x="1399" y="55"/>
                  </a:cubicBezTo>
                  <a:cubicBezTo>
                    <a:pt x="1351" y="103"/>
                    <a:pt x="1" y="1477"/>
                    <a:pt x="194" y="3068"/>
                  </a:cubicBezTo>
                  <a:cubicBezTo>
                    <a:pt x="290" y="3936"/>
                    <a:pt x="845" y="4684"/>
                    <a:pt x="1857" y="5286"/>
                  </a:cubicBezTo>
                  <a:cubicBezTo>
                    <a:pt x="1881" y="5310"/>
                    <a:pt x="1929" y="5310"/>
                    <a:pt x="1954" y="5310"/>
                  </a:cubicBezTo>
                  <a:cubicBezTo>
                    <a:pt x="2026" y="5310"/>
                    <a:pt x="2098" y="5286"/>
                    <a:pt x="2122" y="5214"/>
                  </a:cubicBezTo>
                  <a:cubicBezTo>
                    <a:pt x="2171" y="5118"/>
                    <a:pt x="2146" y="4997"/>
                    <a:pt x="2050" y="4949"/>
                  </a:cubicBezTo>
                  <a:cubicBezTo>
                    <a:pt x="1182" y="4418"/>
                    <a:pt x="676" y="3767"/>
                    <a:pt x="579" y="3020"/>
                  </a:cubicBezTo>
                  <a:cubicBezTo>
                    <a:pt x="411" y="1646"/>
                    <a:pt x="1688" y="344"/>
                    <a:pt x="1688" y="344"/>
                  </a:cubicBezTo>
                  <a:cubicBezTo>
                    <a:pt x="1761" y="248"/>
                    <a:pt x="1761" y="127"/>
                    <a:pt x="1688" y="55"/>
                  </a:cubicBezTo>
                  <a:cubicBezTo>
                    <a:pt x="1652" y="19"/>
                    <a:pt x="1604" y="1"/>
                    <a:pt x="15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7" name="Google Shape;2677;p71"/>
            <p:cNvSpPr/>
            <p:nvPr/>
          </p:nvSpPr>
          <p:spPr>
            <a:xfrm>
              <a:off x="4307341" y="3652891"/>
              <a:ext cx="50806" cy="96179"/>
            </a:xfrm>
            <a:custGeom>
              <a:avLst/>
              <a:gdLst/>
              <a:ahLst/>
              <a:cxnLst/>
              <a:rect l="l" t="t" r="r" b="b"/>
              <a:pathLst>
                <a:path w="2628" h="4975" extrusionOk="0">
                  <a:moveTo>
                    <a:pt x="2404" y="1"/>
                  </a:moveTo>
                  <a:cubicBezTo>
                    <a:pt x="2344" y="1"/>
                    <a:pt x="2285" y="24"/>
                    <a:pt x="2242" y="81"/>
                  </a:cubicBezTo>
                  <a:cubicBezTo>
                    <a:pt x="2218" y="105"/>
                    <a:pt x="0" y="3118"/>
                    <a:pt x="2218" y="4926"/>
                  </a:cubicBezTo>
                  <a:cubicBezTo>
                    <a:pt x="2266" y="4951"/>
                    <a:pt x="2315" y="4975"/>
                    <a:pt x="2339" y="4975"/>
                  </a:cubicBezTo>
                  <a:cubicBezTo>
                    <a:pt x="2411" y="4975"/>
                    <a:pt x="2459" y="4951"/>
                    <a:pt x="2507" y="4902"/>
                  </a:cubicBezTo>
                  <a:cubicBezTo>
                    <a:pt x="2580" y="4806"/>
                    <a:pt x="2556" y="4685"/>
                    <a:pt x="2483" y="4613"/>
                  </a:cubicBezTo>
                  <a:cubicBezTo>
                    <a:pt x="555" y="3046"/>
                    <a:pt x="2483" y="442"/>
                    <a:pt x="2556" y="322"/>
                  </a:cubicBezTo>
                  <a:cubicBezTo>
                    <a:pt x="2628" y="225"/>
                    <a:pt x="2604" y="105"/>
                    <a:pt x="2532" y="32"/>
                  </a:cubicBezTo>
                  <a:cubicBezTo>
                    <a:pt x="2492" y="12"/>
                    <a:pt x="2448" y="1"/>
                    <a:pt x="240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8" name="Google Shape;2678;p71"/>
            <p:cNvSpPr/>
            <p:nvPr/>
          </p:nvSpPr>
          <p:spPr>
            <a:xfrm>
              <a:off x="4170318" y="3763372"/>
              <a:ext cx="44755" cy="37428"/>
            </a:xfrm>
            <a:custGeom>
              <a:avLst/>
              <a:gdLst/>
              <a:ahLst/>
              <a:cxnLst/>
              <a:rect l="l" t="t" r="r" b="b"/>
              <a:pathLst>
                <a:path w="2315" h="1936" extrusionOk="0">
                  <a:moveTo>
                    <a:pt x="220" y="1"/>
                  </a:moveTo>
                  <a:cubicBezTo>
                    <a:pt x="203" y="1"/>
                    <a:pt x="186" y="3"/>
                    <a:pt x="169" y="7"/>
                  </a:cubicBezTo>
                  <a:cubicBezTo>
                    <a:pt x="49" y="55"/>
                    <a:pt x="0" y="152"/>
                    <a:pt x="49" y="272"/>
                  </a:cubicBezTo>
                  <a:cubicBezTo>
                    <a:pt x="362" y="1261"/>
                    <a:pt x="1929" y="1912"/>
                    <a:pt x="2001" y="1936"/>
                  </a:cubicBezTo>
                  <a:lnTo>
                    <a:pt x="2074" y="1936"/>
                  </a:lnTo>
                  <a:cubicBezTo>
                    <a:pt x="2170" y="1936"/>
                    <a:pt x="2242" y="1887"/>
                    <a:pt x="2266" y="1815"/>
                  </a:cubicBezTo>
                  <a:cubicBezTo>
                    <a:pt x="2315" y="1719"/>
                    <a:pt x="2266" y="1598"/>
                    <a:pt x="2146" y="1550"/>
                  </a:cubicBezTo>
                  <a:cubicBezTo>
                    <a:pt x="2146" y="1550"/>
                    <a:pt x="699" y="971"/>
                    <a:pt x="410" y="128"/>
                  </a:cubicBezTo>
                  <a:cubicBezTo>
                    <a:pt x="390" y="48"/>
                    <a:pt x="304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9" name="Google Shape;2679;p71"/>
            <p:cNvSpPr/>
            <p:nvPr/>
          </p:nvSpPr>
          <p:spPr>
            <a:xfrm>
              <a:off x="4092953" y="3682778"/>
              <a:ext cx="41488" cy="46727"/>
            </a:xfrm>
            <a:custGeom>
              <a:avLst/>
              <a:gdLst/>
              <a:ahLst/>
              <a:cxnLst/>
              <a:rect l="l" t="t" r="r" b="b"/>
              <a:pathLst>
                <a:path w="2146" h="2417" extrusionOk="0">
                  <a:moveTo>
                    <a:pt x="208" y="1"/>
                  </a:moveTo>
                  <a:cubicBezTo>
                    <a:pt x="195" y="1"/>
                    <a:pt x="182" y="2"/>
                    <a:pt x="169" y="5"/>
                  </a:cubicBezTo>
                  <a:cubicBezTo>
                    <a:pt x="49" y="29"/>
                    <a:pt x="0" y="150"/>
                    <a:pt x="24" y="246"/>
                  </a:cubicBezTo>
                  <a:cubicBezTo>
                    <a:pt x="49" y="319"/>
                    <a:pt x="531" y="2079"/>
                    <a:pt x="1857" y="2392"/>
                  </a:cubicBezTo>
                  <a:cubicBezTo>
                    <a:pt x="1881" y="2416"/>
                    <a:pt x="1905" y="2416"/>
                    <a:pt x="1905" y="2416"/>
                  </a:cubicBezTo>
                  <a:cubicBezTo>
                    <a:pt x="2001" y="2416"/>
                    <a:pt x="2098" y="2344"/>
                    <a:pt x="2098" y="2247"/>
                  </a:cubicBezTo>
                  <a:cubicBezTo>
                    <a:pt x="2146" y="2151"/>
                    <a:pt x="2074" y="2030"/>
                    <a:pt x="1953" y="2006"/>
                  </a:cubicBezTo>
                  <a:cubicBezTo>
                    <a:pt x="868" y="1741"/>
                    <a:pt x="410" y="174"/>
                    <a:pt x="410" y="150"/>
                  </a:cubicBezTo>
                  <a:cubicBezTo>
                    <a:pt x="389" y="66"/>
                    <a:pt x="296" y="1"/>
                    <a:pt x="2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0" name="Google Shape;2680;p71"/>
            <p:cNvSpPr/>
            <p:nvPr/>
          </p:nvSpPr>
          <p:spPr>
            <a:xfrm>
              <a:off x="4248148" y="3855893"/>
              <a:ext cx="32633" cy="40444"/>
            </a:xfrm>
            <a:custGeom>
              <a:avLst/>
              <a:gdLst/>
              <a:ahLst/>
              <a:cxnLst/>
              <a:rect l="l" t="t" r="r" b="b"/>
              <a:pathLst>
                <a:path w="1688" h="2092" extrusionOk="0">
                  <a:moveTo>
                    <a:pt x="223" y="0"/>
                  </a:moveTo>
                  <a:cubicBezTo>
                    <a:pt x="196" y="0"/>
                    <a:pt x="170" y="6"/>
                    <a:pt x="145" y="19"/>
                  </a:cubicBezTo>
                  <a:cubicBezTo>
                    <a:pt x="49" y="43"/>
                    <a:pt x="0" y="163"/>
                    <a:pt x="25" y="284"/>
                  </a:cubicBezTo>
                  <a:cubicBezTo>
                    <a:pt x="49" y="332"/>
                    <a:pt x="531" y="1586"/>
                    <a:pt x="1350" y="2068"/>
                  </a:cubicBezTo>
                  <a:cubicBezTo>
                    <a:pt x="1375" y="2092"/>
                    <a:pt x="1423" y="2092"/>
                    <a:pt x="1447" y="2092"/>
                  </a:cubicBezTo>
                  <a:cubicBezTo>
                    <a:pt x="1519" y="2092"/>
                    <a:pt x="1592" y="2068"/>
                    <a:pt x="1616" y="1995"/>
                  </a:cubicBezTo>
                  <a:cubicBezTo>
                    <a:pt x="1688" y="1899"/>
                    <a:pt x="1640" y="1779"/>
                    <a:pt x="1567" y="1730"/>
                  </a:cubicBezTo>
                  <a:cubicBezTo>
                    <a:pt x="844" y="1296"/>
                    <a:pt x="410" y="139"/>
                    <a:pt x="410" y="139"/>
                  </a:cubicBezTo>
                  <a:cubicBezTo>
                    <a:pt x="374" y="50"/>
                    <a:pt x="299" y="0"/>
                    <a:pt x="2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1" name="Google Shape;2681;p71"/>
            <p:cNvSpPr/>
            <p:nvPr/>
          </p:nvSpPr>
          <p:spPr>
            <a:xfrm>
              <a:off x="3818444" y="3781215"/>
              <a:ext cx="32653" cy="46611"/>
            </a:xfrm>
            <a:custGeom>
              <a:avLst/>
              <a:gdLst/>
              <a:ahLst/>
              <a:cxnLst/>
              <a:rect l="l" t="t" r="r" b="b"/>
              <a:pathLst>
                <a:path w="1689" h="2411" extrusionOk="0">
                  <a:moveTo>
                    <a:pt x="193" y="0"/>
                  </a:moveTo>
                  <a:cubicBezTo>
                    <a:pt x="73" y="24"/>
                    <a:pt x="1" y="121"/>
                    <a:pt x="1" y="217"/>
                  </a:cubicBezTo>
                  <a:cubicBezTo>
                    <a:pt x="25" y="289"/>
                    <a:pt x="193" y="1736"/>
                    <a:pt x="1351" y="2387"/>
                  </a:cubicBezTo>
                  <a:cubicBezTo>
                    <a:pt x="1375" y="2411"/>
                    <a:pt x="1423" y="2411"/>
                    <a:pt x="1447" y="2411"/>
                  </a:cubicBezTo>
                  <a:cubicBezTo>
                    <a:pt x="1519" y="2411"/>
                    <a:pt x="1592" y="2387"/>
                    <a:pt x="1616" y="2315"/>
                  </a:cubicBezTo>
                  <a:cubicBezTo>
                    <a:pt x="1688" y="2218"/>
                    <a:pt x="1640" y="2098"/>
                    <a:pt x="1543" y="2049"/>
                  </a:cubicBezTo>
                  <a:cubicBezTo>
                    <a:pt x="579" y="1471"/>
                    <a:pt x="410" y="193"/>
                    <a:pt x="410" y="193"/>
                  </a:cubicBezTo>
                  <a:cubicBezTo>
                    <a:pt x="410" y="72"/>
                    <a:pt x="290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2" name="Google Shape;2682;p71"/>
            <p:cNvSpPr/>
            <p:nvPr/>
          </p:nvSpPr>
          <p:spPr>
            <a:xfrm>
              <a:off x="3905591" y="4293387"/>
              <a:ext cx="20067" cy="36384"/>
            </a:xfrm>
            <a:custGeom>
              <a:avLst/>
              <a:gdLst/>
              <a:ahLst/>
              <a:cxnLst/>
              <a:rect l="l" t="t" r="r" b="b"/>
              <a:pathLst>
                <a:path w="1038" h="1882" extrusionOk="0">
                  <a:moveTo>
                    <a:pt x="230" y="0"/>
                  </a:moveTo>
                  <a:cubicBezTo>
                    <a:pt x="163" y="0"/>
                    <a:pt x="96" y="27"/>
                    <a:pt x="49" y="74"/>
                  </a:cubicBezTo>
                  <a:cubicBezTo>
                    <a:pt x="1" y="170"/>
                    <a:pt x="25" y="291"/>
                    <a:pt x="121" y="363"/>
                  </a:cubicBezTo>
                  <a:cubicBezTo>
                    <a:pt x="121" y="363"/>
                    <a:pt x="579" y="676"/>
                    <a:pt x="603" y="1062"/>
                  </a:cubicBezTo>
                  <a:cubicBezTo>
                    <a:pt x="628" y="1231"/>
                    <a:pt x="531" y="1375"/>
                    <a:pt x="362" y="1544"/>
                  </a:cubicBezTo>
                  <a:cubicBezTo>
                    <a:pt x="290" y="1617"/>
                    <a:pt x="290" y="1737"/>
                    <a:pt x="362" y="1833"/>
                  </a:cubicBezTo>
                  <a:cubicBezTo>
                    <a:pt x="411" y="1882"/>
                    <a:pt x="459" y="1882"/>
                    <a:pt x="507" y="1882"/>
                  </a:cubicBezTo>
                  <a:cubicBezTo>
                    <a:pt x="555" y="1882"/>
                    <a:pt x="603" y="1882"/>
                    <a:pt x="652" y="1833"/>
                  </a:cubicBezTo>
                  <a:cubicBezTo>
                    <a:pt x="917" y="1592"/>
                    <a:pt x="1037" y="1303"/>
                    <a:pt x="1013" y="1014"/>
                  </a:cubicBezTo>
                  <a:cubicBezTo>
                    <a:pt x="965" y="459"/>
                    <a:pt x="362" y="49"/>
                    <a:pt x="338" y="25"/>
                  </a:cubicBezTo>
                  <a:cubicBezTo>
                    <a:pt x="304" y="8"/>
                    <a:pt x="267" y="0"/>
                    <a:pt x="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3" name="Google Shape;2683;p71"/>
            <p:cNvSpPr/>
            <p:nvPr/>
          </p:nvSpPr>
          <p:spPr>
            <a:xfrm>
              <a:off x="3927494" y="4339067"/>
              <a:ext cx="19603" cy="36848"/>
            </a:xfrm>
            <a:custGeom>
              <a:avLst/>
              <a:gdLst/>
              <a:ahLst/>
              <a:cxnLst/>
              <a:rect l="l" t="t" r="r" b="b"/>
              <a:pathLst>
                <a:path w="1014" h="1906" extrusionOk="0">
                  <a:moveTo>
                    <a:pt x="237" y="1"/>
                  </a:moveTo>
                  <a:cubicBezTo>
                    <a:pt x="167" y="1"/>
                    <a:pt x="97" y="33"/>
                    <a:pt x="49" y="97"/>
                  </a:cubicBezTo>
                  <a:cubicBezTo>
                    <a:pt x="1" y="170"/>
                    <a:pt x="25" y="314"/>
                    <a:pt x="97" y="363"/>
                  </a:cubicBezTo>
                  <a:cubicBezTo>
                    <a:pt x="242" y="459"/>
                    <a:pt x="579" y="748"/>
                    <a:pt x="604" y="1062"/>
                  </a:cubicBezTo>
                  <a:cubicBezTo>
                    <a:pt x="604" y="1230"/>
                    <a:pt x="531" y="1399"/>
                    <a:pt x="363" y="1544"/>
                  </a:cubicBezTo>
                  <a:cubicBezTo>
                    <a:pt x="290" y="1616"/>
                    <a:pt x="290" y="1761"/>
                    <a:pt x="363" y="1833"/>
                  </a:cubicBezTo>
                  <a:cubicBezTo>
                    <a:pt x="411" y="1881"/>
                    <a:pt x="459" y="1905"/>
                    <a:pt x="507" y="1905"/>
                  </a:cubicBezTo>
                  <a:cubicBezTo>
                    <a:pt x="555" y="1905"/>
                    <a:pt x="604" y="1881"/>
                    <a:pt x="652" y="1833"/>
                  </a:cubicBezTo>
                  <a:cubicBezTo>
                    <a:pt x="893" y="1592"/>
                    <a:pt x="1013" y="1327"/>
                    <a:pt x="989" y="1013"/>
                  </a:cubicBezTo>
                  <a:cubicBezTo>
                    <a:pt x="941" y="459"/>
                    <a:pt x="363" y="49"/>
                    <a:pt x="338" y="25"/>
                  </a:cubicBezTo>
                  <a:cubicBezTo>
                    <a:pt x="306" y="9"/>
                    <a:pt x="271" y="1"/>
                    <a:pt x="23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4" name="Google Shape;2684;p71"/>
            <p:cNvSpPr/>
            <p:nvPr/>
          </p:nvSpPr>
          <p:spPr>
            <a:xfrm>
              <a:off x="3926566" y="4261838"/>
              <a:ext cx="19603" cy="36712"/>
            </a:xfrm>
            <a:custGeom>
              <a:avLst/>
              <a:gdLst/>
              <a:ahLst/>
              <a:cxnLst/>
              <a:rect l="l" t="t" r="r" b="b"/>
              <a:pathLst>
                <a:path w="1014" h="1899" extrusionOk="0">
                  <a:moveTo>
                    <a:pt x="217" y="0"/>
                  </a:moveTo>
                  <a:cubicBezTo>
                    <a:pt x="154" y="0"/>
                    <a:pt x="93" y="32"/>
                    <a:pt x="49" y="90"/>
                  </a:cubicBezTo>
                  <a:cubicBezTo>
                    <a:pt x="1" y="187"/>
                    <a:pt x="25" y="307"/>
                    <a:pt x="97" y="380"/>
                  </a:cubicBezTo>
                  <a:cubicBezTo>
                    <a:pt x="121" y="380"/>
                    <a:pt x="579" y="693"/>
                    <a:pt x="603" y="1079"/>
                  </a:cubicBezTo>
                  <a:cubicBezTo>
                    <a:pt x="603" y="1248"/>
                    <a:pt x="531" y="1392"/>
                    <a:pt x="362" y="1561"/>
                  </a:cubicBezTo>
                  <a:cubicBezTo>
                    <a:pt x="290" y="1633"/>
                    <a:pt x="290" y="1754"/>
                    <a:pt x="362" y="1850"/>
                  </a:cubicBezTo>
                  <a:cubicBezTo>
                    <a:pt x="411" y="1874"/>
                    <a:pt x="459" y="1898"/>
                    <a:pt x="507" y="1898"/>
                  </a:cubicBezTo>
                  <a:cubicBezTo>
                    <a:pt x="555" y="1898"/>
                    <a:pt x="603" y="1898"/>
                    <a:pt x="652" y="1850"/>
                  </a:cubicBezTo>
                  <a:cubicBezTo>
                    <a:pt x="893" y="1609"/>
                    <a:pt x="1013" y="1320"/>
                    <a:pt x="989" y="1031"/>
                  </a:cubicBezTo>
                  <a:cubicBezTo>
                    <a:pt x="941" y="476"/>
                    <a:pt x="362" y="66"/>
                    <a:pt x="338" y="42"/>
                  </a:cubicBezTo>
                  <a:cubicBezTo>
                    <a:pt x="300" y="14"/>
                    <a:pt x="25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5" name="Google Shape;2685;p71"/>
            <p:cNvSpPr/>
            <p:nvPr/>
          </p:nvSpPr>
          <p:spPr>
            <a:xfrm>
              <a:off x="3890222" y="4235721"/>
              <a:ext cx="20048" cy="36732"/>
            </a:xfrm>
            <a:custGeom>
              <a:avLst/>
              <a:gdLst/>
              <a:ahLst/>
              <a:cxnLst/>
              <a:rect l="l" t="t" r="r" b="b"/>
              <a:pathLst>
                <a:path w="1037" h="1900" extrusionOk="0">
                  <a:moveTo>
                    <a:pt x="218" y="1"/>
                  </a:moveTo>
                  <a:cubicBezTo>
                    <a:pt x="157" y="1"/>
                    <a:pt x="102" y="33"/>
                    <a:pt x="73" y="91"/>
                  </a:cubicBezTo>
                  <a:cubicBezTo>
                    <a:pt x="0" y="188"/>
                    <a:pt x="24" y="308"/>
                    <a:pt x="121" y="381"/>
                  </a:cubicBezTo>
                  <a:cubicBezTo>
                    <a:pt x="241" y="453"/>
                    <a:pt x="579" y="766"/>
                    <a:pt x="603" y="1080"/>
                  </a:cubicBezTo>
                  <a:cubicBezTo>
                    <a:pt x="627" y="1248"/>
                    <a:pt x="555" y="1393"/>
                    <a:pt x="386" y="1562"/>
                  </a:cubicBezTo>
                  <a:cubicBezTo>
                    <a:pt x="290" y="1634"/>
                    <a:pt x="290" y="1755"/>
                    <a:pt x="362" y="1851"/>
                  </a:cubicBezTo>
                  <a:cubicBezTo>
                    <a:pt x="410" y="1875"/>
                    <a:pt x="458" y="1899"/>
                    <a:pt x="506" y="1899"/>
                  </a:cubicBezTo>
                  <a:cubicBezTo>
                    <a:pt x="555" y="1899"/>
                    <a:pt x="603" y="1899"/>
                    <a:pt x="651" y="1851"/>
                  </a:cubicBezTo>
                  <a:cubicBezTo>
                    <a:pt x="916" y="1610"/>
                    <a:pt x="1037" y="1321"/>
                    <a:pt x="1013" y="1031"/>
                  </a:cubicBezTo>
                  <a:cubicBezTo>
                    <a:pt x="965" y="453"/>
                    <a:pt x="362" y="67"/>
                    <a:pt x="338" y="43"/>
                  </a:cubicBezTo>
                  <a:cubicBezTo>
                    <a:pt x="300" y="15"/>
                    <a:pt x="258" y="1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6" name="Google Shape;2686;p71"/>
            <p:cNvSpPr/>
            <p:nvPr/>
          </p:nvSpPr>
          <p:spPr>
            <a:xfrm>
              <a:off x="3926102" y="4213702"/>
              <a:ext cx="19603" cy="36848"/>
            </a:xfrm>
            <a:custGeom>
              <a:avLst/>
              <a:gdLst/>
              <a:ahLst/>
              <a:cxnLst/>
              <a:rect l="l" t="t" r="r" b="b"/>
              <a:pathLst>
                <a:path w="1014" h="1906" extrusionOk="0">
                  <a:moveTo>
                    <a:pt x="236" y="1"/>
                  </a:moveTo>
                  <a:cubicBezTo>
                    <a:pt x="167" y="1"/>
                    <a:pt x="97" y="33"/>
                    <a:pt x="49" y="97"/>
                  </a:cubicBezTo>
                  <a:cubicBezTo>
                    <a:pt x="1" y="194"/>
                    <a:pt x="25" y="314"/>
                    <a:pt x="97" y="362"/>
                  </a:cubicBezTo>
                  <a:cubicBezTo>
                    <a:pt x="242" y="459"/>
                    <a:pt x="579" y="748"/>
                    <a:pt x="603" y="1061"/>
                  </a:cubicBezTo>
                  <a:cubicBezTo>
                    <a:pt x="603" y="1230"/>
                    <a:pt x="531" y="1399"/>
                    <a:pt x="362" y="1544"/>
                  </a:cubicBezTo>
                  <a:cubicBezTo>
                    <a:pt x="290" y="1640"/>
                    <a:pt x="290" y="1761"/>
                    <a:pt x="362" y="1833"/>
                  </a:cubicBezTo>
                  <a:cubicBezTo>
                    <a:pt x="386" y="1881"/>
                    <a:pt x="459" y="1905"/>
                    <a:pt x="507" y="1905"/>
                  </a:cubicBezTo>
                  <a:cubicBezTo>
                    <a:pt x="555" y="1905"/>
                    <a:pt x="603" y="1881"/>
                    <a:pt x="651" y="1857"/>
                  </a:cubicBezTo>
                  <a:cubicBezTo>
                    <a:pt x="893" y="1592"/>
                    <a:pt x="1013" y="1327"/>
                    <a:pt x="989" y="1037"/>
                  </a:cubicBezTo>
                  <a:cubicBezTo>
                    <a:pt x="941" y="459"/>
                    <a:pt x="362" y="49"/>
                    <a:pt x="338" y="25"/>
                  </a:cubicBezTo>
                  <a:cubicBezTo>
                    <a:pt x="306" y="9"/>
                    <a:pt x="271" y="1"/>
                    <a:pt x="23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7" name="Google Shape;2687;p71"/>
            <p:cNvSpPr/>
            <p:nvPr/>
          </p:nvSpPr>
          <p:spPr>
            <a:xfrm>
              <a:off x="3890686" y="4188184"/>
              <a:ext cx="19584" cy="36732"/>
            </a:xfrm>
            <a:custGeom>
              <a:avLst/>
              <a:gdLst/>
              <a:ahLst/>
              <a:cxnLst/>
              <a:rect l="l" t="t" r="r" b="b"/>
              <a:pathLst>
                <a:path w="1013" h="1900" extrusionOk="0">
                  <a:moveTo>
                    <a:pt x="217" y="1"/>
                  </a:moveTo>
                  <a:cubicBezTo>
                    <a:pt x="154" y="1"/>
                    <a:pt x="92" y="33"/>
                    <a:pt x="49" y="91"/>
                  </a:cubicBezTo>
                  <a:cubicBezTo>
                    <a:pt x="0" y="188"/>
                    <a:pt x="24" y="308"/>
                    <a:pt x="97" y="380"/>
                  </a:cubicBezTo>
                  <a:cubicBezTo>
                    <a:pt x="121" y="380"/>
                    <a:pt x="579" y="694"/>
                    <a:pt x="603" y="1056"/>
                  </a:cubicBezTo>
                  <a:cubicBezTo>
                    <a:pt x="603" y="1224"/>
                    <a:pt x="531" y="1393"/>
                    <a:pt x="362" y="1562"/>
                  </a:cubicBezTo>
                  <a:cubicBezTo>
                    <a:pt x="290" y="1634"/>
                    <a:pt x="290" y="1755"/>
                    <a:pt x="362" y="1851"/>
                  </a:cubicBezTo>
                  <a:cubicBezTo>
                    <a:pt x="386" y="1875"/>
                    <a:pt x="458" y="1899"/>
                    <a:pt x="507" y="1899"/>
                  </a:cubicBezTo>
                  <a:cubicBezTo>
                    <a:pt x="555" y="1899"/>
                    <a:pt x="603" y="1875"/>
                    <a:pt x="651" y="1851"/>
                  </a:cubicBezTo>
                  <a:cubicBezTo>
                    <a:pt x="892" y="1610"/>
                    <a:pt x="1013" y="1321"/>
                    <a:pt x="989" y="1031"/>
                  </a:cubicBezTo>
                  <a:cubicBezTo>
                    <a:pt x="941" y="453"/>
                    <a:pt x="362" y="43"/>
                    <a:pt x="338" y="43"/>
                  </a:cubicBezTo>
                  <a:cubicBezTo>
                    <a:pt x="300" y="14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8" name="Google Shape;2688;p71"/>
            <p:cNvSpPr/>
            <p:nvPr/>
          </p:nvSpPr>
          <p:spPr>
            <a:xfrm>
              <a:off x="3947541" y="4307035"/>
              <a:ext cx="20067" cy="36712"/>
            </a:xfrm>
            <a:custGeom>
              <a:avLst/>
              <a:gdLst/>
              <a:ahLst/>
              <a:cxnLst/>
              <a:rect l="l" t="t" r="r" b="b"/>
              <a:pathLst>
                <a:path w="1038" h="1899" extrusionOk="0">
                  <a:moveTo>
                    <a:pt x="217" y="1"/>
                  </a:moveTo>
                  <a:cubicBezTo>
                    <a:pt x="154" y="1"/>
                    <a:pt x="93" y="32"/>
                    <a:pt x="49" y="91"/>
                  </a:cubicBezTo>
                  <a:cubicBezTo>
                    <a:pt x="1" y="187"/>
                    <a:pt x="25" y="308"/>
                    <a:pt x="121" y="380"/>
                  </a:cubicBezTo>
                  <a:cubicBezTo>
                    <a:pt x="121" y="380"/>
                    <a:pt x="579" y="694"/>
                    <a:pt x="603" y="1055"/>
                  </a:cubicBezTo>
                  <a:cubicBezTo>
                    <a:pt x="627" y="1224"/>
                    <a:pt x="531" y="1393"/>
                    <a:pt x="362" y="1561"/>
                  </a:cubicBezTo>
                  <a:cubicBezTo>
                    <a:pt x="290" y="1634"/>
                    <a:pt x="290" y="1754"/>
                    <a:pt x="362" y="1851"/>
                  </a:cubicBezTo>
                  <a:cubicBezTo>
                    <a:pt x="410" y="1875"/>
                    <a:pt x="459" y="1899"/>
                    <a:pt x="507" y="1899"/>
                  </a:cubicBezTo>
                  <a:cubicBezTo>
                    <a:pt x="555" y="1899"/>
                    <a:pt x="603" y="1899"/>
                    <a:pt x="651" y="1851"/>
                  </a:cubicBezTo>
                  <a:cubicBezTo>
                    <a:pt x="917" y="1610"/>
                    <a:pt x="1037" y="1320"/>
                    <a:pt x="1013" y="1031"/>
                  </a:cubicBezTo>
                  <a:cubicBezTo>
                    <a:pt x="965" y="452"/>
                    <a:pt x="362" y="67"/>
                    <a:pt x="338" y="43"/>
                  </a:cubicBezTo>
                  <a:cubicBezTo>
                    <a:pt x="300" y="14"/>
                    <a:pt x="258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9" name="Google Shape;2689;p71"/>
            <p:cNvSpPr/>
            <p:nvPr/>
          </p:nvSpPr>
          <p:spPr>
            <a:xfrm>
              <a:off x="4070587" y="3702380"/>
              <a:ext cx="38240" cy="36906"/>
            </a:xfrm>
            <a:custGeom>
              <a:avLst/>
              <a:gdLst/>
              <a:ahLst/>
              <a:cxnLst/>
              <a:rect l="l" t="t" r="r" b="b"/>
              <a:pathLst>
                <a:path w="1978" h="1909" extrusionOk="0">
                  <a:moveTo>
                    <a:pt x="239" y="0"/>
                  </a:moveTo>
                  <a:cubicBezTo>
                    <a:pt x="191" y="0"/>
                    <a:pt x="141" y="18"/>
                    <a:pt x="97" y="52"/>
                  </a:cubicBezTo>
                  <a:cubicBezTo>
                    <a:pt x="24" y="124"/>
                    <a:pt x="0" y="245"/>
                    <a:pt x="72" y="317"/>
                  </a:cubicBezTo>
                  <a:cubicBezTo>
                    <a:pt x="121" y="365"/>
                    <a:pt x="916" y="1354"/>
                    <a:pt x="1615" y="1860"/>
                  </a:cubicBezTo>
                  <a:cubicBezTo>
                    <a:pt x="1664" y="1884"/>
                    <a:pt x="1688" y="1908"/>
                    <a:pt x="1736" y="1908"/>
                  </a:cubicBezTo>
                  <a:cubicBezTo>
                    <a:pt x="1808" y="1908"/>
                    <a:pt x="1856" y="1884"/>
                    <a:pt x="1905" y="1812"/>
                  </a:cubicBezTo>
                  <a:cubicBezTo>
                    <a:pt x="1977" y="1740"/>
                    <a:pt x="1953" y="1619"/>
                    <a:pt x="1856" y="1547"/>
                  </a:cubicBezTo>
                  <a:cubicBezTo>
                    <a:pt x="1181" y="1065"/>
                    <a:pt x="386" y="76"/>
                    <a:pt x="386" y="76"/>
                  </a:cubicBezTo>
                  <a:cubicBezTo>
                    <a:pt x="347" y="24"/>
                    <a:pt x="295" y="0"/>
                    <a:pt x="23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0" name="Google Shape;2690;p71"/>
            <p:cNvSpPr/>
            <p:nvPr/>
          </p:nvSpPr>
          <p:spPr>
            <a:xfrm>
              <a:off x="4150272" y="3783921"/>
              <a:ext cx="41507" cy="40656"/>
            </a:xfrm>
            <a:custGeom>
              <a:avLst/>
              <a:gdLst/>
              <a:ahLst/>
              <a:cxnLst/>
              <a:rect l="l" t="t" r="r" b="b"/>
              <a:pathLst>
                <a:path w="2147" h="2103" extrusionOk="0">
                  <a:moveTo>
                    <a:pt x="216" y="0"/>
                  </a:moveTo>
                  <a:cubicBezTo>
                    <a:pt x="201" y="0"/>
                    <a:pt x="185" y="2"/>
                    <a:pt x="169" y="5"/>
                  </a:cubicBezTo>
                  <a:cubicBezTo>
                    <a:pt x="73" y="29"/>
                    <a:pt x="1" y="149"/>
                    <a:pt x="25" y="246"/>
                  </a:cubicBezTo>
                  <a:cubicBezTo>
                    <a:pt x="49" y="318"/>
                    <a:pt x="483" y="1885"/>
                    <a:pt x="1905" y="2102"/>
                  </a:cubicBezTo>
                  <a:lnTo>
                    <a:pt x="1929" y="2102"/>
                  </a:lnTo>
                  <a:cubicBezTo>
                    <a:pt x="2026" y="2102"/>
                    <a:pt x="2122" y="2030"/>
                    <a:pt x="2146" y="1933"/>
                  </a:cubicBezTo>
                  <a:cubicBezTo>
                    <a:pt x="2146" y="1837"/>
                    <a:pt x="2074" y="1716"/>
                    <a:pt x="1978" y="1716"/>
                  </a:cubicBezTo>
                  <a:cubicBezTo>
                    <a:pt x="820" y="1524"/>
                    <a:pt x="435" y="174"/>
                    <a:pt x="435" y="149"/>
                  </a:cubicBezTo>
                  <a:cubicBezTo>
                    <a:pt x="393" y="66"/>
                    <a:pt x="314" y="0"/>
                    <a:pt x="2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1" name="Google Shape;2691;p71"/>
            <p:cNvSpPr/>
            <p:nvPr/>
          </p:nvSpPr>
          <p:spPr>
            <a:xfrm>
              <a:off x="4229976" y="3882976"/>
              <a:ext cx="33561" cy="46456"/>
            </a:xfrm>
            <a:custGeom>
              <a:avLst/>
              <a:gdLst/>
              <a:ahLst/>
              <a:cxnLst/>
              <a:rect l="l" t="t" r="r" b="b"/>
              <a:pathLst>
                <a:path w="1736" h="2403" extrusionOk="0">
                  <a:moveTo>
                    <a:pt x="242" y="1"/>
                  </a:moveTo>
                  <a:cubicBezTo>
                    <a:pt x="219" y="1"/>
                    <a:pt x="195" y="6"/>
                    <a:pt x="169" y="16"/>
                  </a:cubicBezTo>
                  <a:cubicBezTo>
                    <a:pt x="73" y="40"/>
                    <a:pt x="0" y="136"/>
                    <a:pt x="24" y="257"/>
                  </a:cubicBezTo>
                  <a:cubicBezTo>
                    <a:pt x="97" y="474"/>
                    <a:pt x="603" y="2403"/>
                    <a:pt x="1519" y="2403"/>
                  </a:cubicBezTo>
                  <a:cubicBezTo>
                    <a:pt x="1640" y="2403"/>
                    <a:pt x="1736" y="2330"/>
                    <a:pt x="1736" y="2210"/>
                  </a:cubicBezTo>
                  <a:cubicBezTo>
                    <a:pt x="1736" y="2089"/>
                    <a:pt x="1640" y="2017"/>
                    <a:pt x="1519" y="2017"/>
                  </a:cubicBezTo>
                  <a:cubicBezTo>
                    <a:pt x="1085" y="2017"/>
                    <a:pt x="603" y="932"/>
                    <a:pt x="410" y="161"/>
                  </a:cubicBezTo>
                  <a:cubicBezTo>
                    <a:pt x="391" y="66"/>
                    <a:pt x="327" y="1"/>
                    <a:pt x="24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2" name="Google Shape;2692;p71"/>
            <p:cNvSpPr/>
            <p:nvPr/>
          </p:nvSpPr>
          <p:spPr>
            <a:xfrm>
              <a:off x="3798397" y="3784462"/>
              <a:ext cx="27993" cy="46630"/>
            </a:xfrm>
            <a:custGeom>
              <a:avLst/>
              <a:gdLst/>
              <a:ahLst/>
              <a:cxnLst/>
              <a:rect l="l" t="t" r="r" b="b"/>
              <a:pathLst>
                <a:path w="1448" h="2412" extrusionOk="0">
                  <a:moveTo>
                    <a:pt x="194" y="1"/>
                  </a:moveTo>
                  <a:cubicBezTo>
                    <a:pt x="73" y="25"/>
                    <a:pt x="1" y="121"/>
                    <a:pt x="25" y="242"/>
                  </a:cubicBezTo>
                  <a:cubicBezTo>
                    <a:pt x="25" y="290"/>
                    <a:pt x="242" y="1954"/>
                    <a:pt x="1134" y="2388"/>
                  </a:cubicBezTo>
                  <a:cubicBezTo>
                    <a:pt x="1158" y="2412"/>
                    <a:pt x="1182" y="2412"/>
                    <a:pt x="1230" y="2412"/>
                  </a:cubicBezTo>
                  <a:cubicBezTo>
                    <a:pt x="1303" y="2412"/>
                    <a:pt x="1375" y="2364"/>
                    <a:pt x="1399" y="2315"/>
                  </a:cubicBezTo>
                  <a:cubicBezTo>
                    <a:pt x="1447" y="2195"/>
                    <a:pt x="1399" y="2074"/>
                    <a:pt x="1303" y="2026"/>
                  </a:cubicBezTo>
                  <a:cubicBezTo>
                    <a:pt x="724" y="1737"/>
                    <a:pt x="459" y="604"/>
                    <a:pt x="411" y="170"/>
                  </a:cubicBezTo>
                  <a:cubicBezTo>
                    <a:pt x="411" y="73"/>
                    <a:pt x="290" y="1"/>
                    <a:pt x="19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3" name="Google Shape;2693;p71"/>
            <p:cNvSpPr/>
            <p:nvPr/>
          </p:nvSpPr>
          <p:spPr>
            <a:xfrm>
              <a:off x="3251292" y="2835743"/>
              <a:ext cx="695835" cy="832283"/>
            </a:xfrm>
            <a:custGeom>
              <a:avLst/>
              <a:gdLst/>
              <a:ahLst/>
              <a:cxnLst/>
              <a:rect l="l" t="t" r="r" b="b"/>
              <a:pathLst>
                <a:path w="35993" h="43051" extrusionOk="0">
                  <a:moveTo>
                    <a:pt x="17564" y="0"/>
                  </a:moveTo>
                  <a:cubicBezTo>
                    <a:pt x="17359" y="0"/>
                    <a:pt x="17191" y="60"/>
                    <a:pt x="17067" y="185"/>
                  </a:cubicBezTo>
                  <a:cubicBezTo>
                    <a:pt x="15115" y="2138"/>
                    <a:pt x="553" y="17374"/>
                    <a:pt x="553" y="17374"/>
                  </a:cubicBezTo>
                  <a:cubicBezTo>
                    <a:pt x="553" y="17374"/>
                    <a:pt x="1" y="43050"/>
                    <a:pt x="1173" y="43050"/>
                  </a:cubicBezTo>
                  <a:cubicBezTo>
                    <a:pt x="1176" y="43050"/>
                    <a:pt x="1178" y="43050"/>
                    <a:pt x="1180" y="43050"/>
                  </a:cubicBezTo>
                  <a:cubicBezTo>
                    <a:pt x="6050" y="42688"/>
                    <a:pt x="35510" y="42134"/>
                    <a:pt x="35510" y="42134"/>
                  </a:cubicBezTo>
                  <a:cubicBezTo>
                    <a:pt x="35992" y="39723"/>
                    <a:pt x="35317" y="18170"/>
                    <a:pt x="33365" y="15253"/>
                  </a:cubicBezTo>
                  <a:cubicBezTo>
                    <a:pt x="31560" y="12523"/>
                    <a:pt x="20553" y="0"/>
                    <a:pt x="175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4" name="Google Shape;2694;p71"/>
            <p:cNvSpPr/>
            <p:nvPr/>
          </p:nvSpPr>
          <p:spPr>
            <a:xfrm>
              <a:off x="3107716" y="2747572"/>
              <a:ext cx="947544" cy="585794"/>
            </a:xfrm>
            <a:custGeom>
              <a:avLst/>
              <a:gdLst/>
              <a:ahLst/>
              <a:cxnLst/>
              <a:rect l="l" t="t" r="r" b="b"/>
              <a:pathLst>
                <a:path w="49013" h="30301" extrusionOk="0">
                  <a:moveTo>
                    <a:pt x="24960" y="1"/>
                  </a:moveTo>
                  <a:cubicBezTo>
                    <a:pt x="22351" y="1"/>
                    <a:pt x="0" y="22827"/>
                    <a:pt x="0" y="22827"/>
                  </a:cubicBezTo>
                  <a:cubicBezTo>
                    <a:pt x="0" y="22827"/>
                    <a:pt x="2580" y="26854"/>
                    <a:pt x="5859" y="29168"/>
                  </a:cubicBezTo>
                  <a:cubicBezTo>
                    <a:pt x="5869" y="29175"/>
                    <a:pt x="5882" y="29178"/>
                    <a:pt x="5898" y="29178"/>
                  </a:cubicBezTo>
                  <a:cubicBezTo>
                    <a:pt x="7108" y="29178"/>
                    <a:pt x="25025" y="9688"/>
                    <a:pt x="25025" y="9688"/>
                  </a:cubicBezTo>
                  <a:lnTo>
                    <a:pt x="43395" y="30301"/>
                  </a:lnTo>
                  <a:cubicBezTo>
                    <a:pt x="43395" y="30301"/>
                    <a:pt x="48386" y="25286"/>
                    <a:pt x="48555" y="24828"/>
                  </a:cubicBezTo>
                  <a:cubicBezTo>
                    <a:pt x="49013" y="23454"/>
                    <a:pt x="27870" y="3034"/>
                    <a:pt x="25145" y="69"/>
                  </a:cubicBezTo>
                  <a:cubicBezTo>
                    <a:pt x="25104" y="23"/>
                    <a:pt x="25041" y="1"/>
                    <a:pt x="24960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5" name="Google Shape;2695;p71"/>
            <p:cNvSpPr/>
            <p:nvPr/>
          </p:nvSpPr>
          <p:spPr>
            <a:xfrm>
              <a:off x="3468445" y="3330826"/>
              <a:ext cx="240980" cy="332036"/>
            </a:xfrm>
            <a:custGeom>
              <a:avLst/>
              <a:gdLst/>
              <a:ahLst/>
              <a:cxnLst/>
              <a:rect l="l" t="t" r="r" b="b"/>
              <a:pathLst>
                <a:path w="12465" h="17175" extrusionOk="0">
                  <a:moveTo>
                    <a:pt x="10285" y="1"/>
                  </a:moveTo>
                  <a:cubicBezTo>
                    <a:pt x="7004" y="1"/>
                    <a:pt x="603" y="540"/>
                    <a:pt x="603" y="540"/>
                  </a:cubicBezTo>
                  <a:cubicBezTo>
                    <a:pt x="0" y="926"/>
                    <a:pt x="723" y="17175"/>
                    <a:pt x="723" y="17175"/>
                  </a:cubicBezTo>
                  <a:lnTo>
                    <a:pt x="12464" y="16861"/>
                  </a:lnTo>
                  <a:cubicBezTo>
                    <a:pt x="12464" y="16861"/>
                    <a:pt x="12344" y="1239"/>
                    <a:pt x="12175" y="226"/>
                  </a:cubicBezTo>
                  <a:cubicBezTo>
                    <a:pt x="12144" y="62"/>
                    <a:pt x="11393" y="1"/>
                    <a:pt x="1028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6" name="Google Shape;2696;p71"/>
            <p:cNvSpPr/>
            <p:nvPr/>
          </p:nvSpPr>
          <p:spPr>
            <a:xfrm>
              <a:off x="3737870" y="3365759"/>
              <a:ext cx="138382" cy="136893"/>
            </a:xfrm>
            <a:custGeom>
              <a:avLst/>
              <a:gdLst/>
              <a:ahLst/>
              <a:cxnLst/>
              <a:rect l="l" t="t" r="r" b="b"/>
              <a:pathLst>
                <a:path w="7158" h="7081" extrusionOk="0">
                  <a:moveTo>
                    <a:pt x="5785" y="0"/>
                  </a:moveTo>
                  <a:cubicBezTo>
                    <a:pt x="3965" y="0"/>
                    <a:pt x="311" y="276"/>
                    <a:pt x="311" y="276"/>
                  </a:cubicBezTo>
                  <a:cubicBezTo>
                    <a:pt x="308" y="275"/>
                    <a:pt x="305" y="274"/>
                    <a:pt x="303" y="274"/>
                  </a:cubicBezTo>
                  <a:cubicBezTo>
                    <a:pt x="0" y="274"/>
                    <a:pt x="120" y="6667"/>
                    <a:pt x="311" y="6978"/>
                  </a:cubicBezTo>
                  <a:cubicBezTo>
                    <a:pt x="357" y="7052"/>
                    <a:pt x="755" y="7080"/>
                    <a:pt x="1337" y="7080"/>
                  </a:cubicBezTo>
                  <a:cubicBezTo>
                    <a:pt x="3218" y="7080"/>
                    <a:pt x="7013" y="6785"/>
                    <a:pt x="7013" y="6785"/>
                  </a:cubicBezTo>
                  <a:cubicBezTo>
                    <a:pt x="7013" y="6785"/>
                    <a:pt x="7158" y="348"/>
                    <a:pt x="6772" y="83"/>
                  </a:cubicBezTo>
                  <a:cubicBezTo>
                    <a:pt x="6686" y="23"/>
                    <a:pt x="6312" y="0"/>
                    <a:pt x="578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7" name="Google Shape;2697;p71"/>
            <p:cNvSpPr/>
            <p:nvPr/>
          </p:nvSpPr>
          <p:spPr>
            <a:xfrm>
              <a:off x="3756041" y="3386888"/>
              <a:ext cx="96914" cy="96005"/>
            </a:xfrm>
            <a:custGeom>
              <a:avLst/>
              <a:gdLst/>
              <a:ahLst/>
              <a:cxnLst/>
              <a:rect l="l" t="t" r="r" b="b"/>
              <a:pathLst>
                <a:path w="5013" h="4966" extrusionOk="0">
                  <a:moveTo>
                    <a:pt x="4096" y="1"/>
                  </a:moveTo>
                  <a:cubicBezTo>
                    <a:pt x="2849" y="1"/>
                    <a:pt x="215" y="195"/>
                    <a:pt x="215" y="195"/>
                  </a:cubicBezTo>
                  <a:cubicBezTo>
                    <a:pt x="213" y="194"/>
                    <a:pt x="210" y="194"/>
                    <a:pt x="208" y="194"/>
                  </a:cubicBezTo>
                  <a:cubicBezTo>
                    <a:pt x="0" y="194"/>
                    <a:pt x="96" y="4658"/>
                    <a:pt x="215" y="4896"/>
                  </a:cubicBezTo>
                  <a:cubicBezTo>
                    <a:pt x="248" y="4947"/>
                    <a:pt x="517" y="4966"/>
                    <a:pt x="910" y="4966"/>
                  </a:cubicBezTo>
                  <a:cubicBezTo>
                    <a:pt x="2220" y="4966"/>
                    <a:pt x="4916" y="4752"/>
                    <a:pt x="4916" y="4752"/>
                  </a:cubicBezTo>
                  <a:cubicBezTo>
                    <a:pt x="4916" y="4752"/>
                    <a:pt x="5013" y="244"/>
                    <a:pt x="4723" y="51"/>
                  </a:cubicBezTo>
                  <a:cubicBezTo>
                    <a:pt x="4667" y="15"/>
                    <a:pt x="4432" y="1"/>
                    <a:pt x="409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8" name="Google Shape;2698;p71"/>
            <p:cNvSpPr/>
            <p:nvPr/>
          </p:nvSpPr>
          <p:spPr>
            <a:xfrm>
              <a:off x="3796077" y="3385999"/>
              <a:ext cx="10266" cy="99756"/>
            </a:xfrm>
            <a:custGeom>
              <a:avLst/>
              <a:gdLst/>
              <a:ahLst/>
              <a:cxnLst/>
              <a:rect l="l" t="t" r="r" b="b"/>
              <a:pathLst>
                <a:path w="531" h="5160" extrusionOk="0">
                  <a:moveTo>
                    <a:pt x="193" y="0"/>
                  </a:moveTo>
                  <a:cubicBezTo>
                    <a:pt x="97" y="0"/>
                    <a:pt x="0" y="97"/>
                    <a:pt x="0" y="193"/>
                  </a:cubicBezTo>
                  <a:lnTo>
                    <a:pt x="145" y="4967"/>
                  </a:lnTo>
                  <a:cubicBezTo>
                    <a:pt x="145" y="5087"/>
                    <a:pt x="217" y="5159"/>
                    <a:pt x="338" y="5159"/>
                  </a:cubicBezTo>
                  <a:cubicBezTo>
                    <a:pt x="458" y="5159"/>
                    <a:pt x="531" y="5063"/>
                    <a:pt x="531" y="4967"/>
                  </a:cubicBezTo>
                  <a:lnTo>
                    <a:pt x="410" y="193"/>
                  </a:lnTo>
                  <a:cubicBezTo>
                    <a:pt x="410" y="73"/>
                    <a:pt x="314" y="0"/>
                    <a:pt x="217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9" name="Google Shape;2699;p71"/>
            <p:cNvSpPr/>
            <p:nvPr/>
          </p:nvSpPr>
          <p:spPr>
            <a:xfrm>
              <a:off x="3741543" y="3426460"/>
              <a:ext cx="127266" cy="14074"/>
            </a:xfrm>
            <a:custGeom>
              <a:avLst/>
              <a:gdLst/>
              <a:ahLst/>
              <a:cxnLst/>
              <a:rect l="l" t="t" r="r" b="b"/>
              <a:pathLst>
                <a:path w="6583" h="728" extrusionOk="0">
                  <a:moveTo>
                    <a:pt x="6403" y="1"/>
                  </a:moveTo>
                  <a:cubicBezTo>
                    <a:pt x="6390" y="1"/>
                    <a:pt x="6378" y="2"/>
                    <a:pt x="6365" y="5"/>
                  </a:cubicBezTo>
                  <a:lnTo>
                    <a:pt x="194" y="342"/>
                  </a:lnTo>
                  <a:cubicBezTo>
                    <a:pt x="97" y="342"/>
                    <a:pt x="1" y="439"/>
                    <a:pt x="1" y="535"/>
                  </a:cubicBezTo>
                  <a:cubicBezTo>
                    <a:pt x="25" y="656"/>
                    <a:pt x="97" y="728"/>
                    <a:pt x="218" y="728"/>
                  </a:cubicBezTo>
                  <a:lnTo>
                    <a:pt x="6389" y="390"/>
                  </a:lnTo>
                  <a:cubicBezTo>
                    <a:pt x="6510" y="390"/>
                    <a:pt x="6582" y="294"/>
                    <a:pt x="6582" y="173"/>
                  </a:cubicBezTo>
                  <a:cubicBezTo>
                    <a:pt x="6582" y="87"/>
                    <a:pt x="6505" y="1"/>
                    <a:pt x="6403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0" name="Google Shape;2700;p71"/>
            <p:cNvSpPr/>
            <p:nvPr/>
          </p:nvSpPr>
          <p:spPr>
            <a:xfrm>
              <a:off x="3305846" y="3375076"/>
              <a:ext cx="137918" cy="136893"/>
            </a:xfrm>
            <a:custGeom>
              <a:avLst/>
              <a:gdLst/>
              <a:ahLst/>
              <a:cxnLst/>
              <a:rect l="l" t="t" r="r" b="b"/>
              <a:pathLst>
                <a:path w="7134" h="7081" extrusionOk="0">
                  <a:moveTo>
                    <a:pt x="5764" y="0"/>
                  </a:moveTo>
                  <a:cubicBezTo>
                    <a:pt x="3950" y="0"/>
                    <a:pt x="311" y="276"/>
                    <a:pt x="311" y="276"/>
                  </a:cubicBezTo>
                  <a:cubicBezTo>
                    <a:pt x="307" y="274"/>
                    <a:pt x="304" y="274"/>
                    <a:pt x="301" y="274"/>
                  </a:cubicBezTo>
                  <a:cubicBezTo>
                    <a:pt x="0" y="274"/>
                    <a:pt x="120" y="6644"/>
                    <a:pt x="311" y="6978"/>
                  </a:cubicBezTo>
                  <a:cubicBezTo>
                    <a:pt x="356" y="7052"/>
                    <a:pt x="755" y="7080"/>
                    <a:pt x="1337" y="7080"/>
                  </a:cubicBezTo>
                  <a:cubicBezTo>
                    <a:pt x="3217" y="7080"/>
                    <a:pt x="7013" y="6785"/>
                    <a:pt x="7013" y="6785"/>
                  </a:cubicBezTo>
                  <a:cubicBezTo>
                    <a:pt x="7013" y="6785"/>
                    <a:pt x="7133" y="324"/>
                    <a:pt x="6748" y="83"/>
                  </a:cubicBezTo>
                  <a:cubicBezTo>
                    <a:pt x="6661" y="24"/>
                    <a:pt x="6289" y="0"/>
                    <a:pt x="576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1" name="Google Shape;2701;p71"/>
            <p:cNvSpPr/>
            <p:nvPr/>
          </p:nvSpPr>
          <p:spPr>
            <a:xfrm>
              <a:off x="3323999" y="3396032"/>
              <a:ext cx="96469" cy="95793"/>
            </a:xfrm>
            <a:custGeom>
              <a:avLst/>
              <a:gdLst/>
              <a:ahLst/>
              <a:cxnLst/>
              <a:rect l="l" t="t" r="r" b="b"/>
              <a:pathLst>
                <a:path w="4990" h="4955" extrusionOk="0">
                  <a:moveTo>
                    <a:pt x="4048" y="0"/>
                  </a:moveTo>
                  <a:cubicBezTo>
                    <a:pt x="2782" y="0"/>
                    <a:pt x="216" y="204"/>
                    <a:pt x="216" y="204"/>
                  </a:cubicBezTo>
                  <a:cubicBezTo>
                    <a:pt x="213" y="203"/>
                    <a:pt x="211" y="203"/>
                    <a:pt x="209" y="203"/>
                  </a:cubicBezTo>
                  <a:cubicBezTo>
                    <a:pt x="0" y="203"/>
                    <a:pt x="72" y="4667"/>
                    <a:pt x="216" y="4882"/>
                  </a:cubicBezTo>
                  <a:cubicBezTo>
                    <a:pt x="251" y="4934"/>
                    <a:pt x="546" y="4954"/>
                    <a:pt x="972" y="4954"/>
                  </a:cubicBezTo>
                  <a:cubicBezTo>
                    <a:pt x="2297" y="4954"/>
                    <a:pt x="4893" y="4761"/>
                    <a:pt x="4893" y="4761"/>
                  </a:cubicBezTo>
                  <a:cubicBezTo>
                    <a:pt x="4893" y="4761"/>
                    <a:pt x="4989" y="229"/>
                    <a:pt x="4724" y="60"/>
                  </a:cubicBezTo>
                  <a:cubicBezTo>
                    <a:pt x="4665" y="17"/>
                    <a:pt x="4410" y="0"/>
                    <a:pt x="404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2" name="Google Shape;2702;p71"/>
            <p:cNvSpPr/>
            <p:nvPr/>
          </p:nvSpPr>
          <p:spPr>
            <a:xfrm>
              <a:off x="3364034" y="3394853"/>
              <a:ext cx="10285" cy="100220"/>
            </a:xfrm>
            <a:custGeom>
              <a:avLst/>
              <a:gdLst/>
              <a:ahLst/>
              <a:cxnLst/>
              <a:rect l="l" t="t" r="r" b="b"/>
              <a:pathLst>
                <a:path w="532" h="5184" extrusionOk="0">
                  <a:moveTo>
                    <a:pt x="194" y="0"/>
                  </a:moveTo>
                  <a:cubicBezTo>
                    <a:pt x="73" y="0"/>
                    <a:pt x="1" y="97"/>
                    <a:pt x="1" y="217"/>
                  </a:cubicBezTo>
                  <a:lnTo>
                    <a:pt x="121" y="4991"/>
                  </a:lnTo>
                  <a:cubicBezTo>
                    <a:pt x="121" y="5087"/>
                    <a:pt x="218" y="5184"/>
                    <a:pt x="338" y="5184"/>
                  </a:cubicBezTo>
                  <a:cubicBezTo>
                    <a:pt x="435" y="5184"/>
                    <a:pt x="531" y="5087"/>
                    <a:pt x="531" y="4967"/>
                  </a:cubicBezTo>
                  <a:lnTo>
                    <a:pt x="411" y="193"/>
                  </a:lnTo>
                  <a:cubicBezTo>
                    <a:pt x="387" y="97"/>
                    <a:pt x="314" y="0"/>
                    <a:pt x="19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3" name="Google Shape;2703;p71"/>
            <p:cNvSpPr/>
            <p:nvPr/>
          </p:nvSpPr>
          <p:spPr>
            <a:xfrm>
              <a:off x="3309519" y="3435391"/>
              <a:ext cx="127247" cy="14480"/>
            </a:xfrm>
            <a:custGeom>
              <a:avLst/>
              <a:gdLst/>
              <a:ahLst/>
              <a:cxnLst/>
              <a:rect l="l" t="t" r="r" b="b"/>
              <a:pathLst>
                <a:path w="6582" h="749" extrusionOk="0">
                  <a:moveTo>
                    <a:pt x="6365" y="1"/>
                  </a:moveTo>
                  <a:lnTo>
                    <a:pt x="193" y="338"/>
                  </a:lnTo>
                  <a:cubicBezTo>
                    <a:pt x="73" y="338"/>
                    <a:pt x="0" y="435"/>
                    <a:pt x="0" y="555"/>
                  </a:cubicBezTo>
                  <a:cubicBezTo>
                    <a:pt x="0" y="652"/>
                    <a:pt x="97" y="748"/>
                    <a:pt x="193" y="748"/>
                  </a:cubicBezTo>
                  <a:lnTo>
                    <a:pt x="217" y="748"/>
                  </a:lnTo>
                  <a:lnTo>
                    <a:pt x="6389" y="411"/>
                  </a:lnTo>
                  <a:cubicBezTo>
                    <a:pt x="6509" y="386"/>
                    <a:pt x="6582" y="314"/>
                    <a:pt x="6582" y="194"/>
                  </a:cubicBezTo>
                  <a:cubicBezTo>
                    <a:pt x="6582" y="73"/>
                    <a:pt x="6485" y="1"/>
                    <a:pt x="6365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4" name="Google Shape;2704;p71"/>
            <p:cNvSpPr/>
            <p:nvPr/>
          </p:nvSpPr>
          <p:spPr>
            <a:xfrm>
              <a:off x="3495006" y="3110562"/>
              <a:ext cx="177124" cy="177124"/>
            </a:xfrm>
            <a:custGeom>
              <a:avLst/>
              <a:gdLst/>
              <a:ahLst/>
              <a:cxnLst/>
              <a:rect l="l" t="t" r="r" b="b"/>
              <a:pathLst>
                <a:path w="9162" h="9162" extrusionOk="0">
                  <a:moveTo>
                    <a:pt x="4581" y="0"/>
                  </a:moveTo>
                  <a:cubicBezTo>
                    <a:pt x="2050" y="0"/>
                    <a:pt x="0" y="2049"/>
                    <a:pt x="0" y="4581"/>
                  </a:cubicBezTo>
                  <a:cubicBezTo>
                    <a:pt x="0" y="7112"/>
                    <a:pt x="2050" y="9161"/>
                    <a:pt x="4581" y="9161"/>
                  </a:cubicBezTo>
                  <a:cubicBezTo>
                    <a:pt x="7112" y="9161"/>
                    <a:pt x="9162" y="7112"/>
                    <a:pt x="9162" y="4581"/>
                  </a:cubicBezTo>
                  <a:cubicBezTo>
                    <a:pt x="9162" y="2049"/>
                    <a:pt x="7112" y="0"/>
                    <a:pt x="458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5" name="Google Shape;2705;p71"/>
            <p:cNvSpPr/>
            <p:nvPr/>
          </p:nvSpPr>
          <p:spPr>
            <a:xfrm>
              <a:off x="3516445" y="3134320"/>
              <a:ext cx="133781" cy="133781"/>
            </a:xfrm>
            <a:custGeom>
              <a:avLst/>
              <a:gdLst/>
              <a:ahLst/>
              <a:cxnLst/>
              <a:rect l="l" t="t" r="r" b="b"/>
              <a:pathLst>
                <a:path w="6920" h="6920" extrusionOk="0">
                  <a:moveTo>
                    <a:pt x="3472" y="1"/>
                  </a:moveTo>
                  <a:cubicBezTo>
                    <a:pt x="1567" y="1"/>
                    <a:pt x="0" y="1544"/>
                    <a:pt x="0" y="3448"/>
                  </a:cubicBezTo>
                  <a:cubicBezTo>
                    <a:pt x="0" y="5377"/>
                    <a:pt x="1567" y="6920"/>
                    <a:pt x="3472" y="6920"/>
                  </a:cubicBezTo>
                  <a:cubicBezTo>
                    <a:pt x="5377" y="6920"/>
                    <a:pt x="6919" y="5377"/>
                    <a:pt x="6919" y="3448"/>
                  </a:cubicBezTo>
                  <a:cubicBezTo>
                    <a:pt x="6919" y="1544"/>
                    <a:pt x="5377" y="1"/>
                    <a:pt x="347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6" name="Google Shape;2706;p71"/>
            <p:cNvSpPr/>
            <p:nvPr/>
          </p:nvSpPr>
          <p:spPr>
            <a:xfrm>
              <a:off x="3578886" y="3121271"/>
              <a:ext cx="10285" cy="159880"/>
            </a:xfrm>
            <a:custGeom>
              <a:avLst/>
              <a:gdLst/>
              <a:ahLst/>
              <a:cxnLst/>
              <a:rect l="l" t="t" r="r" b="b"/>
              <a:pathLst>
                <a:path w="532" h="8270" extrusionOk="0">
                  <a:moveTo>
                    <a:pt x="194" y="1"/>
                  </a:moveTo>
                  <a:cubicBezTo>
                    <a:pt x="97" y="1"/>
                    <a:pt x="1" y="97"/>
                    <a:pt x="1" y="194"/>
                  </a:cubicBezTo>
                  <a:lnTo>
                    <a:pt x="146" y="8077"/>
                  </a:lnTo>
                  <a:cubicBezTo>
                    <a:pt x="146" y="8173"/>
                    <a:pt x="242" y="8270"/>
                    <a:pt x="338" y="8270"/>
                  </a:cubicBezTo>
                  <a:cubicBezTo>
                    <a:pt x="459" y="8270"/>
                    <a:pt x="531" y="8173"/>
                    <a:pt x="531" y="8077"/>
                  </a:cubicBezTo>
                  <a:lnTo>
                    <a:pt x="411" y="194"/>
                  </a:lnTo>
                  <a:cubicBezTo>
                    <a:pt x="411" y="73"/>
                    <a:pt x="314" y="1"/>
                    <a:pt x="194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7" name="Google Shape;2707;p71"/>
            <p:cNvSpPr/>
            <p:nvPr/>
          </p:nvSpPr>
          <p:spPr>
            <a:xfrm>
              <a:off x="3500129" y="3193514"/>
              <a:ext cx="156149" cy="10266"/>
            </a:xfrm>
            <a:custGeom>
              <a:avLst/>
              <a:gdLst/>
              <a:ahLst/>
              <a:cxnLst/>
              <a:rect l="l" t="t" r="r" b="b"/>
              <a:pathLst>
                <a:path w="8077" h="531" extrusionOk="0">
                  <a:moveTo>
                    <a:pt x="7860" y="0"/>
                  </a:moveTo>
                  <a:lnTo>
                    <a:pt x="193" y="121"/>
                  </a:lnTo>
                  <a:cubicBezTo>
                    <a:pt x="97" y="121"/>
                    <a:pt x="1" y="217"/>
                    <a:pt x="1" y="338"/>
                  </a:cubicBezTo>
                  <a:cubicBezTo>
                    <a:pt x="1" y="434"/>
                    <a:pt x="97" y="531"/>
                    <a:pt x="218" y="531"/>
                  </a:cubicBezTo>
                  <a:lnTo>
                    <a:pt x="7884" y="386"/>
                  </a:lnTo>
                  <a:cubicBezTo>
                    <a:pt x="7980" y="386"/>
                    <a:pt x="8077" y="290"/>
                    <a:pt x="8077" y="193"/>
                  </a:cubicBezTo>
                  <a:cubicBezTo>
                    <a:pt x="8077" y="73"/>
                    <a:pt x="7980" y="0"/>
                    <a:pt x="786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8" name="Google Shape;2708;p71"/>
            <p:cNvSpPr/>
            <p:nvPr/>
          </p:nvSpPr>
          <p:spPr>
            <a:xfrm>
              <a:off x="3151986" y="2827141"/>
              <a:ext cx="851539" cy="442850"/>
            </a:xfrm>
            <a:custGeom>
              <a:avLst/>
              <a:gdLst/>
              <a:ahLst/>
              <a:cxnLst/>
              <a:rect l="l" t="t" r="r" b="b"/>
              <a:pathLst>
                <a:path w="44047" h="22907" extrusionOk="0">
                  <a:moveTo>
                    <a:pt x="22253" y="413"/>
                  </a:moveTo>
                  <a:cubicBezTo>
                    <a:pt x="22301" y="413"/>
                    <a:pt x="22494" y="437"/>
                    <a:pt x="22566" y="847"/>
                  </a:cubicBezTo>
                  <a:cubicBezTo>
                    <a:pt x="22711" y="1450"/>
                    <a:pt x="22494" y="2486"/>
                    <a:pt x="22060" y="3475"/>
                  </a:cubicBezTo>
                  <a:cubicBezTo>
                    <a:pt x="21674" y="2342"/>
                    <a:pt x="21674" y="1064"/>
                    <a:pt x="21987" y="558"/>
                  </a:cubicBezTo>
                  <a:cubicBezTo>
                    <a:pt x="22084" y="437"/>
                    <a:pt x="22156" y="413"/>
                    <a:pt x="22229" y="413"/>
                  </a:cubicBezTo>
                  <a:close/>
                  <a:moveTo>
                    <a:pt x="26785" y="3137"/>
                  </a:moveTo>
                  <a:cubicBezTo>
                    <a:pt x="27074" y="3186"/>
                    <a:pt x="27147" y="3475"/>
                    <a:pt x="27122" y="3716"/>
                  </a:cubicBezTo>
                  <a:cubicBezTo>
                    <a:pt x="27098" y="4222"/>
                    <a:pt x="26664" y="4921"/>
                    <a:pt x="25700" y="5259"/>
                  </a:cubicBezTo>
                  <a:cubicBezTo>
                    <a:pt x="25700" y="5187"/>
                    <a:pt x="25724" y="5138"/>
                    <a:pt x="25724" y="5066"/>
                  </a:cubicBezTo>
                  <a:cubicBezTo>
                    <a:pt x="25917" y="3933"/>
                    <a:pt x="26472" y="3137"/>
                    <a:pt x="26761" y="3137"/>
                  </a:cubicBezTo>
                  <a:close/>
                  <a:moveTo>
                    <a:pt x="17045" y="3186"/>
                  </a:moveTo>
                  <a:cubicBezTo>
                    <a:pt x="17190" y="3186"/>
                    <a:pt x="17310" y="3258"/>
                    <a:pt x="17455" y="3427"/>
                  </a:cubicBezTo>
                  <a:cubicBezTo>
                    <a:pt x="17720" y="3812"/>
                    <a:pt x="17865" y="4560"/>
                    <a:pt x="17817" y="5452"/>
                  </a:cubicBezTo>
                  <a:cubicBezTo>
                    <a:pt x="17238" y="5138"/>
                    <a:pt x="16780" y="4704"/>
                    <a:pt x="16539" y="4246"/>
                  </a:cubicBezTo>
                  <a:cubicBezTo>
                    <a:pt x="16298" y="3812"/>
                    <a:pt x="16346" y="3475"/>
                    <a:pt x="16732" y="3282"/>
                  </a:cubicBezTo>
                  <a:cubicBezTo>
                    <a:pt x="16852" y="3210"/>
                    <a:pt x="16949" y="3186"/>
                    <a:pt x="17045" y="3186"/>
                  </a:cubicBezTo>
                  <a:close/>
                  <a:moveTo>
                    <a:pt x="29774" y="6320"/>
                  </a:moveTo>
                  <a:cubicBezTo>
                    <a:pt x="29943" y="6392"/>
                    <a:pt x="29991" y="6681"/>
                    <a:pt x="29895" y="6995"/>
                  </a:cubicBezTo>
                  <a:cubicBezTo>
                    <a:pt x="29774" y="7405"/>
                    <a:pt x="29340" y="7983"/>
                    <a:pt x="28424" y="8128"/>
                  </a:cubicBezTo>
                  <a:cubicBezTo>
                    <a:pt x="28497" y="7911"/>
                    <a:pt x="28569" y="7718"/>
                    <a:pt x="28617" y="7597"/>
                  </a:cubicBezTo>
                  <a:cubicBezTo>
                    <a:pt x="29051" y="6754"/>
                    <a:pt x="29582" y="6320"/>
                    <a:pt x="29750" y="6320"/>
                  </a:cubicBezTo>
                  <a:close/>
                  <a:moveTo>
                    <a:pt x="12513" y="8080"/>
                  </a:moveTo>
                  <a:cubicBezTo>
                    <a:pt x="12585" y="8080"/>
                    <a:pt x="12633" y="8104"/>
                    <a:pt x="12706" y="8152"/>
                  </a:cubicBezTo>
                  <a:cubicBezTo>
                    <a:pt x="13019" y="8345"/>
                    <a:pt x="13333" y="8996"/>
                    <a:pt x="13429" y="9815"/>
                  </a:cubicBezTo>
                  <a:cubicBezTo>
                    <a:pt x="13405" y="9815"/>
                    <a:pt x="13381" y="9815"/>
                    <a:pt x="13357" y="9791"/>
                  </a:cubicBezTo>
                  <a:cubicBezTo>
                    <a:pt x="12609" y="9502"/>
                    <a:pt x="12127" y="8923"/>
                    <a:pt x="12103" y="8538"/>
                  </a:cubicBezTo>
                  <a:cubicBezTo>
                    <a:pt x="12079" y="8345"/>
                    <a:pt x="12151" y="8224"/>
                    <a:pt x="12320" y="8128"/>
                  </a:cubicBezTo>
                  <a:cubicBezTo>
                    <a:pt x="12392" y="8104"/>
                    <a:pt x="12465" y="8080"/>
                    <a:pt x="12513" y="8080"/>
                  </a:cubicBezTo>
                  <a:close/>
                  <a:moveTo>
                    <a:pt x="33029" y="10105"/>
                  </a:moveTo>
                  <a:cubicBezTo>
                    <a:pt x="33053" y="10105"/>
                    <a:pt x="33101" y="10105"/>
                    <a:pt x="33125" y="10129"/>
                  </a:cubicBezTo>
                  <a:cubicBezTo>
                    <a:pt x="33318" y="10177"/>
                    <a:pt x="33415" y="10298"/>
                    <a:pt x="33439" y="10490"/>
                  </a:cubicBezTo>
                  <a:cubicBezTo>
                    <a:pt x="33487" y="10780"/>
                    <a:pt x="33294" y="11262"/>
                    <a:pt x="32764" y="11599"/>
                  </a:cubicBezTo>
                  <a:cubicBezTo>
                    <a:pt x="32619" y="11720"/>
                    <a:pt x="32330" y="11865"/>
                    <a:pt x="31944" y="11937"/>
                  </a:cubicBezTo>
                  <a:cubicBezTo>
                    <a:pt x="31992" y="11648"/>
                    <a:pt x="32065" y="11358"/>
                    <a:pt x="32161" y="11117"/>
                  </a:cubicBezTo>
                  <a:cubicBezTo>
                    <a:pt x="32354" y="10635"/>
                    <a:pt x="32667" y="10105"/>
                    <a:pt x="33029" y="10105"/>
                  </a:cubicBezTo>
                  <a:close/>
                  <a:moveTo>
                    <a:pt x="9089" y="12805"/>
                  </a:moveTo>
                  <a:cubicBezTo>
                    <a:pt x="9138" y="12805"/>
                    <a:pt x="9186" y="12829"/>
                    <a:pt x="9282" y="12925"/>
                  </a:cubicBezTo>
                  <a:cubicBezTo>
                    <a:pt x="9403" y="13094"/>
                    <a:pt x="9523" y="13335"/>
                    <a:pt x="9596" y="13649"/>
                  </a:cubicBezTo>
                  <a:cubicBezTo>
                    <a:pt x="9258" y="13552"/>
                    <a:pt x="9041" y="13408"/>
                    <a:pt x="8945" y="13239"/>
                  </a:cubicBezTo>
                  <a:cubicBezTo>
                    <a:pt x="8873" y="13142"/>
                    <a:pt x="8824" y="12974"/>
                    <a:pt x="9017" y="12829"/>
                  </a:cubicBezTo>
                  <a:cubicBezTo>
                    <a:pt x="9017" y="12805"/>
                    <a:pt x="9041" y="12805"/>
                    <a:pt x="9089" y="12805"/>
                  </a:cubicBezTo>
                  <a:close/>
                  <a:moveTo>
                    <a:pt x="36824" y="14069"/>
                  </a:moveTo>
                  <a:cubicBezTo>
                    <a:pt x="36946" y="14069"/>
                    <a:pt x="37067" y="14100"/>
                    <a:pt x="37176" y="14179"/>
                  </a:cubicBezTo>
                  <a:cubicBezTo>
                    <a:pt x="37586" y="14517"/>
                    <a:pt x="37441" y="14758"/>
                    <a:pt x="37393" y="14854"/>
                  </a:cubicBezTo>
                  <a:cubicBezTo>
                    <a:pt x="37111" y="15299"/>
                    <a:pt x="36193" y="15699"/>
                    <a:pt x="35101" y="15699"/>
                  </a:cubicBezTo>
                  <a:cubicBezTo>
                    <a:pt x="35070" y="15699"/>
                    <a:pt x="35038" y="15699"/>
                    <a:pt x="35006" y="15698"/>
                  </a:cubicBezTo>
                  <a:cubicBezTo>
                    <a:pt x="35295" y="15023"/>
                    <a:pt x="35826" y="14444"/>
                    <a:pt x="36332" y="14203"/>
                  </a:cubicBezTo>
                  <a:cubicBezTo>
                    <a:pt x="36474" y="14132"/>
                    <a:pt x="36650" y="14069"/>
                    <a:pt x="36824" y="14069"/>
                  </a:cubicBezTo>
                  <a:close/>
                  <a:moveTo>
                    <a:pt x="4461" y="15505"/>
                  </a:moveTo>
                  <a:cubicBezTo>
                    <a:pt x="4509" y="15505"/>
                    <a:pt x="4533" y="15529"/>
                    <a:pt x="4557" y="15553"/>
                  </a:cubicBezTo>
                  <a:cubicBezTo>
                    <a:pt x="4774" y="15722"/>
                    <a:pt x="4919" y="16397"/>
                    <a:pt x="4871" y="17265"/>
                  </a:cubicBezTo>
                  <a:cubicBezTo>
                    <a:pt x="4388" y="16903"/>
                    <a:pt x="4027" y="16445"/>
                    <a:pt x="4003" y="16059"/>
                  </a:cubicBezTo>
                  <a:cubicBezTo>
                    <a:pt x="3979" y="15867"/>
                    <a:pt x="4075" y="15698"/>
                    <a:pt x="4292" y="15577"/>
                  </a:cubicBezTo>
                  <a:cubicBezTo>
                    <a:pt x="4364" y="15529"/>
                    <a:pt x="4412" y="15505"/>
                    <a:pt x="4461" y="15505"/>
                  </a:cubicBezTo>
                  <a:close/>
                  <a:moveTo>
                    <a:pt x="40060" y="17793"/>
                  </a:moveTo>
                  <a:cubicBezTo>
                    <a:pt x="40172" y="17793"/>
                    <a:pt x="40288" y="17815"/>
                    <a:pt x="40406" y="17868"/>
                  </a:cubicBezTo>
                  <a:cubicBezTo>
                    <a:pt x="40599" y="17940"/>
                    <a:pt x="40840" y="18085"/>
                    <a:pt x="40864" y="18302"/>
                  </a:cubicBezTo>
                  <a:cubicBezTo>
                    <a:pt x="40888" y="18494"/>
                    <a:pt x="40744" y="18736"/>
                    <a:pt x="40454" y="18928"/>
                  </a:cubicBezTo>
                  <a:cubicBezTo>
                    <a:pt x="40020" y="19226"/>
                    <a:pt x="39389" y="19436"/>
                    <a:pt x="38605" y="19436"/>
                  </a:cubicBezTo>
                  <a:cubicBezTo>
                    <a:pt x="38563" y="19436"/>
                    <a:pt x="38520" y="19436"/>
                    <a:pt x="38478" y="19435"/>
                  </a:cubicBezTo>
                  <a:cubicBezTo>
                    <a:pt x="38646" y="18904"/>
                    <a:pt x="38960" y="18398"/>
                    <a:pt x="39321" y="18109"/>
                  </a:cubicBezTo>
                  <a:cubicBezTo>
                    <a:pt x="39497" y="17951"/>
                    <a:pt x="39761" y="17793"/>
                    <a:pt x="40060" y="17793"/>
                  </a:cubicBezTo>
                  <a:close/>
                  <a:moveTo>
                    <a:pt x="22217" y="0"/>
                  </a:moveTo>
                  <a:cubicBezTo>
                    <a:pt x="22000" y="0"/>
                    <a:pt x="21805" y="120"/>
                    <a:pt x="21650" y="341"/>
                  </a:cubicBezTo>
                  <a:cubicBezTo>
                    <a:pt x="21216" y="992"/>
                    <a:pt x="21240" y="2607"/>
                    <a:pt x="21843" y="3957"/>
                  </a:cubicBezTo>
                  <a:cubicBezTo>
                    <a:pt x="21433" y="4704"/>
                    <a:pt x="20927" y="5331"/>
                    <a:pt x="20348" y="5645"/>
                  </a:cubicBezTo>
                  <a:cubicBezTo>
                    <a:pt x="20052" y="5809"/>
                    <a:pt x="19726" y="5879"/>
                    <a:pt x="19393" y="5879"/>
                  </a:cubicBezTo>
                  <a:cubicBezTo>
                    <a:pt x="18994" y="5879"/>
                    <a:pt x="18584" y="5778"/>
                    <a:pt x="18202" y="5621"/>
                  </a:cubicBezTo>
                  <a:cubicBezTo>
                    <a:pt x="18299" y="4608"/>
                    <a:pt x="18130" y="3692"/>
                    <a:pt x="17768" y="3210"/>
                  </a:cubicBezTo>
                  <a:cubicBezTo>
                    <a:pt x="17567" y="2930"/>
                    <a:pt x="17304" y="2781"/>
                    <a:pt x="17021" y="2781"/>
                  </a:cubicBezTo>
                  <a:cubicBezTo>
                    <a:pt x="16865" y="2781"/>
                    <a:pt x="16702" y="2826"/>
                    <a:pt x="16539" y="2920"/>
                  </a:cubicBezTo>
                  <a:cubicBezTo>
                    <a:pt x="15960" y="3234"/>
                    <a:pt x="15840" y="3812"/>
                    <a:pt x="16177" y="4439"/>
                  </a:cubicBezTo>
                  <a:cubicBezTo>
                    <a:pt x="16467" y="4994"/>
                    <a:pt x="17069" y="5524"/>
                    <a:pt x="17768" y="5862"/>
                  </a:cubicBezTo>
                  <a:cubicBezTo>
                    <a:pt x="17624" y="7019"/>
                    <a:pt x="17142" y="8297"/>
                    <a:pt x="16201" y="9164"/>
                  </a:cubicBezTo>
                  <a:cubicBezTo>
                    <a:pt x="15521" y="9808"/>
                    <a:pt x="14840" y="9975"/>
                    <a:pt x="14299" y="9975"/>
                  </a:cubicBezTo>
                  <a:cubicBezTo>
                    <a:pt x="14131" y="9975"/>
                    <a:pt x="13976" y="9959"/>
                    <a:pt x="13839" y="9936"/>
                  </a:cubicBezTo>
                  <a:cubicBezTo>
                    <a:pt x="13766" y="8948"/>
                    <a:pt x="13405" y="8104"/>
                    <a:pt x="12923" y="7790"/>
                  </a:cubicBezTo>
                  <a:cubicBezTo>
                    <a:pt x="12802" y="7718"/>
                    <a:pt x="12670" y="7682"/>
                    <a:pt x="12534" y="7682"/>
                  </a:cubicBezTo>
                  <a:cubicBezTo>
                    <a:pt x="12398" y="7682"/>
                    <a:pt x="12260" y="7718"/>
                    <a:pt x="12127" y="7790"/>
                  </a:cubicBezTo>
                  <a:cubicBezTo>
                    <a:pt x="11838" y="7959"/>
                    <a:pt x="11669" y="8224"/>
                    <a:pt x="11693" y="8562"/>
                  </a:cubicBezTo>
                  <a:cubicBezTo>
                    <a:pt x="11741" y="9164"/>
                    <a:pt x="12368" y="9840"/>
                    <a:pt x="13212" y="10177"/>
                  </a:cubicBezTo>
                  <a:cubicBezTo>
                    <a:pt x="13284" y="10201"/>
                    <a:pt x="13381" y="10225"/>
                    <a:pt x="13453" y="10249"/>
                  </a:cubicBezTo>
                  <a:cubicBezTo>
                    <a:pt x="13453" y="10394"/>
                    <a:pt x="13453" y="10539"/>
                    <a:pt x="13453" y="10683"/>
                  </a:cubicBezTo>
                  <a:cubicBezTo>
                    <a:pt x="13381" y="11913"/>
                    <a:pt x="12850" y="12853"/>
                    <a:pt x="12007" y="13239"/>
                  </a:cubicBezTo>
                  <a:cubicBezTo>
                    <a:pt x="11320" y="13572"/>
                    <a:pt x="10724" y="13707"/>
                    <a:pt x="10232" y="13707"/>
                  </a:cubicBezTo>
                  <a:cubicBezTo>
                    <a:pt x="10154" y="13707"/>
                    <a:pt x="10078" y="13703"/>
                    <a:pt x="10006" y="13697"/>
                  </a:cubicBezTo>
                  <a:cubicBezTo>
                    <a:pt x="9933" y="13263"/>
                    <a:pt x="9789" y="12901"/>
                    <a:pt x="9596" y="12684"/>
                  </a:cubicBezTo>
                  <a:cubicBezTo>
                    <a:pt x="9421" y="12470"/>
                    <a:pt x="9247" y="12389"/>
                    <a:pt x="9094" y="12389"/>
                  </a:cubicBezTo>
                  <a:cubicBezTo>
                    <a:pt x="8971" y="12389"/>
                    <a:pt x="8862" y="12441"/>
                    <a:pt x="8776" y="12516"/>
                  </a:cubicBezTo>
                  <a:cubicBezTo>
                    <a:pt x="8463" y="12757"/>
                    <a:pt x="8390" y="13118"/>
                    <a:pt x="8607" y="13456"/>
                  </a:cubicBezTo>
                  <a:cubicBezTo>
                    <a:pt x="8776" y="13745"/>
                    <a:pt x="9162" y="13986"/>
                    <a:pt x="9644" y="14058"/>
                  </a:cubicBezTo>
                  <a:cubicBezTo>
                    <a:pt x="9740" y="14999"/>
                    <a:pt x="9451" y="16276"/>
                    <a:pt x="8318" y="17217"/>
                  </a:cubicBezTo>
                  <a:cubicBezTo>
                    <a:pt x="7739" y="17677"/>
                    <a:pt x="7149" y="17820"/>
                    <a:pt x="6641" y="17820"/>
                  </a:cubicBezTo>
                  <a:cubicBezTo>
                    <a:pt x="6112" y="17820"/>
                    <a:pt x="5671" y="17665"/>
                    <a:pt x="5425" y="17554"/>
                  </a:cubicBezTo>
                  <a:cubicBezTo>
                    <a:pt x="5377" y="17530"/>
                    <a:pt x="5329" y="17506"/>
                    <a:pt x="5280" y="17482"/>
                  </a:cubicBezTo>
                  <a:cubicBezTo>
                    <a:pt x="5329" y="16469"/>
                    <a:pt x="5208" y="15529"/>
                    <a:pt x="4798" y="15216"/>
                  </a:cubicBezTo>
                  <a:cubicBezTo>
                    <a:pt x="4726" y="15172"/>
                    <a:pt x="4610" y="15112"/>
                    <a:pt x="4451" y="15112"/>
                  </a:cubicBezTo>
                  <a:cubicBezTo>
                    <a:pt x="4345" y="15112"/>
                    <a:pt x="4220" y="15139"/>
                    <a:pt x="4075" y="15216"/>
                  </a:cubicBezTo>
                  <a:cubicBezTo>
                    <a:pt x="3737" y="15433"/>
                    <a:pt x="3569" y="15722"/>
                    <a:pt x="3593" y="16108"/>
                  </a:cubicBezTo>
                  <a:cubicBezTo>
                    <a:pt x="3641" y="16662"/>
                    <a:pt x="4123" y="17289"/>
                    <a:pt x="4846" y="17723"/>
                  </a:cubicBezTo>
                  <a:cubicBezTo>
                    <a:pt x="4822" y="18085"/>
                    <a:pt x="4750" y="18446"/>
                    <a:pt x="4654" y="18832"/>
                  </a:cubicBezTo>
                  <a:cubicBezTo>
                    <a:pt x="4340" y="20086"/>
                    <a:pt x="3810" y="20881"/>
                    <a:pt x="3231" y="20978"/>
                  </a:cubicBezTo>
                  <a:cubicBezTo>
                    <a:pt x="3148" y="20990"/>
                    <a:pt x="3066" y="20996"/>
                    <a:pt x="2986" y="20996"/>
                  </a:cubicBezTo>
                  <a:cubicBezTo>
                    <a:pt x="1355" y="20996"/>
                    <a:pt x="433" y="18542"/>
                    <a:pt x="410" y="18519"/>
                  </a:cubicBezTo>
                  <a:cubicBezTo>
                    <a:pt x="392" y="18443"/>
                    <a:pt x="314" y="18383"/>
                    <a:pt x="235" y="18383"/>
                  </a:cubicBezTo>
                  <a:cubicBezTo>
                    <a:pt x="213" y="18383"/>
                    <a:pt x="191" y="18387"/>
                    <a:pt x="169" y="18398"/>
                  </a:cubicBezTo>
                  <a:cubicBezTo>
                    <a:pt x="49" y="18446"/>
                    <a:pt x="1" y="18543"/>
                    <a:pt x="49" y="18663"/>
                  </a:cubicBezTo>
                  <a:cubicBezTo>
                    <a:pt x="94" y="18777"/>
                    <a:pt x="1067" y="21390"/>
                    <a:pt x="2965" y="21390"/>
                  </a:cubicBezTo>
                  <a:cubicBezTo>
                    <a:pt x="3075" y="21390"/>
                    <a:pt x="3188" y="21382"/>
                    <a:pt x="3303" y="21363"/>
                  </a:cubicBezTo>
                  <a:cubicBezTo>
                    <a:pt x="4051" y="21243"/>
                    <a:pt x="4702" y="20375"/>
                    <a:pt x="5039" y="18928"/>
                  </a:cubicBezTo>
                  <a:cubicBezTo>
                    <a:pt x="5136" y="18615"/>
                    <a:pt x="5184" y="18253"/>
                    <a:pt x="5232" y="17916"/>
                  </a:cubicBezTo>
                  <a:cubicBezTo>
                    <a:pt x="5232" y="17916"/>
                    <a:pt x="5256" y="17940"/>
                    <a:pt x="5280" y="17940"/>
                  </a:cubicBezTo>
                  <a:cubicBezTo>
                    <a:pt x="5724" y="18138"/>
                    <a:pt x="6179" y="18237"/>
                    <a:pt x="6625" y="18237"/>
                  </a:cubicBezTo>
                  <a:cubicBezTo>
                    <a:pt x="7317" y="18237"/>
                    <a:pt x="7987" y="17999"/>
                    <a:pt x="8559" y="17530"/>
                  </a:cubicBezTo>
                  <a:cubicBezTo>
                    <a:pt x="9789" y="16518"/>
                    <a:pt x="10150" y="15167"/>
                    <a:pt x="10078" y="14107"/>
                  </a:cubicBezTo>
                  <a:lnTo>
                    <a:pt x="10078" y="14107"/>
                  </a:lnTo>
                  <a:cubicBezTo>
                    <a:pt x="10119" y="14108"/>
                    <a:pt x="10160" y="14109"/>
                    <a:pt x="10202" y="14109"/>
                  </a:cubicBezTo>
                  <a:cubicBezTo>
                    <a:pt x="10759" y="14109"/>
                    <a:pt x="11436" y="13959"/>
                    <a:pt x="12175" y="13600"/>
                  </a:cubicBezTo>
                  <a:cubicBezTo>
                    <a:pt x="13140" y="13142"/>
                    <a:pt x="13766" y="12082"/>
                    <a:pt x="13839" y="10707"/>
                  </a:cubicBezTo>
                  <a:cubicBezTo>
                    <a:pt x="13863" y="10587"/>
                    <a:pt x="13863" y="10466"/>
                    <a:pt x="13863" y="10346"/>
                  </a:cubicBezTo>
                  <a:cubicBezTo>
                    <a:pt x="14009" y="10369"/>
                    <a:pt x="14156" y="10380"/>
                    <a:pt x="14302" y="10380"/>
                  </a:cubicBezTo>
                  <a:cubicBezTo>
                    <a:pt x="15068" y="10380"/>
                    <a:pt x="15819" y="10065"/>
                    <a:pt x="16467" y="9478"/>
                  </a:cubicBezTo>
                  <a:cubicBezTo>
                    <a:pt x="17431" y="8562"/>
                    <a:pt x="17961" y="7260"/>
                    <a:pt x="18154" y="6030"/>
                  </a:cubicBezTo>
                  <a:cubicBezTo>
                    <a:pt x="18547" y="6190"/>
                    <a:pt x="18964" y="6281"/>
                    <a:pt x="19378" y="6281"/>
                  </a:cubicBezTo>
                  <a:cubicBezTo>
                    <a:pt x="19777" y="6281"/>
                    <a:pt x="20174" y="6196"/>
                    <a:pt x="20541" y="6006"/>
                  </a:cubicBezTo>
                  <a:cubicBezTo>
                    <a:pt x="21120" y="5693"/>
                    <a:pt x="21650" y="5090"/>
                    <a:pt x="22060" y="4391"/>
                  </a:cubicBezTo>
                  <a:cubicBezTo>
                    <a:pt x="22614" y="5355"/>
                    <a:pt x="23410" y="5886"/>
                    <a:pt x="24374" y="5886"/>
                  </a:cubicBezTo>
                  <a:cubicBezTo>
                    <a:pt x="24712" y="5886"/>
                    <a:pt x="25001" y="5862"/>
                    <a:pt x="25242" y="5813"/>
                  </a:cubicBezTo>
                  <a:cubicBezTo>
                    <a:pt x="25242" y="6995"/>
                    <a:pt x="25700" y="8176"/>
                    <a:pt x="27074" y="8465"/>
                  </a:cubicBezTo>
                  <a:cubicBezTo>
                    <a:pt x="27364" y="8514"/>
                    <a:pt x="27653" y="8538"/>
                    <a:pt x="27894" y="8562"/>
                  </a:cubicBezTo>
                  <a:cubicBezTo>
                    <a:pt x="27701" y="9719"/>
                    <a:pt x="28039" y="10973"/>
                    <a:pt x="29461" y="11768"/>
                  </a:cubicBezTo>
                  <a:cubicBezTo>
                    <a:pt x="30232" y="12226"/>
                    <a:pt x="30932" y="12371"/>
                    <a:pt x="31486" y="12371"/>
                  </a:cubicBezTo>
                  <a:cubicBezTo>
                    <a:pt x="31414" y="13721"/>
                    <a:pt x="31800" y="15192"/>
                    <a:pt x="33125" y="15746"/>
                  </a:cubicBezTo>
                  <a:cubicBezTo>
                    <a:pt x="33559" y="15915"/>
                    <a:pt x="33993" y="16035"/>
                    <a:pt x="34451" y="16084"/>
                  </a:cubicBezTo>
                  <a:cubicBezTo>
                    <a:pt x="34379" y="16325"/>
                    <a:pt x="34331" y="16590"/>
                    <a:pt x="34331" y="16855"/>
                  </a:cubicBezTo>
                  <a:cubicBezTo>
                    <a:pt x="34331" y="17578"/>
                    <a:pt x="34644" y="18567"/>
                    <a:pt x="35994" y="19218"/>
                  </a:cubicBezTo>
                  <a:cubicBezTo>
                    <a:pt x="36694" y="19555"/>
                    <a:pt x="37369" y="19748"/>
                    <a:pt x="37995" y="19820"/>
                  </a:cubicBezTo>
                  <a:cubicBezTo>
                    <a:pt x="37947" y="20182"/>
                    <a:pt x="37947" y="20544"/>
                    <a:pt x="38019" y="20881"/>
                  </a:cubicBezTo>
                  <a:cubicBezTo>
                    <a:pt x="38164" y="21532"/>
                    <a:pt x="38622" y="22376"/>
                    <a:pt x="39972" y="22738"/>
                  </a:cubicBezTo>
                  <a:cubicBezTo>
                    <a:pt x="40406" y="22834"/>
                    <a:pt x="40792" y="22906"/>
                    <a:pt x="41154" y="22906"/>
                  </a:cubicBezTo>
                  <a:cubicBezTo>
                    <a:pt x="41780" y="22906"/>
                    <a:pt x="42311" y="22738"/>
                    <a:pt x="42769" y="22424"/>
                  </a:cubicBezTo>
                  <a:cubicBezTo>
                    <a:pt x="43878" y="21629"/>
                    <a:pt x="44022" y="20182"/>
                    <a:pt x="44022" y="20134"/>
                  </a:cubicBezTo>
                  <a:cubicBezTo>
                    <a:pt x="44047" y="20013"/>
                    <a:pt x="43950" y="19917"/>
                    <a:pt x="43854" y="19917"/>
                  </a:cubicBezTo>
                  <a:cubicBezTo>
                    <a:pt x="43841" y="19914"/>
                    <a:pt x="43828" y="19913"/>
                    <a:pt x="43816" y="19913"/>
                  </a:cubicBezTo>
                  <a:cubicBezTo>
                    <a:pt x="43714" y="19913"/>
                    <a:pt x="43637" y="19999"/>
                    <a:pt x="43637" y="20086"/>
                  </a:cubicBezTo>
                  <a:cubicBezTo>
                    <a:pt x="43637" y="20110"/>
                    <a:pt x="43492" y="21412"/>
                    <a:pt x="42528" y="22087"/>
                  </a:cubicBezTo>
                  <a:cubicBezTo>
                    <a:pt x="42149" y="22359"/>
                    <a:pt x="41684" y="22499"/>
                    <a:pt x="41140" y="22499"/>
                  </a:cubicBezTo>
                  <a:cubicBezTo>
                    <a:pt x="40818" y="22499"/>
                    <a:pt x="40469" y="22450"/>
                    <a:pt x="40093" y="22352"/>
                  </a:cubicBezTo>
                  <a:cubicBezTo>
                    <a:pt x="39177" y="22111"/>
                    <a:pt x="38598" y="21556"/>
                    <a:pt x="38405" y="20785"/>
                  </a:cubicBezTo>
                  <a:cubicBezTo>
                    <a:pt x="38333" y="20471"/>
                    <a:pt x="38333" y="20158"/>
                    <a:pt x="38405" y="19844"/>
                  </a:cubicBezTo>
                  <a:cubicBezTo>
                    <a:pt x="38448" y="19846"/>
                    <a:pt x="38491" y="19846"/>
                    <a:pt x="38534" y="19846"/>
                  </a:cubicBezTo>
                  <a:cubicBezTo>
                    <a:pt x="39420" y="19846"/>
                    <a:pt x="40188" y="19611"/>
                    <a:pt x="40671" y="19266"/>
                  </a:cubicBezTo>
                  <a:cubicBezTo>
                    <a:pt x="41081" y="18977"/>
                    <a:pt x="41298" y="18615"/>
                    <a:pt x="41274" y="18253"/>
                  </a:cubicBezTo>
                  <a:cubicBezTo>
                    <a:pt x="41250" y="18036"/>
                    <a:pt x="41105" y="17723"/>
                    <a:pt x="40575" y="17482"/>
                  </a:cubicBezTo>
                  <a:cubicBezTo>
                    <a:pt x="40417" y="17422"/>
                    <a:pt x="40257" y="17392"/>
                    <a:pt x="40097" y="17392"/>
                  </a:cubicBezTo>
                  <a:cubicBezTo>
                    <a:pt x="39743" y="17392"/>
                    <a:pt x="39388" y="17537"/>
                    <a:pt x="39056" y="17819"/>
                  </a:cubicBezTo>
                  <a:cubicBezTo>
                    <a:pt x="38598" y="18205"/>
                    <a:pt x="38236" y="18784"/>
                    <a:pt x="38068" y="19411"/>
                  </a:cubicBezTo>
                  <a:cubicBezTo>
                    <a:pt x="37489" y="19362"/>
                    <a:pt x="36838" y="19194"/>
                    <a:pt x="36163" y="18856"/>
                  </a:cubicBezTo>
                  <a:cubicBezTo>
                    <a:pt x="35247" y="18422"/>
                    <a:pt x="34741" y="17723"/>
                    <a:pt x="34741" y="16855"/>
                  </a:cubicBezTo>
                  <a:cubicBezTo>
                    <a:pt x="34741" y="16614"/>
                    <a:pt x="34789" y="16349"/>
                    <a:pt x="34861" y="16108"/>
                  </a:cubicBezTo>
                  <a:cubicBezTo>
                    <a:pt x="34925" y="16110"/>
                    <a:pt x="34989" y="16111"/>
                    <a:pt x="35052" y="16111"/>
                  </a:cubicBezTo>
                  <a:cubicBezTo>
                    <a:pt x="36297" y="16111"/>
                    <a:pt x="37363" y="15666"/>
                    <a:pt x="37730" y="15047"/>
                  </a:cubicBezTo>
                  <a:cubicBezTo>
                    <a:pt x="37971" y="14637"/>
                    <a:pt x="37851" y="14203"/>
                    <a:pt x="37417" y="13866"/>
                  </a:cubicBezTo>
                  <a:cubicBezTo>
                    <a:pt x="37244" y="13730"/>
                    <a:pt x="37046" y="13664"/>
                    <a:pt x="36829" y="13664"/>
                  </a:cubicBezTo>
                  <a:cubicBezTo>
                    <a:pt x="36622" y="13664"/>
                    <a:pt x="36398" y="13724"/>
                    <a:pt x="36163" y="13842"/>
                  </a:cubicBezTo>
                  <a:cubicBezTo>
                    <a:pt x="35536" y="14131"/>
                    <a:pt x="34909" y="14830"/>
                    <a:pt x="34572" y="15674"/>
                  </a:cubicBezTo>
                  <a:cubicBezTo>
                    <a:pt x="34138" y="15650"/>
                    <a:pt x="33704" y="15529"/>
                    <a:pt x="33270" y="15360"/>
                  </a:cubicBezTo>
                  <a:cubicBezTo>
                    <a:pt x="32113" y="14878"/>
                    <a:pt x="31800" y="13552"/>
                    <a:pt x="31896" y="12347"/>
                  </a:cubicBezTo>
                  <a:cubicBezTo>
                    <a:pt x="32426" y="12274"/>
                    <a:pt x="32788" y="12082"/>
                    <a:pt x="33005" y="11937"/>
                  </a:cubicBezTo>
                  <a:cubicBezTo>
                    <a:pt x="33584" y="11551"/>
                    <a:pt x="33921" y="10949"/>
                    <a:pt x="33849" y="10418"/>
                  </a:cubicBezTo>
                  <a:cubicBezTo>
                    <a:pt x="33801" y="10105"/>
                    <a:pt x="33584" y="9840"/>
                    <a:pt x="33270" y="9743"/>
                  </a:cubicBezTo>
                  <a:cubicBezTo>
                    <a:pt x="33189" y="9715"/>
                    <a:pt x="33107" y="9701"/>
                    <a:pt x="33026" y="9701"/>
                  </a:cubicBezTo>
                  <a:cubicBezTo>
                    <a:pt x="32551" y="9701"/>
                    <a:pt x="32088" y="10170"/>
                    <a:pt x="31800" y="10973"/>
                  </a:cubicBezTo>
                  <a:cubicBezTo>
                    <a:pt x="31679" y="11262"/>
                    <a:pt x="31583" y="11624"/>
                    <a:pt x="31534" y="11985"/>
                  </a:cubicBezTo>
                  <a:cubicBezTo>
                    <a:pt x="31028" y="11985"/>
                    <a:pt x="30401" y="11865"/>
                    <a:pt x="29654" y="11431"/>
                  </a:cubicBezTo>
                  <a:cubicBezTo>
                    <a:pt x="28231" y="10611"/>
                    <a:pt x="28135" y="9406"/>
                    <a:pt x="28304" y="8538"/>
                  </a:cubicBezTo>
                  <a:cubicBezTo>
                    <a:pt x="29413" y="8441"/>
                    <a:pt x="30064" y="7814"/>
                    <a:pt x="30281" y="7115"/>
                  </a:cubicBezTo>
                  <a:cubicBezTo>
                    <a:pt x="30449" y="6585"/>
                    <a:pt x="30305" y="6103"/>
                    <a:pt x="29919" y="5934"/>
                  </a:cubicBezTo>
                  <a:cubicBezTo>
                    <a:pt x="29870" y="5914"/>
                    <a:pt x="29818" y="5905"/>
                    <a:pt x="29763" y="5905"/>
                  </a:cubicBezTo>
                  <a:cubicBezTo>
                    <a:pt x="29287" y="5905"/>
                    <a:pt x="28645" y="6628"/>
                    <a:pt x="28256" y="7429"/>
                  </a:cubicBezTo>
                  <a:cubicBezTo>
                    <a:pt x="28159" y="7646"/>
                    <a:pt x="28063" y="7911"/>
                    <a:pt x="27990" y="8152"/>
                  </a:cubicBezTo>
                  <a:cubicBezTo>
                    <a:pt x="27749" y="8152"/>
                    <a:pt x="27460" y="8128"/>
                    <a:pt x="27171" y="8055"/>
                  </a:cubicBezTo>
                  <a:cubicBezTo>
                    <a:pt x="25821" y="7790"/>
                    <a:pt x="25628" y="6561"/>
                    <a:pt x="25652" y="5717"/>
                  </a:cubicBezTo>
                  <a:cubicBezTo>
                    <a:pt x="26930" y="5331"/>
                    <a:pt x="27484" y="4415"/>
                    <a:pt x="27532" y="3740"/>
                  </a:cubicBezTo>
                  <a:cubicBezTo>
                    <a:pt x="27581" y="3210"/>
                    <a:pt x="27291" y="2800"/>
                    <a:pt x="26833" y="2752"/>
                  </a:cubicBezTo>
                  <a:cubicBezTo>
                    <a:pt x="26807" y="2748"/>
                    <a:pt x="26780" y="2746"/>
                    <a:pt x="26754" y="2746"/>
                  </a:cubicBezTo>
                  <a:cubicBezTo>
                    <a:pt x="26110" y="2746"/>
                    <a:pt x="25524" y="3859"/>
                    <a:pt x="25338" y="4994"/>
                  </a:cubicBezTo>
                  <a:cubicBezTo>
                    <a:pt x="25314" y="5138"/>
                    <a:pt x="25290" y="5259"/>
                    <a:pt x="25266" y="5379"/>
                  </a:cubicBezTo>
                  <a:cubicBezTo>
                    <a:pt x="25001" y="5452"/>
                    <a:pt x="24712" y="5476"/>
                    <a:pt x="24374" y="5476"/>
                  </a:cubicBezTo>
                  <a:cubicBezTo>
                    <a:pt x="23313" y="5476"/>
                    <a:pt x="22687" y="4704"/>
                    <a:pt x="22349" y="4078"/>
                  </a:cubicBezTo>
                  <a:cubicBezTo>
                    <a:pt x="22325" y="4029"/>
                    <a:pt x="22301" y="4005"/>
                    <a:pt x="22277" y="3957"/>
                  </a:cubicBezTo>
                  <a:cubicBezTo>
                    <a:pt x="22855" y="2824"/>
                    <a:pt x="23121" y="1522"/>
                    <a:pt x="22976" y="751"/>
                  </a:cubicBezTo>
                  <a:cubicBezTo>
                    <a:pt x="22855" y="148"/>
                    <a:pt x="22494" y="27"/>
                    <a:pt x="22277" y="3"/>
                  </a:cubicBezTo>
                  <a:cubicBezTo>
                    <a:pt x="22256" y="1"/>
                    <a:pt x="22236" y="0"/>
                    <a:pt x="22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9" name="Google Shape;2709;p71"/>
            <p:cNvSpPr/>
            <p:nvPr/>
          </p:nvSpPr>
          <p:spPr>
            <a:xfrm>
              <a:off x="3579834" y="3342580"/>
              <a:ext cx="24243" cy="308624"/>
            </a:xfrm>
            <a:custGeom>
              <a:avLst/>
              <a:gdLst/>
              <a:ahLst/>
              <a:cxnLst/>
              <a:rect l="l" t="t" r="r" b="b"/>
              <a:pathLst>
                <a:path w="1254" h="15964" extrusionOk="0">
                  <a:moveTo>
                    <a:pt x="224" y="0"/>
                  </a:moveTo>
                  <a:cubicBezTo>
                    <a:pt x="213" y="0"/>
                    <a:pt x="203" y="2"/>
                    <a:pt x="193" y="4"/>
                  </a:cubicBezTo>
                  <a:cubicBezTo>
                    <a:pt x="72" y="4"/>
                    <a:pt x="0" y="101"/>
                    <a:pt x="0" y="221"/>
                  </a:cubicBezTo>
                  <a:cubicBezTo>
                    <a:pt x="72" y="1740"/>
                    <a:pt x="627" y="15072"/>
                    <a:pt x="844" y="15843"/>
                  </a:cubicBezTo>
                  <a:cubicBezTo>
                    <a:pt x="868" y="15916"/>
                    <a:pt x="940" y="15964"/>
                    <a:pt x="1037" y="15964"/>
                  </a:cubicBezTo>
                  <a:lnTo>
                    <a:pt x="1085" y="15964"/>
                  </a:lnTo>
                  <a:cubicBezTo>
                    <a:pt x="1205" y="15940"/>
                    <a:pt x="1254" y="15819"/>
                    <a:pt x="1230" y="15723"/>
                  </a:cubicBezTo>
                  <a:cubicBezTo>
                    <a:pt x="1061" y="15168"/>
                    <a:pt x="651" y="6128"/>
                    <a:pt x="410" y="197"/>
                  </a:cubicBezTo>
                  <a:cubicBezTo>
                    <a:pt x="410" y="89"/>
                    <a:pt x="313" y="0"/>
                    <a:pt x="22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0" name="Google Shape;2710;p71"/>
            <p:cNvSpPr/>
            <p:nvPr/>
          </p:nvSpPr>
          <p:spPr>
            <a:xfrm>
              <a:off x="3608715" y="3437672"/>
              <a:ext cx="54556" cy="109132"/>
            </a:xfrm>
            <a:custGeom>
              <a:avLst/>
              <a:gdLst/>
              <a:ahLst/>
              <a:cxnLst/>
              <a:rect l="l" t="t" r="r" b="b"/>
              <a:pathLst>
                <a:path w="2822" h="5645" extrusionOk="0">
                  <a:moveTo>
                    <a:pt x="1152" y="1"/>
                  </a:moveTo>
                  <a:cubicBezTo>
                    <a:pt x="1130" y="1"/>
                    <a:pt x="1108" y="2"/>
                    <a:pt x="1086" y="3"/>
                  </a:cubicBezTo>
                  <a:cubicBezTo>
                    <a:pt x="483" y="51"/>
                    <a:pt x="73" y="775"/>
                    <a:pt x="49" y="799"/>
                  </a:cubicBezTo>
                  <a:cubicBezTo>
                    <a:pt x="1" y="895"/>
                    <a:pt x="25" y="1016"/>
                    <a:pt x="121" y="1088"/>
                  </a:cubicBezTo>
                  <a:cubicBezTo>
                    <a:pt x="147" y="1101"/>
                    <a:pt x="175" y="1107"/>
                    <a:pt x="203" y="1107"/>
                  </a:cubicBezTo>
                  <a:cubicBezTo>
                    <a:pt x="279" y="1107"/>
                    <a:pt x="358" y="1062"/>
                    <a:pt x="411" y="992"/>
                  </a:cubicBezTo>
                  <a:cubicBezTo>
                    <a:pt x="483" y="847"/>
                    <a:pt x="796" y="413"/>
                    <a:pt x="1110" y="389"/>
                  </a:cubicBezTo>
                  <a:cubicBezTo>
                    <a:pt x="1303" y="389"/>
                    <a:pt x="1496" y="485"/>
                    <a:pt x="1664" y="727"/>
                  </a:cubicBezTo>
                  <a:cubicBezTo>
                    <a:pt x="1954" y="1088"/>
                    <a:pt x="1520" y="2173"/>
                    <a:pt x="1158" y="3017"/>
                  </a:cubicBezTo>
                  <a:cubicBezTo>
                    <a:pt x="676" y="4150"/>
                    <a:pt x="266" y="5138"/>
                    <a:pt x="893" y="5476"/>
                  </a:cubicBezTo>
                  <a:cubicBezTo>
                    <a:pt x="1086" y="5596"/>
                    <a:pt x="1279" y="5645"/>
                    <a:pt x="1471" y="5645"/>
                  </a:cubicBezTo>
                  <a:cubicBezTo>
                    <a:pt x="2074" y="5645"/>
                    <a:pt x="2556" y="5162"/>
                    <a:pt x="2749" y="4801"/>
                  </a:cubicBezTo>
                  <a:cubicBezTo>
                    <a:pt x="2821" y="4704"/>
                    <a:pt x="2773" y="4584"/>
                    <a:pt x="2677" y="4536"/>
                  </a:cubicBezTo>
                  <a:cubicBezTo>
                    <a:pt x="2645" y="4512"/>
                    <a:pt x="2610" y="4501"/>
                    <a:pt x="2576" y="4501"/>
                  </a:cubicBezTo>
                  <a:cubicBezTo>
                    <a:pt x="2508" y="4501"/>
                    <a:pt x="2444" y="4544"/>
                    <a:pt x="2412" y="4608"/>
                  </a:cubicBezTo>
                  <a:cubicBezTo>
                    <a:pt x="2392" y="4628"/>
                    <a:pt x="2006" y="5253"/>
                    <a:pt x="1474" y="5253"/>
                  </a:cubicBezTo>
                  <a:cubicBezTo>
                    <a:pt x="1351" y="5253"/>
                    <a:pt x="1221" y="5220"/>
                    <a:pt x="1086" y="5138"/>
                  </a:cubicBezTo>
                  <a:cubicBezTo>
                    <a:pt x="772" y="4970"/>
                    <a:pt x="1206" y="3981"/>
                    <a:pt x="1520" y="3186"/>
                  </a:cubicBezTo>
                  <a:cubicBezTo>
                    <a:pt x="1978" y="2077"/>
                    <a:pt x="2412" y="1040"/>
                    <a:pt x="1978" y="485"/>
                  </a:cubicBezTo>
                  <a:cubicBezTo>
                    <a:pt x="1731" y="149"/>
                    <a:pt x="1443" y="1"/>
                    <a:pt x="115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1" name="Google Shape;2711;p71"/>
            <p:cNvSpPr/>
            <p:nvPr/>
          </p:nvSpPr>
          <p:spPr>
            <a:xfrm>
              <a:off x="3527619" y="3437266"/>
              <a:ext cx="49433" cy="109538"/>
            </a:xfrm>
            <a:custGeom>
              <a:avLst/>
              <a:gdLst/>
              <a:ahLst/>
              <a:cxnLst/>
              <a:rect l="l" t="t" r="r" b="b"/>
              <a:pathLst>
                <a:path w="2557" h="5666" extrusionOk="0">
                  <a:moveTo>
                    <a:pt x="1206" y="0"/>
                  </a:moveTo>
                  <a:cubicBezTo>
                    <a:pt x="893" y="0"/>
                    <a:pt x="604" y="193"/>
                    <a:pt x="387" y="579"/>
                  </a:cubicBezTo>
                  <a:cubicBezTo>
                    <a:pt x="1" y="1181"/>
                    <a:pt x="531" y="2170"/>
                    <a:pt x="1110" y="3207"/>
                  </a:cubicBezTo>
                  <a:cubicBezTo>
                    <a:pt x="1520" y="3954"/>
                    <a:pt x="2026" y="4894"/>
                    <a:pt x="1761" y="5111"/>
                  </a:cubicBezTo>
                  <a:cubicBezTo>
                    <a:pt x="1603" y="5225"/>
                    <a:pt x="1449" y="5269"/>
                    <a:pt x="1303" y="5269"/>
                  </a:cubicBezTo>
                  <a:cubicBezTo>
                    <a:pt x="800" y="5269"/>
                    <a:pt x="405" y="4744"/>
                    <a:pt x="387" y="4725"/>
                  </a:cubicBezTo>
                  <a:cubicBezTo>
                    <a:pt x="343" y="4667"/>
                    <a:pt x="281" y="4635"/>
                    <a:pt x="218" y="4635"/>
                  </a:cubicBezTo>
                  <a:cubicBezTo>
                    <a:pt x="177" y="4635"/>
                    <a:pt x="135" y="4649"/>
                    <a:pt x="97" y="4677"/>
                  </a:cubicBezTo>
                  <a:cubicBezTo>
                    <a:pt x="1" y="4750"/>
                    <a:pt x="1" y="4870"/>
                    <a:pt x="73" y="4966"/>
                  </a:cubicBezTo>
                  <a:cubicBezTo>
                    <a:pt x="290" y="5256"/>
                    <a:pt x="772" y="5666"/>
                    <a:pt x="1303" y="5666"/>
                  </a:cubicBezTo>
                  <a:cubicBezTo>
                    <a:pt x="1520" y="5666"/>
                    <a:pt x="1761" y="5593"/>
                    <a:pt x="2002" y="5425"/>
                  </a:cubicBezTo>
                  <a:cubicBezTo>
                    <a:pt x="2556" y="5015"/>
                    <a:pt x="2050" y="4099"/>
                    <a:pt x="1472" y="3014"/>
                  </a:cubicBezTo>
                  <a:cubicBezTo>
                    <a:pt x="1013" y="2194"/>
                    <a:pt x="459" y="1181"/>
                    <a:pt x="724" y="796"/>
                  </a:cubicBezTo>
                  <a:cubicBezTo>
                    <a:pt x="869" y="531"/>
                    <a:pt x="1038" y="410"/>
                    <a:pt x="1230" y="410"/>
                  </a:cubicBezTo>
                  <a:cubicBezTo>
                    <a:pt x="1240" y="409"/>
                    <a:pt x="1249" y="409"/>
                    <a:pt x="1259" y="409"/>
                  </a:cubicBezTo>
                  <a:cubicBezTo>
                    <a:pt x="1565" y="409"/>
                    <a:pt x="1908" y="777"/>
                    <a:pt x="2002" y="940"/>
                  </a:cubicBezTo>
                  <a:cubicBezTo>
                    <a:pt x="2049" y="987"/>
                    <a:pt x="2115" y="1014"/>
                    <a:pt x="2183" y="1014"/>
                  </a:cubicBezTo>
                  <a:cubicBezTo>
                    <a:pt x="2220" y="1014"/>
                    <a:pt x="2257" y="1006"/>
                    <a:pt x="2291" y="989"/>
                  </a:cubicBezTo>
                  <a:cubicBezTo>
                    <a:pt x="2364" y="916"/>
                    <a:pt x="2388" y="796"/>
                    <a:pt x="2339" y="699"/>
                  </a:cubicBezTo>
                  <a:cubicBezTo>
                    <a:pt x="2315" y="675"/>
                    <a:pt x="1833" y="0"/>
                    <a:pt x="120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2" name="Google Shape;2712;p71"/>
            <p:cNvSpPr/>
            <p:nvPr/>
          </p:nvSpPr>
          <p:spPr>
            <a:xfrm>
              <a:off x="3829637" y="3596578"/>
              <a:ext cx="91829" cy="10343"/>
            </a:xfrm>
            <a:custGeom>
              <a:avLst/>
              <a:gdLst/>
              <a:ahLst/>
              <a:cxnLst/>
              <a:rect l="l" t="t" r="r" b="b"/>
              <a:pathLst>
                <a:path w="4750" h="535" extrusionOk="0">
                  <a:moveTo>
                    <a:pt x="4569" y="1"/>
                  </a:moveTo>
                  <a:cubicBezTo>
                    <a:pt x="4557" y="1"/>
                    <a:pt x="4545" y="2"/>
                    <a:pt x="4532" y="4"/>
                  </a:cubicBezTo>
                  <a:cubicBezTo>
                    <a:pt x="3307" y="47"/>
                    <a:pt x="1027" y="129"/>
                    <a:pt x="377" y="129"/>
                  </a:cubicBezTo>
                  <a:cubicBezTo>
                    <a:pt x="298" y="129"/>
                    <a:pt x="243" y="127"/>
                    <a:pt x="217" y="125"/>
                  </a:cubicBezTo>
                  <a:cubicBezTo>
                    <a:pt x="97" y="125"/>
                    <a:pt x="0" y="221"/>
                    <a:pt x="0" y="318"/>
                  </a:cubicBezTo>
                  <a:cubicBezTo>
                    <a:pt x="0" y="438"/>
                    <a:pt x="72" y="535"/>
                    <a:pt x="193" y="535"/>
                  </a:cubicBezTo>
                  <a:lnTo>
                    <a:pt x="241" y="535"/>
                  </a:lnTo>
                  <a:cubicBezTo>
                    <a:pt x="820" y="535"/>
                    <a:pt x="4388" y="414"/>
                    <a:pt x="4557" y="390"/>
                  </a:cubicBezTo>
                  <a:cubicBezTo>
                    <a:pt x="4653" y="390"/>
                    <a:pt x="4749" y="294"/>
                    <a:pt x="4749" y="197"/>
                  </a:cubicBezTo>
                  <a:cubicBezTo>
                    <a:pt x="4749" y="89"/>
                    <a:pt x="4672" y="1"/>
                    <a:pt x="45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3" name="Google Shape;2713;p71"/>
            <p:cNvSpPr/>
            <p:nvPr/>
          </p:nvSpPr>
          <p:spPr>
            <a:xfrm>
              <a:off x="3869711" y="3568219"/>
              <a:ext cx="8410" cy="36384"/>
            </a:xfrm>
            <a:custGeom>
              <a:avLst/>
              <a:gdLst/>
              <a:ahLst/>
              <a:cxnLst/>
              <a:rect l="l" t="t" r="r" b="b"/>
              <a:pathLst>
                <a:path w="435" h="1882" extrusionOk="0">
                  <a:moveTo>
                    <a:pt x="217" y="1"/>
                  </a:moveTo>
                  <a:cubicBezTo>
                    <a:pt x="97" y="1"/>
                    <a:pt x="0" y="97"/>
                    <a:pt x="0" y="218"/>
                  </a:cubicBezTo>
                  <a:lnTo>
                    <a:pt x="25" y="1688"/>
                  </a:lnTo>
                  <a:cubicBezTo>
                    <a:pt x="25" y="1809"/>
                    <a:pt x="121" y="1881"/>
                    <a:pt x="217" y="1881"/>
                  </a:cubicBezTo>
                  <a:lnTo>
                    <a:pt x="242" y="1881"/>
                  </a:lnTo>
                  <a:cubicBezTo>
                    <a:pt x="338" y="1881"/>
                    <a:pt x="434" y="1809"/>
                    <a:pt x="434" y="1688"/>
                  </a:cubicBezTo>
                  <a:lnTo>
                    <a:pt x="410" y="193"/>
                  </a:lnTo>
                  <a:cubicBezTo>
                    <a:pt x="410" y="97"/>
                    <a:pt x="314" y="1"/>
                    <a:pt x="2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4" name="Google Shape;2714;p71"/>
            <p:cNvSpPr/>
            <p:nvPr/>
          </p:nvSpPr>
          <p:spPr>
            <a:xfrm>
              <a:off x="3830565" y="3567291"/>
              <a:ext cx="81583" cy="10266"/>
            </a:xfrm>
            <a:custGeom>
              <a:avLst/>
              <a:gdLst/>
              <a:ahLst/>
              <a:cxnLst/>
              <a:rect l="l" t="t" r="r" b="b"/>
              <a:pathLst>
                <a:path w="4220" h="531" extrusionOk="0">
                  <a:moveTo>
                    <a:pt x="4002" y="0"/>
                  </a:moveTo>
                  <a:lnTo>
                    <a:pt x="193" y="121"/>
                  </a:lnTo>
                  <a:cubicBezTo>
                    <a:pt x="97" y="121"/>
                    <a:pt x="0" y="217"/>
                    <a:pt x="0" y="338"/>
                  </a:cubicBezTo>
                  <a:cubicBezTo>
                    <a:pt x="0" y="434"/>
                    <a:pt x="97" y="531"/>
                    <a:pt x="193" y="531"/>
                  </a:cubicBezTo>
                  <a:lnTo>
                    <a:pt x="217" y="531"/>
                  </a:lnTo>
                  <a:lnTo>
                    <a:pt x="4026" y="410"/>
                  </a:lnTo>
                  <a:cubicBezTo>
                    <a:pt x="4123" y="410"/>
                    <a:pt x="4219" y="314"/>
                    <a:pt x="4219" y="193"/>
                  </a:cubicBezTo>
                  <a:cubicBezTo>
                    <a:pt x="4195" y="97"/>
                    <a:pt x="4123" y="0"/>
                    <a:pt x="4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5" name="Google Shape;2715;p71"/>
            <p:cNvSpPr/>
            <p:nvPr/>
          </p:nvSpPr>
          <p:spPr>
            <a:xfrm>
              <a:off x="3897201" y="3598511"/>
              <a:ext cx="8410" cy="34509"/>
            </a:xfrm>
            <a:custGeom>
              <a:avLst/>
              <a:gdLst/>
              <a:ahLst/>
              <a:cxnLst/>
              <a:rect l="l" t="t" r="r" b="b"/>
              <a:pathLst>
                <a:path w="435" h="1785" extrusionOk="0">
                  <a:moveTo>
                    <a:pt x="218" y="1"/>
                  </a:moveTo>
                  <a:cubicBezTo>
                    <a:pt x="97" y="1"/>
                    <a:pt x="1" y="97"/>
                    <a:pt x="25" y="218"/>
                  </a:cubicBezTo>
                  <a:lnTo>
                    <a:pt x="49" y="1592"/>
                  </a:lnTo>
                  <a:cubicBezTo>
                    <a:pt x="49" y="1688"/>
                    <a:pt x="121" y="1785"/>
                    <a:pt x="242" y="1785"/>
                  </a:cubicBezTo>
                  <a:cubicBezTo>
                    <a:pt x="362" y="1785"/>
                    <a:pt x="435" y="1688"/>
                    <a:pt x="435" y="1592"/>
                  </a:cubicBezTo>
                  <a:lnTo>
                    <a:pt x="411" y="218"/>
                  </a:lnTo>
                  <a:cubicBezTo>
                    <a:pt x="411" y="97"/>
                    <a:pt x="314" y="25"/>
                    <a:pt x="21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6" name="Google Shape;2716;p71"/>
            <p:cNvSpPr/>
            <p:nvPr/>
          </p:nvSpPr>
          <p:spPr>
            <a:xfrm>
              <a:off x="3844078" y="3602242"/>
              <a:ext cx="8874" cy="35900"/>
            </a:xfrm>
            <a:custGeom>
              <a:avLst/>
              <a:gdLst/>
              <a:ahLst/>
              <a:cxnLst/>
              <a:rect l="l" t="t" r="r" b="b"/>
              <a:pathLst>
                <a:path w="459" h="1857" extrusionOk="0">
                  <a:moveTo>
                    <a:pt x="193" y="1"/>
                  </a:moveTo>
                  <a:cubicBezTo>
                    <a:pt x="97" y="1"/>
                    <a:pt x="0" y="97"/>
                    <a:pt x="0" y="218"/>
                  </a:cubicBezTo>
                  <a:lnTo>
                    <a:pt x="73" y="1664"/>
                  </a:lnTo>
                  <a:cubicBezTo>
                    <a:pt x="73" y="1785"/>
                    <a:pt x="145" y="1857"/>
                    <a:pt x="266" y="1857"/>
                  </a:cubicBezTo>
                  <a:cubicBezTo>
                    <a:pt x="386" y="1857"/>
                    <a:pt x="459" y="1760"/>
                    <a:pt x="459" y="1640"/>
                  </a:cubicBezTo>
                  <a:lnTo>
                    <a:pt x="410" y="193"/>
                  </a:lnTo>
                  <a:cubicBezTo>
                    <a:pt x="410" y="97"/>
                    <a:pt x="31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7" name="Google Shape;2717;p71"/>
            <p:cNvSpPr/>
            <p:nvPr/>
          </p:nvSpPr>
          <p:spPr>
            <a:xfrm>
              <a:off x="3812393" y="3631066"/>
              <a:ext cx="116072" cy="8951"/>
            </a:xfrm>
            <a:custGeom>
              <a:avLst/>
              <a:gdLst/>
              <a:ahLst/>
              <a:cxnLst/>
              <a:rect l="l" t="t" r="r" b="b"/>
              <a:pathLst>
                <a:path w="6004" h="463" extrusionOk="0">
                  <a:moveTo>
                    <a:pt x="5840" y="1"/>
                  </a:moveTo>
                  <a:cubicBezTo>
                    <a:pt x="5830" y="1"/>
                    <a:pt x="5820" y="2"/>
                    <a:pt x="5810" y="4"/>
                  </a:cubicBezTo>
                  <a:lnTo>
                    <a:pt x="193" y="52"/>
                  </a:lnTo>
                  <a:cubicBezTo>
                    <a:pt x="72" y="52"/>
                    <a:pt x="0" y="149"/>
                    <a:pt x="0" y="245"/>
                  </a:cubicBezTo>
                  <a:cubicBezTo>
                    <a:pt x="0" y="366"/>
                    <a:pt x="97" y="462"/>
                    <a:pt x="193" y="462"/>
                  </a:cubicBezTo>
                  <a:lnTo>
                    <a:pt x="5810" y="390"/>
                  </a:lnTo>
                  <a:cubicBezTo>
                    <a:pt x="5931" y="390"/>
                    <a:pt x="6003" y="318"/>
                    <a:pt x="6003" y="197"/>
                  </a:cubicBezTo>
                  <a:cubicBezTo>
                    <a:pt x="6003" y="89"/>
                    <a:pt x="5926" y="1"/>
                    <a:pt x="584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8" name="Google Shape;2718;p71"/>
            <p:cNvSpPr/>
            <p:nvPr/>
          </p:nvSpPr>
          <p:spPr>
            <a:xfrm>
              <a:off x="3389204" y="3269410"/>
              <a:ext cx="92313" cy="10343"/>
            </a:xfrm>
            <a:custGeom>
              <a:avLst/>
              <a:gdLst/>
              <a:ahLst/>
              <a:cxnLst/>
              <a:rect l="l" t="t" r="r" b="b"/>
              <a:pathLst>
                <a:path w="4775" h="535" extrusionOk="0">
                  <a:moveTo>
                    <a:pt x="4593" y="0"/>
                  </a:moveTo>
                  <a:cubicBezTo>
                    <a:pt x="4582" y="0"/>
                    <a:pt x="4570" y="2"/>
                    <a:pt x="4557" y="4"/>
                  </a:cubicBezTo>
                  <a:cubicBezTo>
                    <a:pt x="3310" y="47"/>
                    <a:pt x="1028" y="128"/>
                    <a:pt x="378" y="128"/>
                  </a:cubicBezTo>
                  <a:cubicBezTo>
                    <a:pt x="299" y="128"/>
                    <a:pt x="244" y="127"/>
                    <a:pt x="218" y="125"/>
                  </a:cubicBezTo>
                  <a:cubicBezTo>
                    <a:pt x="121" y="125"/>
                    <a:pt x="25" y="221"/>
                    <a:pt x="25" y="318"/>
                  </a:cubicBezTo>
                  <a:cubicBezTo>
                    <a:pt x="1" y="438"/>
                    <a:pt x="97" y="535"/>
                    <a:pt x="218" y="535"/>
                  </a:cubicBezTo>
                  <a:lnTo>
                    <a:pt x="266" y="535"/>
                  </a:lnTo>
                  <a:cubicBezTo>
                    <a:pt x="845" y="535"/>
                    <a:pt x="4413" y="414"/>
                    <a:pt x="4581" y="390"/>
                  </a:cubicBezTo>
                  <a:cubicBezTo>
                    <a:pt x="4678" y="390"/>
                    <a:pt x="4774" y="293"/>
                    <a:pt x="4774" y="197"/>
                  </a:cubicBezTo>
                  <a:cubicBezTo>
                    <a:pt x="4753" y="89"/>
                    <a:pt x="4692" y="0"/>
                    <a:pt x="45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9" name="Google Shape;2719;p71"/>
            <p:cNvSpPr/>
            <p:nvPr/>
          </p:nvSpPr>
          <p:spPr>
            <a:xfrm>
              <a:off x="3429762" y="3241050"/>
              <a:ext cx="7946" cy="36848"/>
            </a:xfrm>
            <a:custGeom>
              <a:avLst/>
              <a:gdLst/>
              <a:ahLst/>
              <a:cxnLst/>
              <a:rect l="l" t="t" r="r" b="b"/>
              <a:pathLst>
                <a:path w="411" h="1906" extrusionOk="0">
                  <a:moveTo>
                    <a:pt x="193" y="1"/>
                  </a:moveTo>
                  <a:cubicBezTo>
                    <a:pt x="97" y="1"/>
                    <a:pt x="0" y="97"/>
                    <a:pt x="0" y="218"/>
                  </a:cubicBezTo>
                  <a:lnTo>
                    <a:pt x="24" y="1688"/>
                  </a:lnTo>
                  <a:cubicBezTo>
                    <a:pt x="24" y="1809"/>
                    <a:pt x="121" y="1905"/>
                    <a:pt x="217" y="1905"/>
                  </a:cubicBezTo>
                  <a:cubicBezTo>
                    <a:pt x="338" y="1905"/>
                    <a:pt x="410" y="1809"/>
                    <a:pt x="410" y="1688"/>
                  </a:cubicBezTo>
                  <a:lnTo>
                    <a:pt x="410" y="218"/>
                  </a:lnTo>
                  <a:cubicBezTo>
                    <a:pt x="410" y="97"/>
                    <a:pt x="314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0" name="Google Shape;2720;p71"/>
            <p:cNvSpPr/>
            <p:nvPr/>
          </p:nvSpPr>
          <p:spPr>
            <a:xfrm>
              <a:off x="3390615" y="3240586"/>
              <a:ext cx="81100" cy="9802"/>
            </a:xfrm>
            <a:custGeom>
              <a:avLst/>
              <a:gdLst/>
              <a:ahLst/>
              <a:cxnLst/>
              <a:rect l="l" t="t" r="r" b="b"/>
              <a:pathLst>
                <a:path w="4195" h="507" extrusionOk="0">
                  <a:moveTo>
                    <a:pt x="4002" y="0"/>
                  </a:moveTo>
                  <a:lnTo>
                    <a:pt x="193" y="97"/>
                  </a:lnTo>
                  <a:cubicBezTo>
                    <a:pt x="72" y="121"/>
                    <a:pt x="0" y="193"/>
                    <a:pt x="0" y="314"/>
                  </a:cubicBezTo>
                  <a:cubicBezTo>
                    <a:pt x="0" y="410"/>
                    <a:pt x="97" y="507"/>
                    <a:pt x="193" y="507"/>
                  </a:cubicBezTo>
                  <a:lnTo>
                    <a:pt x="4002" y="386"/>
                  </a:lnTo>
                  <a:cubicBezTo>
                    <a:pt x="4123" y="386"/>
                    <a:pt x="4195" y="290"/>
                    <a:pt x="4195" y="193"/>
                  </a:cubicBezTo>
                  <a:cubicBezTo>
                    <a:pt x="4195" y="73"/>
                    <a:pt x="4099" y="0"/>
                    <a:pt x="4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1" name="Google Shape;2721;p71"/>
            <p:cNvSpPr/>
            <p:nvPr/>
          </p:nvSpPr>
          <p:spPr>
            <a:xfrm>
              <a:off x="3457252" y="3271730"/>
              <a:ext cx="8410" cy="34122"/>
            </a:xfrm>
            <a:custGeom>
              <a:avLst/>
              <a:gdLst/>
              <a:ahLst/>
              <a:cxnLst/>
              <a:rect l="l" t="t" r="r" b="b"/>
              <a:pathLst>
                <a:path w="435" h="1765" extrusionOk="0">
                  <a:moveTo>
                    <a:pt x="230" y="1"/>
                  </a:moveTo>
                  <a:cubicBezTo>
                    <a:pt x="218" y="1"/>
                    <a:pt x="206" y="2"/>
                    <a:pt x="193" y="5"/>
                  </a:cubicBezTo>
                  <a:cubicBezTo>
                    <a:pt x="97" y="5"/>
                    <a:pt x="1" y="77"/>
                    <a:pt x="1" y="198"/>
                  </a:cubicBezTo>
                  <a:lnTo>
                    <a:pt x="25" y="1572"/>
                  </a:lnTo>
                  <a:cubicBezTo>
                    <a:pt x="25" y="1692"/>
                    <a:pt x="121" y="1765"/>
                    <a:pt x="218" y="1765"/>
                  </a:cubicBezTo>
                  <a:lnTo>
                    <a:pt x="242" y="1765"/>
                  </a:lnTo>
                  <a:cubicBezTo>
                    <a:pt x="338" y="1765"/>
                    <a:pt x="435" y="1668"/>
                    <a:pt x="435" y="1572"/>
                  </a:cubicBezTo>
                  <a:lnTo>
                    <a:pt x="410" y="198"/>
                  </a:lnTo>
                  <a:cubicBezTo>
                    <a:pt x="410" y="90"/>
                    <a:pt x="333" y="1"/>
                    <a:pt x="23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2" name="Google Shape;2722;p71"/>
            <p:cNvSpPr/>
            <p:nvPr/>
          </p:nvSpPr>
          <p:spPr>
            <a:xfrm>
              <a:off x="3404128" y="3275461"/>
              <a:ext cx="8874" cy="35514"/>
            </a:xfrm>
            <a:custGeom>
              <a:avLst/>
              <a:gdLst/>
              <a:ahLst/>
              <a:cxnLst/>
              <a:rect l="l" t="t" r="r" b="b"/>
              <a:pathLst>
                <a:path w="459" h="1837" extrusionOk="0">
                  <a:moveTo>
                    <a:pt x="229" y="1"/>
                  </a:moveTo>
                  <a:cubicBezTo>
                    <a:pt x="218" y="1"/>
                    <a:pt x="206" y="2"/>
                    <a:pt x="193" y="5"/>
                  </a:cubicBezTo>
                  <a:cubicBezTo>
                    <a:pt x="73" y="5"/>
                    <a:pt x="0" y="101"/>
                    <a:pt x="0" y="197"/>
                  </a:cubicBezTo>
                  <a:lnTo>
                    <a:pt x="48" y="1644"/>
                  </a:lnTo>
                  <a:cubicBezTo>
                    <a:pt x="48" y="1764"/>
                    <a:pt x="145" y="1837"/>
                    <a:pt x="241" y="1837"/>
                  </a:cubicBezTo>
                  <a:lnTo>
                    <a:pt x="265" y="1837"/>
                  </a:lnTo>
                  <a:cubicBezTo>
                    <a:pt x="362" y="1837"/>
                    <a:pt x="458" y="1740"/>
                    <a:pt x="458" y="1644"/>
                  </a:cubicBezTo>
                  <a:lnTo>
                    <a:pt x="386" y="197"/>
                  </a:lnTo>
                  <a:cubicBezTo>
                    <a:pt x="386" y="89"/>
                    <a:pt x="328" y="1"/>
                    <a:pt x="22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3" name="Google Shape;2723;p71"/>
            <p:cNvSpPr/>
            <p:nvPr/>
          </p:nvSpPr>
          <p:spPr>
            <a:xfrm>
              <a:off x="3371960" y="3303975"/>
              <a:ext cx="116536" cy="8874"/>
            </a:xfrm>
            <a:custGeom>
              <a:avLst/>
              <a:gdLst/>
              <a:ahLst/>
              <a:cxnLst/>
              <a:rect l="l" t="t" r="r" b="b"/>
              <a:pathLst>
                <a:path w="6028" h="459" extrusionOk="0">
                  <a:moveTo>
                    <a:pt x="5811" y="0"/>
                  </a:moveTo>
                  <a:lnTo>
                    <a:pt x="218" y="48"/>
                  </a:lnTo>
                  <a:cubicBezTo>
                    <a:pt x="97" y="48"/>
                    <a:pt x="1" y="145"/>
                    <a:pt x="1" y="265"/>
                  </a:cubicBezTo>
                  <a:cubicBezTo>
                    <a:pt x="1" y="362"/>
                    <a:pt x="97" y="458"/>
                    <a:pt x="218" y="458"/>
                  </a:cubicBezTo>
                  <a:lnTo>
                    <a:pt x="5835" y="410"/>
                  </a:lnTo>
                  <a:cubicBezTo>
                    <a:pt x="5931" y="410"/>
                    <a:pt x="6028" y="314"/>
                    <a:pt x="6028" y="193"/>
                  </a:cubicBezTo>
                  <a:cubicBezTo>
                    <a:pt x="6028" y="97"/>
                    <a:pt x="5931" y="0"/>
                    <a:pt x="5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4" name="Google Shape;2724;p71"/>
            <p:cNvSpPr/>
            <p:nvPr/>
          </p:nvSpPr>
          <p:spPr>
            <a:xfrm>
              <a:off x="3704252" y="3199043"/>
              <a:ext cx="91849" cy="10343"/>
            </a:xfrm>
            <a:custGeom>
              <a:avLst/>
              <a:gdLst/>
              <a:ahLst/>
              <a:cxnLst/>
              <a:rect l="l" t="t" r="r" b="b"/>
              <a:pathLst>
                <a:path w="4751" h="535" extrusionOk="0">
                  <a:moveTo>
                    <a:pt x="4594" y="0"/>
                  </a:moveTo>
                  <a:cubicBezTo>
                    <a:pt x="4582" y="0"/>
                    <a:pt x="4570" y="1"/>
                    <a:pt x="4557" y="4"/>
                  </a:cubicBezTo>
                  <a:cubicBezTo>
                    <a:pt x="3159" y="52"/>
                    <a:pt x="459" y="124"/>
                    <a:pt x="218" y="124"/>
                  </a:cubicBezTo>
                  <a:cubicBezTo>
                    <a:pt x="97" y="124"/>
                    <a:pt x="1" y="221"/>
                    <a:pt x="1" y="317"/>
                  </a:cubicBezTo>
                  <a:cubicBezTo>
                    <a:pt x="1" y="438"/>
                    <a:pt x="97" y="534"/>
                    <a:pt x="194" y="534"/>
                  </a:cubicBezTo>
                  <a:lnTo>
                    <a:pt x="266" y="534"/>
                  </a:lnTo>
                  <a:cubicBezTo>
                    <a:pt x="845" y="534"/>
                    <a:pt x="4413" y="414"/>
                    <a:pt x="4557" y="390"/>
                  </a:cubicBezTo>
                  <a:cubicBezTo>
                    <a:pt x="4678" y="390"/>
                    <a:pt x="4750" y="293"/>
                    <a:pt x="4750" y="197"/>
                  </a:cubicBezTo>
                  <a:cubicBezTo>
                    <a:pt x="4750" y="89"/>
                    <a:pt x="4692" y="0"/>
                    <a:pt x="45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5" name="Google Shape;2725;p71"/>
            <p:cNvSpPr/>
            <p:nvPr/>
          </p:nvSpPr>
          <p:spPr>
            <a:xfrm>
              <a:off x="3744810" y="3170683"/>
              <a:ext cx="7946" cy="36364"/>
            </a:xfrm>
            <a:custGeom>
              <a:avLst/>
              <a:gdLst/>
              <a:ahLst/>
              <a:cxnLst/>
              <a:rect l="l" t="t" r="r" b="b"/>
              <a:pathLst>
                <a:path w="411" h="1881" extrusionOk="0">
                  <a:moveTo>
                    <a:pt x="193" y="0"/>
                  </a:moveTo>
                  <a:cubicBezTo>
                    <a:pt x="73" y="0"/>
                    <a:pt x="0" y="97"/>
                    <a:pt x="0" y="217"/>
                  </a:cubicBezTo>
                  <a:lnTo>
                    <a:pt x="0" y="1688"/>
                  </a:lnTo>
                  <a:cubicBezTo>
                    <a:pt x="25" y="1808"/>
                    <a:pt x="97" y="1881"/>
                    <a:pt x="217" y="1881"/>
                  </a:cubicBezTo>
                  <a:cubicBezTo>
                    <a:pt x="338" y="1881"/>
                    <a:pt x="410" y="1808"/>
                    <a:pt x="410" y="1688"/>
                  </a:cubicBezTo>
                  <a:lnTo>
                    <a:pt x="386" y="193"/>
                  </a:lnTo>
                  <a:cubicBezTo>
                    <a:pt x="386" y="97"/>
                    <a:pt x="314" y="0"/>
                    <a:pt x="19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6" name="Google Shape;2726;p71"/>
            <p:cNvSpPr/>
            <p:nvPr/>
          </p:nvSpPr>
          <p:spPr>
            <a:xfrm>
              <a:off x="3705199" y="3169736"/>
              <a:ext cx="81583" cy="10285"/>
            </a:xfrm>
            <a:custGeom>
              <a:avLst/>
              <a:gdLst/>
              <a:ahLst/>
              <a:cxnLst/>
              <a:rect l="l" t="t" r="r" b="b"/>
              <a:pathLst>
                <a:path w="4220" h="532" extrusionOk="0">
                  <a:moveTo>
                    <a:pt x="4002" y="1"/>
                  </a:moveTo>
                  <a:lnTo>
                    <a:pt x="217" y="121"/>
                  </a:lnTo>
                  <a:cubicBezTo>
                    <a:pt x="97" y="121"/>
                    <a:pt x="0" y="218"/>
                    <a:pt x="24" y="338"/>
                  </a:cubicBezTo>
                  <a:cubicBezTo>
                    <a:pt x="24" y="435"/>
                    <a:pt x="97" y="531"/>
                    <a:pt x="217" y="531"/>
                  </a:cubicBezTo>
                  <a:lnTo>
                    <a:pt x="4026" y="411"/>
                  </a:lnTo>
                  <a:cubicBezTo>
                    <a:pt x="4147" y="411"/>
                    <a:pt x="4219" y="314"/>
                    <a:pt x="4219" y="194"/>
                  </a:cubicBezTo>
                  <a:cubicBezTo>
                    <a:pt x="4219" y="97"/>
                    <a:pt x="4147" y="1"/>
                    <a:pt x="40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7" name="Google Shape;2727;p71"/>
            <p:cNvSpPr/>
            <p:nvPr/>
          </p:nvSpPr>
          <p:spPr>
            <a:xfrm>
              <a:off x="3772299" y="3200976"/>
              <a:ext cx="8410" cy="34509"/>
            </a:xfrm>
            <a:custGeom>
              <a:avLst/>
              <a:gdLst/>
              <a:ahLst/>
              <a:cxnLst/>
              <a:rect l="l" t="t" r="r" b="b"/>
              <a:pathLst>
                <a:path w="435" h="1785" extrusionOk="0">
                  <a:moveTo>
                    <a:pt x="194" y="0"/>
                  </a:moveTo>
                  <a:cubicBezTo>
                    <a:pt x="97" y="0"/>
                    <a:pt x="1" y="97"/>
                    <a:pt x="1" y="217"/>
                  </a:cubicBezTo>
                  <a:lnTo>
                    <a:pt x="25" y="1591"/>
                  </a:lnTo>
                  <a:cubicBezTo>
                    <a:pt x="25" y="1688"/>
                    <a:pt x="121" y="1784"/>
                    <a:pt x="218" y="1784"/>
                  </a:cubicBezTo>
                  <a:cubicBezTo>
                    <a:pt x="338" y="1784"/>
                    <a:pt x="435" y="1688"/>
                    <a:pt x="435" y="1591"/>
                  </a:cubicBezTo>
                  <a:lnTo>
                    <a:pt x="411" y="217"/>
                  </a:lnTo>
                  <a:cubicBezTo>
                    <a:pt x="387" y="97"/>
                    <a:pt x="314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8" name="Google Shape;2728;p71"/>
            <p:cNvSpPr/>
            <p:nvPr/>
          </p:nvSpPr>
          <p:spPr>
            <a:xfrm>
              <a:off x="3718712" y="3204707"/>
              <a:ext cx="9338" cy="35900"/>
            </a:xfrm>
            <a:custGeom>
              <a:avLst/>
              <a:gdLst/>
              <a:ahLst/>
              <a:cxnLst/>
              <a:rect l="l" t="t" r="r" b="b"/>
              <a:pathLst>
                <a:path w="483" h="1857" extrusionOk="0">
                  <a:moveTo>
                    <a:pt x="217" y="0"/>
                  </a:moveTo>
                  <a:cubicBezTo>
                    <a:pt x="97" y="0"/>
                    <a:pt x="0" y="97"/>
                    <a:pt x="24" y="217"/>
                  </a:cubicBezTo>
                  <a:lnTo>
                    <a:pt x="73" y="1664"/>
                  </a:lnTo>
                  <a:cubicBezTo>
                    <a:pt x="73" y="1784"/>
                    <a:pt x="169" y="1856"/>
                    <a:pt x="266" y="1856"/>
                  </a:cubicBezTo>
                  <a:lnTo>
                    <a:pt x="290" y="1856"/>
                  </a:lnTo>
                  <a:cubicBezTo>
                    <a:pt x="386" y="1856"/>
                    <a:pt x="483" y="1760"/>
                    <a:pt x="483" y="1639"/>
                  </a:cubicBezTo>
                  <a:lnTo>
                    <a:pt x="410" y="193"/>
                  </a:lnTo>
                  <a:cubicBezTo>
                    <a:pt x="410" y="97"/>
                    <a:pt x="338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9" name="Google Shape;2729;p71"/>
            <p:cNvSpPr/>
            <p:nvPr/>
          </p:nvSpPr>
          <p:spPr>
            <a:xfrm>
              <a:off x="3687008" y="3233588"/>
              <a:ext cx="116556" cy="8874"/>
            </a:xfrm>
            <a:custGeom>
              <a:avLst/>
              <a:gdLst/>
              <a:ahLst/>
              <a:cxnLst/>
              <a:rect l="l" t="t" r="r" b="b"/>
              <a:pathLst>
                <a:path w="6029" h="459" extrusionOk="0">
                  <a:moveTo>
                    <a:pt x="5811" y="1"/>
                  </a:moveTo>
                  <a:lnTo>
                    <a:pt x="194" y="49"/>
                  </a:lnTo>
                  <a:cubicBezTo>
                    <a:pt x="97" y="49"/>
                    <a:pt x="1" y="145"/>
                    <a:pt x="1" y="242"/>
                  </a:cubicBezTo>
                  <a:cubicBezTo>
                    <a:pt x="1" y="362"/>
                    <a:pt x="97" y="459"/>
                    <a:pt x="218" y="459"/>
                  </a:cubicBezTo>
                  <a:lnTo>
                    <a:pt x="5811" y="387"/>
                  </a:lnTo>
                  <a:cubicBezTo>
                    <a:pt x="5932" y="387"/>
                    <a:pt x="6028" y="314"/>
                    <a:pt x="6028" y="194"/>
                  </a:cubicBezTo>
                  <a:cubicBezTo>
                    <a:pt x="6028" y="73"/>
                    <a:pt x="5932" y="1"/>
                    <a:pt x="5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0" name="Google Shape;2730;p71"/>
            <p:cNvSpPr/>
            <p:nvPr/>
          </p:nvSpPr>
          <p:spPr>
            <a:xfrm>
              <a:off x="3312303" y="3577537"/>
              <a:ext cx="91849" cy="10749"/>
            </a:xfrm>
            <a:custGeom>
              <a:avLst/>
              <a:gdLst/>
              <a:ahLst/>
              <a:cxnLst/>
              <a:rect l="l" t="t" r="r" b="b"/>
              <a:pathLst>
                <a:path w="4751" h="556" extrusionOk="0">
                  <a:moveTo>
                    <a:pt x="4557" y="1"/>
                  </a:moveTo>
                  <a:cubicBezTo>
                    <a:pt x="3159" y="73"/>
                    <a:pt x="459" y="145"/>
                    <a:pt x="218" y="145"/>
                  </a:cubicBezTo>
                  <a:cubicBezTo>
                    <a:pt x="97" y="145"/>
                    <a:pt x="1" y="218"/>
                    <a:pt x="1" y="338"/>
                  </a:cubicBezTo>
                  <a:cubicBezTo>
                    <a:pt x="1" y="459"/>
                    <a:pt x="97" y="531"/>
                    <a:pt x="194" y="555"/>
                  </a:cubicBezTo>
                  <a:lnTo>
                    <a:pt x="242" y="555"/>
                  </a:lnTo>
                  <a:cubicBezTo>
                    <a:pt x="821" y="555"/>
                    <a:pt x="4413" y="411"/>
                    <a:pt x="4557" y="411"/>
                  </a:cubicBezTo>
                  <a:cubicBezTo>
                    <a:pt x="4678" y="411"/>
                    <a:pt x="4750" y="314"/>
                    <a:pt x="4750" y="194"/>
                  </a:cubicBezTo>
                  <a:cubicBezTo>
                    <a:pt x="4750" y="97"/>
                    <a:pt x="4678" y="1"/>
                    <a:pt x="455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1" name="Google Shape;2731;p71"/>
            <p:cNvSpPr/>
            <p:nvPr/>
          </p:nvSpPr>
          <p:spPr>
            <a:xfrm>
              <a:off x="3352397" y="3549583"/>
              <a:ext cx="8410" cy="36364"/>
            </a:xfrm>
            <a:custGeom>
              <a:avLst/>
              <a:gdLst/>
              <a:ahLst/>
              <a:cxnLst/>
              <a:rect l="l" t="t" r="r" b="b"/>
              <a:pathLst>
                <a:path w="435" h="1881" extrusionOk="0">
                  <a:moveTo>
                    <a:pt x="217" y="0"/>
                  </a:moveTo>
                  <a:cubicBezTo>
                    <a:pt x="97" y="0"/>
                    <a:pt x="0" y="97"/>
                    <a:pt x="24" y="193"/>
                  </a:cubicBezTo>
                  <a:lnTo>
                    <a:pt x="24" y="1688"/>
                  </a:lnTo>
                  <a:cubicBezTo>
                    <a:pt x="24" y="1808"/>
                    <a:pt x="121" y="1881"/>
                    <a:pt x="241" y="1881"/>
                  </a:cubicBezTo>
                  <a:cubicBezTo>
                    <a:pt x="338" y="1881"/>
                    <a:pt x="434" y="1784"/>
                    <a:pt x="434" y="1688"/>
                  </a:cubicBezTo>
                  <a:lnTo>
                    <a:pt x="410" y="193"/>
                  </a:lnTo>
                  <a:cubicBezTo>
                    <a:pt x="410" y="97"/>
                    <a:pt x="31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2" name="Google Shape;2732;p71"/>
            <p:cNvSpPr/>
            <p:nvPr/>
          </p:nvSpPr>
          <p:spPr>
            <a:xfrm>
              <a:off x="3313250" y="3548655"/>
              <a:ext cx="81583" cy="10266"/>
            </a:xfrm>
            <a:custGeom>
              <a:avLst/>
              <a:gdLst/>
              <a:ahLst/>
              <a:cxnLst/>
              <a:rect l="l" t="t" r="r" b="b"/>
              <a:pathLst>
                <a:path w="4220" h="531" extrusionOk="0">
                  <a:moveTo>
                    <a:pt x="4002" y="0"/>
                  </a:moveTo>
                  <a:lnTo>
                    <a:pt x="193" y="121"/>
                  </a:lnTo>
                  <a:cubicBezTo>
                    <a:pt x="97" y="121"/>
                    <a:pt x="0" y="217"/>
                    <a:pt x="0" y="338"/>
                  </a:cubicBezTo>
                  <a:cubicBezTo>
                    <a:pt x="24" y="434"/>
                    <a:pt x="97" y="530"/>
                    <a:pt x="217" y="530"/>
                  </a:cubicBezTo>
                  <a:lnTo>
                    <a:pt x="4026" y="410"/>
                  </a:lnTo>
                  <a:cubicBezTo>
                    <a:pt x="4123" y="410"/>
                    <a:pt x="4219" y="313"/>
                    <a:pt x="4219" y="193"/>
                  </a:cubicBezTo>
                  <a:cubicBezTo>
                    <a:pt x="4219" y="97"/>
                    <a:pt x="4147" y="0"/>
                    <a:pt x="400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3" name="Google Shape;2733;p71"/>
            <p:cNvSpPr/>
            <p:nvPr/>
          </p:nvSpPr>
          <p:spPr>
            <a:xfrm>
              <a:off x="3380350" y="3579876"/>
              <a:ext cx="7946" cy="34509"/>
            </a:xfrm>
            <a:custGeom>
              <a:avLst/>
              <a:gdLst/>
              <a:ahLst/>
              <a:cxnLst/>
              <a:rect l="l" t="t" r="r" b="b"/>
              <a:pathLst>
                <a:path w="411" h="1785" extrusionOk="0">
                  <a:moveTo>
                    <a:pt x="194" y="0"/>
                  </a:moveTo>
                  <a:cubicBezTo>
                    <a:pt x="73" y="0"/>
                    <a:pt x="1" y="97"/>
                    <a:pt x="1" y="217"/>
                  </a:cubicBezTo>
                  <a:lnTo>
                    <a:pt x="25" y="1591"/>
                  </a:lnTo>
                  <a:cubicBezTo>
                    <a:pt x="25" y="1688"/>
                    <a:pt x="121" y="1784"/>
                    <a:pt x="218" y="1784"/>
                  </a:cubicBezTo>
                  <a:cubicBezTo>
                    <a:pt x="338" y="1784"/>
                    <a:pt x="411" y="1688"/>
                    <a:pt x="411" y="1567"/>
                  </a:cubicBezTo>
                  <a:lnTo>
                    <a:pt x="386" y="193"/>
                  </a:lnTo>
                  <a:cubicBezTo>
                    <a:pt x="386" y="97"/>
                    <a:pt x="314" y="0"/>
                    <a:pt x="19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4" name="Google Shape;2734;p71"/>
            <p:cNvSpPr/>
            <p:nvPr/>
          </p:nvSpPr>
          <p:spPr>
            <a:xfrm>
              <a:off x="3326763" y="3583607"/>
              <a:ext cx="9338" cy="35900"/>
            </a:xfrm>
            <a:custGeom>
              <a:avLst/>
              <a:gdLst/>
              <a:ahLst/>
              <a:cxnLst/>
              <a:rect l="l" t="t" r="r" b="b"/>
              <a:pathLst>
                <a:path w="483" h="1857" extrusionOk="0">
                  <a:moveTo>
                    <a:pt x="193" y="0"/>
                  </a:moveTo>
                  <a:cubicBezTo>
                    <a:pt x="97" y="0"/>
                    <a:pt x="0" y="97"/>
                    <a:pt x="0" y="217"/>
                  </a:cubicBezTo>
                  <a:lnTo>
                    <a:pt x="73" y="1664"/>
                  </a:lnTo>
                  <a:cubicBezTo>
                    <a:pt x="73" y="1760"/>
                    <a:pt x="169" y="1857"/>
                    <a:pt x="265" y="1857"/>
                  </a:cubicBezTo>
                  <a:cubicBezTo>
                    <a:pt x="386" y="1857"/>
                    <a:pt x="482" y="1760"/>
                    <a:pt x="458" y="1640"/>
                  </a:cubicBezTo>
                  <a:lnTo>
                    <a:pt x="410" y="193"/>
                  </a:lnTo>
                  <a:cubicBezTo>
                    <a:pt x="410" y="97"/>
                    <a:pt x="314" y="0"/>
                    <a:pt x="2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5" name="Google Shape;2735;p71"/>
            <p:cNvSpPr/>
            <p:nvPr/>
          </p:nvSpPr>
          <p:spPr>
            <a:xfrm>
              <a:off x="3295059" y="3612488"/>
              <a:ext cx="116536" cy="8410"/>
            </a:xfrm>
            <a:custGeom>
              <a:avLst/>
              <a:gdLst/>
              <a:ahLst/>
              <a:cxnLst/>
              <a:rect l="l" t="t" r="r" b="b"/>
              <a:pathLst>
                <a:path w="6028" h="435" extrusionOk="0">
                  <a:moveTo>
                    <a:pt x="5811" y="1"/>
                  </a:moveTo>
                  <a:lnTo>
                    <a:pt x="194" y="49"/>
                  </a:lnTo>
                  <a:cubicBezTo>
                    <a:pt x="97" y="49"/>
                    <a:pt x="1" y="146"/>
                    <a:pt x="1" y="242"/>
                  </a:cubicBezTo>
                  <a:cubicBezTo>
                    <a:pt x="1" y="363"/>
                    <a:pt x="97" y="435"/>
                    <a:pt x="194" y="435"/>
                  </a:cubicBezTo>
                  <a:lnTo>
                    <a:pt x="5811" y="387"/>
                  </a:lnTo>
                  <a:cubicBezTo>
                    <a:pt x="5932" y="387"/>
                    <a:pt x="6028" y="290"/>
                    <a:pt x="6028" y="194"/>
                  </a:cubicBezTo>
                  <a:cubicBezTo>
                    <a:pt x="6004" y="73"/>
                    <a:pt x="5932" y="1"/>
                    <a:pt x="581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36" name="Google Shape;2736;p71"/>
          <p:cNvGrpSpPr/>
          <p:nvPr/>
        </p:nvGrpSpPr>
        <p:grpSpPr>
          <a:xfrm>
            <a:off x="2665804" y="2959211"/>
            <a:ext cx="1859754" cy="1602106"/>
            <a:chOff x="6687542" y="2938248"/>
            <a:chExt cx="1859754" cy="1602106"/>
          </a:xfrm>
        </p:grpSpPr>
        <p:sp>
          <p:nvSpPr>
            <p:cNvPr id="2737" name="Google Shape;2737;p71"/>
            <p:cNvSpPr/>
            <p:nvPr/>
          </p:nvSpPr>
          <p:spPr>
            <a:xfrm>
              <a:off x="6687542" y="2938248"/>
              <a:ext cx="1858645" cy="1601138"/>
            </a:xfrm>
            <a:custGeom>
              <a:avLst/>
              <a:gdLst/>
              <a:ahLst/>
              <a:cxnLst/>
              <a:rect l="l" t="t" r="r" b="b"/>
              <a:pathLst>
                <a:path w="84889" h="73128" extrusionOk="0">
                  <a:moveTo>
                    <a:pt x="42940" y="14410"/>
                  </a:moveTo>
                  <a:cubicBezTo>
                    <a:pt x="42940" y="14410"/>
                    <a:pt x="43013" y="14434"/>
                    <a:pt x="43157" y="14434"/>
                  </a:cubicBezTo>
                  <a:cubicBezTo>
                    <a:pt x="43278" y="14723"/>
                    <a:pt x="43374" y="14988"/>
                    <a:pt x="43471" y="15278"/>
                  </a:cubicBezTo>
                  <a:cubicBezTo>
                    <a:pt x="43133" y="14723"/>
                    <a:pt x="42940" y="14410"/>
                    <a:pt x="42940" y="14410"/>
                  </a:cubicBezTo>
                  <a:close/>
                  <a:moveTo>
                    <a:pt x="40588" y="0"/>
                  </a:moveTo>
                  <a:cubicBezTo>
                    <a:pt x="34424" y="0"/>
                    <a:pt x="27704" y="451"/>
                    <a:pt x="27704" y="451"/>
                  </a:cubicBezTo>
                  <a:cubicBezTo>
                    <a:pt x="27874" y="6655"/>
                    <a:pt x="25812" y="8466"/>
                    <a:pt x="23348" y="8466"/>
                  </a:cubicBezTo>
                  <a:cubicBezTo>
                    <a:pt x="19894" y="8466"/>
                    <a:pt x="15650" y="4911"/>
                    <a:pt x="15650" y="4911"/>
                  </a:cubicBezTo>
                  <a:cubicBezTo>
                    <a:pt x="15619" y="4890"/>
                    <a:pt x="15580" y="4880"/>
                    <a:pt x="15532" y="4880"/>
                  </a:cubicBezTo>
                  <a:cubicBezTo>
                    <a:pt x="13717" y="4880"/>
                    <a:pt x="0" y="19789"/>
                    <a:pt x="799" y="21763"/>
                  </a:cubicBezTo>
                  <a:cubicBezTo>
                    <a:pt x="1594" y="23764"/>
                    <a:pt x="4005" y="28175"/>
                    <a:pt x="7622" y="31406"/>
                  </a:cubicBezTo>
                  <a:cubicBezTo>
                    <a:pt x="8240" y="31955"/>
                    <a:pt x="8788" y="32186"/>
                    <a:pt x="9282" y="32186"/>
                  </a:cubicBezTo>
                  <a:cubicBezTo>
                    <a:pt x="11674" y="32186"/>
                    <a:pt x="12786" y="26764"/>
                    <a:pt x="14444" y="25765"/>
                  </a:cubicBezTo>
                  <a:cubicBezTo>
                    <a:pt x="14488" y="25740"/>
                    <a:pt x="14533" y="25727"/>
                    <a:pt x="14579" y="25727"/>
                  </a:cubicBezTo>
                  <a:cubicBezTo>
                    <a:pt x="15242" y="25727"/>
                    <a:pt x="16133" y="28261"/>
                    <a:pt x="17193" y="31575"/>
                  </a:cubicBezTo>
                  <a:lnTo>
                    <a:pt x="13046" y="31647"/>
                  </a:lnTo>
                  <a:cubicBezTo>
                    <a:pt x="13046" y="31647"/>
                    <a:pt x="9743" y="37264"/>
                    <a:pt x="10635" y="40037"/>
                  </a:cubicBezTo>
                  <a:cubicBezTo>
                    <a:pt x="10731" y="40350"/>
                    <a:pt x="11551" y="40591"/>
                    <a:pt x="12877" y="40808"/>
                  </a:cubicBezTo>
                  <a:cubicBezTo>
                    <a:pt x="12877" y="40808"/>
                    <a:pt x="12877" y="40808"/>
                    <a:pt x="12877" y="40832"/>
                  </a:cubicBezTo>
                  <a:cubicBezTo>
                    <a:pt x="12877" y="40929"/>
                    <a:pt x="12974" y="41025"/>
                    <a:pt x="13070" y="41025"/>
                  </a:cubicBezTo>
                  <a:cubicBezTo>
                    <a:pt x="12829" y="49053"/>
                    <a:pt x="12660" y="65037"/>
                    <a:pt x="14926" y="66050"/>
                  </a:cubicBezTo>
                  <a:cubicBezTo>
                    <a:pt x="16130" y="66583"/>
                    <a:pt x="25161" y="66907"/>
                    <a:pt x="35591" y="66907"/>
                  </a:cubicBezTo>
                  <a:cubicBezTo>
                    <a:pt x="43547" y="66907"/>
                    <a:pt x="52316" y="66719"/>
                    <a:pt x="59045" y="66291"/>
                  </a:cubicBezTo>
                  <a:lnTo>
                    <a:pt x="59045" y="66291"/>
                  </a:lnTo>
                  <a:cubicBezTo>
                    <a:pt x="55308" y="68388"/>
                    <a:pt x="49835" y="71595"/>
                    <a:pt x="54970" y="72583"/>
                  </a:cubicBezTo>
                  <a:cubicBezTo>
                    <a:pt x="56931" y="72967"/>
                    <a:pt x="59922" y="73127"/>
                    <a:pt x="63066" y="73127"/>
                  </a:cubicBezTo>
                  <a:cubicBezTo>
                    <a:pt x="69587" y="73127"/>
                    <a:pt x="76764" y="72440"/>
                    <a:pt x="76764" y="71643"/>
                  </a:cubicBezTo>
                  <a:cubicBezTo>
                    <a:pt x="76764" y="70533"/>
                    <a:pt x="77408" y="65516"/>
                    <a:pt x="78695" y="65516"/>
                  </a:cubicBezTo>
                  <a:cubicBezTo>
                    <a:pt x="78749" y="65516"/>
                    <a:pt x="78805" y="65525"/>
                    <a:pt x="78862" y="65543"/>
                  </a:cubicBezTo>
                  <a:cubicBezTo>
                    <a:pt x="80236" y="66026"/>
                    <a:pt x="79730" y="71450"/>
                    <a:pt x="80212" y="71812"/>
                  </a:cubicBezTo>
                  <a:cubicBezTo>
                    <a:pt x="80650" y="72143"/>
                    <a:pt x="81309" y="72332"/>
                    <a:pt x="81939" y="72332"/>
                  </a:cubicBezTo>
                  <a:cubicBezTo>
                    <a:pt x="82867" y="72332"/>
                    <a:pt x="83731" y="71921"/>
                    <a:pt x="83731" y="70944"/>
                  </a:cubicBezTo>
                  <a:cubicBezTo>
                    <a:pt x="83731" y="69304"/>
                    <a:pt x="84889" y="52887"/>
                    <a:pt x="80935" y="52429"/>
                  </a:cubicBezTo>
                  <a:cubicBezTo>
                    <a:pt x="80935" y="52429"/>
                    <a:pt x="72497" y="53031"/>
                    <a:pt x="70568" y="53706"/>
                  </a:cubicBezTo>
                  <a:cubicBezTo>
                    <a:pt x="70448" y="49102"/>
                    <a:pt x="70183" y="43918"/>
                    <a:pt x="69676" y="40037"/>
                  </a:cubicBezTo>
                  <a:cubicBezTo>
                    <a:pt x="70255" y="39964"/>
                    <a:pt x="70641" y="39868"/>
                    <a:pt x="70809" y="39796"/>
                  </a:cubicBezTo>
                  <a:cubicBezTo>
                    <a:pt x="71870" y="39338"/>
                    <a:pt x="72135" y="38012"/>
                    <a:pt x="71991" y="36493"/>
                  </a:cubicBezTo>
                  <a:cubicBezTo>
                    <a:pt x="78235" y="34347"/>
                    <a:pt x="80236" y="29935"/>
                    <a:pt x="79151" y="27910"/>
                  </a:cubicBezTo>
                  <a:cubicBezTo>
                    <a:pt x="78543" y="26803"/>
                    <a:pt x="77860" y="26492"/>
                    <a:pt x="77144" y="26492"/>
                  </a:cubicBezTo>
                  <a:cubicBezTo>
                    <a:pt x="76225" y="26492"/>
                    <a:pt x="75252" y="27004"/>
                    <a:pt x="74315" y="27004"/>
                  </a:cubicBezTo>
                  <a:cubicBezTo>
                    <a:pt x="74043" y="27004"/>
                    <a:pt x="73774" y="26961"/>
                    <a:pt x="73510" y="26850"/>
                  </a:cubicBezTo>
                  <a:cubicBezTo>
                    <a:pt x="73485" y="26825"/>
                    <a:pt x="73461" y="26801"/>
                    <a:pt x="73413" y="26777"/>
                  </a:cubicBezTo>
                  <a:cubicBezTo>
                    <a:pt x="73437" y="26416"/>
                    <a:pt x="73461" y="25885"/>
                    <a:pt x="73413" y="25331"/>
                  </a:cubicBezTo>
                  <a:cubicBezTo>
                    <a:pt x="73510" y="25258"/>
                    <a:pt x="73606" y="25162"/>
                    <a:pt x="73678" y="25090"/>
                  </a:cubicBezTo>
                  <a:cubicBezTo>
                    <a:pt x="73727" y="24993"/>
                    <a:pt x="73702" y="24873"/>
                    <a:pt x="73630" y="24800"/>
                  </a:cubicBezTo>
                  <a:cubicBezTo>
                    <a:pt x="73592" y="24772"/>
                    <a:pt x="73550" y="24758"/>
                    <a:pt x="73509" y="24758"/>
                  </a:cubicBezTo>
                  <a:cubicBezTo>
                    <a:pt x="73446" y="24758"/>
                    <a:pt x="73385" y="24790"/>
                    <a:pt x="73341" y="24849"/>
                  </a:cubicBezTo>
                  <a:cubicBezTo>
                    <a:pt x="73293" y="24511"/>
                    <a:pt x="73220" y="24174"/>
                    <a:pt x="73100" y="23860"/>
                  </a:cubicBezTo>
                  <a:cubicBezTo>
                    <a:pt x="73051" y="23715"/>
                    <a:pt x="72955" y="23619"/>
                    <a:pt x="72835" y="23571"/>
                  </a:cubicBezTo>
                  <a:cubicBezTo>
                    <a:pt x="72907" y="19834"/>
                    <a:pt x="73823" y="14096"/>
                    <a:pt x="72714" y="13180"/>
                  </a:cubicBezTo>
                  <a:cubicBezTo>
                    <a:pt x="72435" y="12947"/>
                    <a:pt x="72076" y="12850"/>
                    <a:pt x="71663" y="12850"/>
                  </a:cubicBezTo>
                  <a:cubicBezTo>
                    <a:pt x="69687" y="12850"/>
                    <a:pt x="66461" y="15061"/>
                    <a:pt x="64686" y="15061"/>
                  </a:cubicBezTo>
                  <a:cubicBezTo>
                    <a:pt x="62540" y="15061"/>
                    <a:pt x="61455" y="10769"/>
                    <a:pt x="59045" y="9419"/>
                  </a:cubicBezTo>
                  <a:cubicBezTo>
                    <a:pt x="58943" y="9363"/>
                    <a:pt x="58834" y="9335"/>
                    <a:pt x="58720" y="9335"/>
                  </a:cubicBezTo>
                  <a:cubicBezTo>
                    <a:pt x="56896" y="9335"/>
                    <a:pt x="53633" y="16300"/>
                    <a:pt x="51909" y="20316"/>
                  </a:cubicBezTo>
                  <a:cubicBezTo>
                    <a:pt x="51764" y="20220"/>
                    <a:pt x="51716" y="20172"/>
                    <a:pt x="51716" y="20172"/>
                  </a:cubicBezTo>
                  <a:cubicBezTo>
                    <a:pt x="51716" y="20172"/>
                    <a:pt x="49666" y="21546"/>
                    <a:pt x="49666" y="22631"/>
                  </a:cubicBezTo>
                  <a:cubicBezTo>
                    <a:pt x="49666" y="22703"/>
                    <a:pt x="49666" y="22775"/>
                    <a:pt x="49691" y="22848"/>
                  </a:cubicBezTo>
                  <a:cubicBezTo>
                    <a:pt x="48774" y="22486"/>
                    <a:pt x="47834" y="21714"/>
                    <a:pt x="46894" y="21112"/>
                  </a:cubicBezTo>
                  <a:cubicBezTo>
                    <a:pt x="45881" y="19304"/>
                    <a:pt x="44917" y="17688"/>
                    <a:pt x="44194" y="16483"/>
                  </a:cubicBezTo>
                  <a:cubicBezTo>
                    <a:pt x="44097" y="15856"/>
                    <a:pt x="43880" y="15181"/>
                    <a:pt x="43615" y="14506"/>
                  </a:cubicBezTo>
                  <a:lnTo>
                    <a:pt x="43615" y="14506"/>
                  </a:lnTo>
                  <a:cubicBezTo>
                    <a:pt x="44282" y="14580"/>
                    <a:pt x="45395" y="14682"/>
                    <a:pt x="46630" y="14682"/>
                  </a:cubicBezTo>
                  <a:cubicBezTo>
                    <a:pt x="47404" y="14682"/>
                    <a:pt x="48226" y="14642"/>
                    <a:pt x="49016" y="14530"/>
                  </a:cubicBezTo>
                  <a:cubicBezTo>
                    <a:pt x="51812" y="14120"/>
                    <a:pt x="49811" y="4477"/>
                    <a:pt x="50607" y="1656"/>
                  </a:cubicBezTo>
                  <a:cubicBezTo>
                    <a:pt x="50990" y="348"/>
                    <a:pt x="46004" y="0"/>
                    <a:pt x="40588" y="0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8" name="Google Shape;2738;p71"/>
            <p:cNvSpPr/>
            <p:nvPr/>
          </p:nvSpPr>
          <p:spPr>
            <a:xfrm>
              <a:off x="6688700" y="2939075"/>
              <a:ext cx="1169828" cy="1031145"/>
            </a:xfrm>
            <a:custGeom>
              <a:avLst/>
              <a:gdLst/>
              <a:ahLst/>
              <a:cxnLst/>
              <a:rect l="l" t="t" r="r" b="b"/>
              <a:pathLst>
                <a:path w="53429" h="47095" extrusionOk="0">
                  <a:moveTo>
                    <a:pt x="40645" y="1"/>
                  </a:moveTo>
                  <a:cubicBezTo>
                    <a:pt x="34466" y="1"/>
                    <a:pt x="27705" y="461"/>
                    <a:pt x="27705" y="461"/>
                  </a:cubicBezTo>
                  <a:cubicBezTo>
                    <a:pt x="27875" y="6657"/>
                    <a:pt x="25819" y="8467"/>
                    <a:pt x="23359" y="8467"/>
                  </a:cubicBezTo>
                  <a:cubicBezTo>
                    <a:pt x="19903" y="8467"/>
                    <a:pt x="15651" y="4897"/>
                    <a:pt x="15651" y="4897"/>
                  </a:cubicBezTo>
                  <a:cubicBezTo>
                    <a:pt x="15621" y="4877"/>
                    <a:pt x="15583" y="4868"/>
                    <a:pt x="15537" y="4868"/>
                  </a:cubicBezTo>
                  <a:cubicBezTo>
                    <a:pt x="13738" y="4868"/>
                    <a:pt x="0" y="19797"/>
                    <a:pt x="800" y="21749"/>
                  </a:cubicBezTo>
                  <a:cubicBezTo>
                    <a:pt x="1595" y="23774"/>
                    <a:pt x="4006" y="28186"/>
                    <a:pt x="7623" y="31392"/>
                  </a:cubicBezTo>
                  <a:cubicBezTo>
                    <a:pt x="8245" y="31948"/>
                    <a:pt x="8796" y="32182"/>
                    <a:pt x="9292" y="32182"/>
                  </a:cubicBezTo>
                  <a:cubicBezTo>
                    <a:pt x="11677" y="32182"/>
                    <a:pt x="12789" y="26773"/>
                    <a:pt x="14445" y="25775"/>
                  </a:cubicBezTo>
                  <a:cubicBezTo>
                    <a:pt x="14491" y="25748"/>
                    <a:pt x="14538" y="25734"/>
                    <a:pt x="14586" y="25734"/>
                  </a:cubicBezTo>
                  <a:cubicBezTo>
                    <a:pt x="16518" y="25734"/>
                    <a:pt x="20373" y="47094"/>
                    <a:pt x="24679" y="47094"/>
                  </a:cubicBezTo>
                  <a:cubicBezTo>
                    <a:pt x="25018" y="47094"/>
                    <a:pt x="25360" y="46962"/>
                    <a:pt x="25704" y="46677"/>
                  </a:cubicBezTo>
                  <a:cubicBezTo>
                    <a:pt x="32840" y="40722"/>
                    <a:pt x="51813" y="37033"/>
                    <a:pt x="52633" y="34213"/>
                  </a:cubicBezTo>
                  <a:cubicBezTo>
                    <a:pt x="53428" y="31392"/>
                    <a:pt x="42941" y="14420"/>
                    <a:pt x="42941" y="14420"/>
                  </a:cubicBezTo>
                  <a:lnTo>
                    <a:pt x="42941" y="14420"/>
                  </a:lnTo>
                  <a:cubicBezTo>
                    <a:pt x="42941" y="14420"/>
                    <a:pt x="44591" y="14676"/>
                    <a:pt x="46558" y="14676"/>
                  </a:cubicBezTo>
                  <a:cubicBezTo>
                    <a:pt x="47355" y="14676"/>
                    <a:pt x="48204" y="14634"/>
                    <a:pt x="49017" y="14516"/>
                  </a:cubicBezTo>
                  <a:cubicBezTo>
                    <a:pt x="51813" y="14131"/>
                    <a:pt x="49812" y="4487"/>
                    <a:pt x="50608" y="1666"/>
                  </a:cubicBezTo>
                  <a:cubicBezTo>
                    <a:pt x="50990" y="352"/>
                    <a:pt x="46039" y="1"/>
                    <a:pt x="40645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9" name="Google Shape;2739;p71"/>
            <p:cNvSpPr/>
            <p:nvPr/>
          </p:nvSpPr>
          <p:spPr>
            <a:xfrm>
              <a:off x="7020782" y="2971237"/>
              <a:ext cx="333089" cy="195413"/>
            </a:xfrm>
            <a:custGeom>
              <a:avLst/>
              <a:gdLst/>
              <a:ahLst/>
              <a:cxnLst/>
              <a:rect l="l" t="t" r="r" b="b"/>
              <a:pathLst>
                <a:path w="15213" h="8925" extrusionOk="0">
                  <a:moveTo>
                    <a:pt x="14214" y="0"/>
                  </a:moveTo>
                  <a:cubicBezTo>
                    <a:pt x="14201" y="0"/>
                    <a:pt x="14189" y="2"/>
                    <a:pt x="14176" y="5"/>
                  </a:cubicBezTo>
                  <a:cubicBezTo>
                    <a:pt x="14056" y="29"/>
                    <a:pt x="13983" y="125"/>
                    <a:pt x="14007" y="246"/>
                  </a:cubicBezTo>
                  <a:cubicBezTo>
                    <a:pt x="14007" y="270"/>
                    <a:pt x="14779" y="4513"/>
                    <a:pt x="12922" y="6900"/>
                  </a:cubicBezTo>
                  <a:cubicBezTo>
                    <a:pt x="12175" y="7864"/>
                    <a:pt x="11090" y="8394"/>
                    <a:pt x="9668" y="8491"/>
                  </a:cubicBezTo>
                  <a:cubicBezTo>
                    <a:pt x="9372" y="8511"/>
                    <a:pt x="9083" y="8521"/>
                    <a:pt x="8800" y="8521"/>
                  </a:cubicBezTo>
                  <a:cubicBezTo>
                    <a:pt x="3475" y="8521"/>
                    <a:pt x="409" y="5041"/>
                    <a:pt x="386" y="4995"/>
                  </a:cubicBezTo>
                  <a:cubicBezTo>
                    <a:pt x="350" y="4959"/>
                    <a:pt x="296" y="4941"/>
                    <a:pt x="242" y="4941"/>
                  </a:cubicBezTo>
                  <a:cubicBezTo>
                    <a:pt x="187" y="4941"/>
                    <a:pt x="133" y="4959"/>
                    <a:pt x="97" y="4995"/>
                  </a:cubicBezTo>
                  <a:cubicBezTo>
                    <a:pt x="25" y="5067"/>
                    <a:pt x="0" y="5188"/>
                    <a:pt x="73" y="5260"/>
                  </a:cubicBezTo>
                  <a:cubicBezTo>
                    <a:pt x="121" y="5308"/>
                    <a:pt x="3303" y="8925"/>
                    <a:pt x="8824" y="8925"/>
                  </a:cubicBezTo>
                  <a:cubicBezTo>
                    <a:pt x="9113" y="8925"/>
                    <a:pt x="9403" y="8925"/>
                    <a:pt x="9692" y="8901"/>
                  </a:cubicBezTo>
                  <a:cubicBezTo>
                    <a:pt x="11235" y="8804"/>
                    <a:pt x="12416" y="8201"/>
                    <a:pt x="13236" y="7141"/>
                  </a:cubicBezTo>
                  <a:cubicBezTo>
                    <a:pt x="15213" y="4609"/>
                    <a:pt x="14441" y="342"/>
                    <a:pt x="14393" y="173"/>
                  </a:cubicBezTo>
                  <a:cubicBezTo>
                    <a:pt x="14393" y="68"/>
                    <a:pt x="14302" y="0"/>
                    <a:pt x="142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0" name="Google Shape;2740;p71"/>
            <p:cNvSpPr/>
            <p:nvPr/>
          </p:nvSpPr>
          <p:spPr>
            <a:xfrm>
              <a:off x="6963771" y="3334363"/>
              <a:ext cx="90820" cy="221818"/>
            </a:xfrm>
            <a:custGeom>
              <a:avLst/>
              <a:gdLst/>
              <a:ahLst/>
              <a:cxnLst/>
              <a:rect l="l" t="t" r="r" b="b"/>
              <a:pathLst>
                <a:path w="4148" h="10131" extrusionOk="0">
                  <a:moveTo>
                    <a:pt x="233" y="1"/>
                  </a:moveTo>
                  <a:cubicBezTo>
                    <a:pt x="219" y="1"/>
                    <a:pt x="206" y="2"/>
                    <a:pt x="194" y="5"/>
                  </a:cubicBezTo>
                  <a:cubicBezTo>
                    <a:pt x="73" y="29"/>
                    <a:pt x="1" y="126"/>
                    <a:pt x="25" y="246"/>
                  </a:cubicBezTo>
                  <a:cubicBezTo>
                    <a:pt x="97" y="536"/>
                    <a:pt x="1568" y="7165"/>
                    <a:pt x="3762" y="10058"/>
                  </a:cubicBezTo>
                  <a:cubicBezTo>
                    <a:pt x="3810" y="10107"/>
                    <a:pt x="3858" y="10131"/>
                    <a:pt x="3930" y="10131"/>
                  </a:cubicBezTo>
                  <a:cubicBezTo>
                    <a:pt x="3979" y="10131"/>
                    <a:pt x="4003" y="10107"/>
                    <a:pt x="4051" y="10082"/>
                  </a:cubicBezTo>
                  <a:cubicBezTo>
                    <a:pt x="4147" y="10034"/>
                    <a:pt x="4147" y="9890"/>
                    <a:pt x="4099" y="9817"/>
                  </a:cubicBezTo>
                  <a:cubicBezTo>
                    <a:pt x="1954" y="6997"/>
                    <a:pt x="435" y="222"/>
                    <a:pt x="435" y="150"/>
                  </a:cubicBezTo>
                  <a:cubicBezTo>
                    <a:pt x="414" y="66"/>
                    <a:pt x="320" y="1"/>
                    <a:pt x="23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1" name="Google Shape;2741;p71"/>
            <p:cNvSpPr/>
            <p:nvPr/>
          </p:nvSpPr>
          <p:spPr>
            <a:xfrm>
              <a:off x="7542789" y="3106385"/>
              <a:ext cx="114577" cy="203842"/>
            </a:xfrm>
            <a:custGeom>
              <a:avLst/>
              <a:gdLst/>
              <a:ahLst/>
              <a:cxnLst/>
              <a:rect l="l" t="t" r="r" b="b"/>
              <a:pathLst>
                <a:path w="5233" h="9310" extrusionOk="0">
                  <a:moveTo>
                    <a:pt x="240" y="0"/>
                  </a:moveTo>
                  <a:cubicBezTo>
                    <a:pt x="192" y="0"/>
                    <a:pt x="142" y="18"/>
                    <a:pt x="97" y="52"/>
                  </a:cubicBezTo>
                  <a:cubicBezTo>
                    <a:pt x="25" y="124"/>
                    <a:pt x="1" y="244"/>
                    <a:pt x="73" y="317"/>
                  </a:cubicBezTo>
                  <a:cubicBezTo>
                    <a:pt x="121" y="365"/>
                    <a:pt x="4292" y="5404"/>
                    <a:pt x="4822" y="9140"/>
                  </a:cubicBezTo>
                  <a:cubicBezTo>
                    <a:pt x="4846" y="9237"/>
                    <a:pt x="4943" y="9309"/>
                    <a:pt x="5039" y="9309"/>
                  </a:cubicBezTo>
                  <a:lnTo>
                    <a:pt x="5063" y="9309"/>
                  </a:lnTo>
                  <a:cubicBezTo>
                    <a:pt x="5160" y="9285"/>
                    <a:pt x="5232" y="9189"/>
                    <a:pt x="5232" y="9068"/>
                  </a:cubicBezTo>
                  <a:cubicBezTo>
                    <a:pt x="4678" y="5235"/>
                    <a:pt x="555" y="269"/>
                    <a:pt x="386" y="76"/>
                  </a:cubicBezTo>
                  <a:cubicBezTo>
                    <a:pt x="348" y="24"/>
                    <a:pt x="295" y="0"/>
                    <a:pt x="24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2" name="Google Shape;2742;p71"/>
            <p:cNvSpPr/>
            <p:nvPr/>
          </p:nvSpPr>
          <p:spPr>
            <a:xfrm>
              <a:off x="6738924" y="3418368"/>
              <a:ext cx="174744" cy="191647"/>
            </a:xfrm>
            <a:custGeom>
              <a:avLst/>
              <a:gdLst/>
              <a:ahLst/>
              <a:cxnLst/>
              <a:rect l="l" t="t" r="r" b="b"/>
              <a:pathLst>
                <a:path w="7981" h="8753" extrusionOk="0">
                  <a:moveTo>
                    <a:pt x="205" y="0"/>
                  </a:moveTo>
                  <a:cubicBezTo>
                    <a:pt x="168" y="0"/>
                    <a:pt x="131" y="8"/>
                    <a:pt x="97" y="26"/>
                  </a:cubicBezTo>
                  <a:cubicBezTo>
                    <a:pt x="1" y="98"/>
                    <a:pt x="1" y="218"/>
                    <a:pt x="49" y="315"/>
                  </a:cubicBezTo>
                  <a:cubicBezTo>
                    <a:pt x="242" y="580"/>
                    <a:pt x="4774" y="6945"/>
                    <a:pt x="7643" y="8729"/>
                  </a:cubicBezTo>
                  <a:cubicBezTo>
                    <a:pt x="7691" y="8753"/>
                    <a:pt x="7715" y="8753"/>
                    <a:pt x="7763" y="8753"/>
                  </a:cubicBezTo>
                  <a:cubicBezTo>
                    <a:pt x="7836" y="8753"/>
                    <a:pt x="7884" y="8729"/>
                    <a:pt x="7932" y="8656"/>
                  </a:cubicBezTo>
                  <a:cubicBezTo>
                    <a:pt x="7980" y="8560"/>
                    <a:pt x="7956" y="8439"/>
                    <a:pt x="7860" y="8391"/>
                  </a:cubicBezTo>
                  <a:cubicBezTo>
                    <a:pt x="5063" y="6655"/>
                    <a:pt x="435" y="146"/>
                    <a:pt x="386" y="74"/>
                  </a:cubicBezTo>
                  <a:cubicBezTo>
                    <a:pt x="340" y="27"/>
                    <a:pt x="273" y="0"/>
                    <a:pt x="2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3" name="Google Shape;2743;p71"/>
            <p:cNvSpPr/>
            <p:nvPr/>
          </p:nvSpPr>
          <p:spPr>
            <a:xfrm>
              <a:off x="7756032" y="2998253"/>
              <a:ext cx="35908" cy="233860"/>
            </a:xfrm>
            <a:custGeom>
              <a:avLst/>
              <a:gdLst/>
              <a:ahLst/>
              <a:cxnLst/>
              <a:rect l="l" t="t" r="r" b="b"/>
              <a:pathLst>
                <a:path w="1640" h="10681" extrusionOk="0">
                  <a:moveTo>
                    <a:pt x="482" y="0"/>
                  </a:moveTo>
                  <a:cubicBezTo>
                    <a:pt x="362" y="24"/>
                    <a:pt x="290" y="121"/>
                    <a:pt x="290" y="217"/>
                  </a:cubicBezTo>
                  <a:cubicBezTo>
                    <a:pt x="555" y="2604"/>
                    <a:pt x="1037" y="9065"/>
                    <a:pt x="73" y="10367"/>
                  </a:cubicBezTo>
                  <a:cubicBezTo>
                    <a:pt x="0" y="10439"/>
                    <a:pt x="24" y="10584"/>
                    <a:pt x="97" y="10632"/>
                  </a:cubicBezTo>
                  <a:cubicBezTo>
                    <a:pt x="145" y="10656"/>
                    <a:pt x="193" y="10680"/>
                    <a:pt x="217" y="10680"/>
                  </a:cubicBezTo>
                  <a:cubicBezTo>
                    <a:pt x="290" y="10680"/>
                    <a:pt x="338" y="10656"/>
                    <a:pt x="386" y="10608"/>
                  </a:cubicBezTo>
                  <a:cubicBezTo>
                    <a:pt x="1640" y="8920"/>
                    <a:pt x="748" y="531"/>
                    <a:pt x="699" y="169"/>
                  </a:cubicBezTo>
                  <a:cubicBezTo>
                    <a:pt x="675" y="72"/>
                    <a:pt x="579" y="0"/>
                    <a:pt x="48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4" name="Google Shape;2744;p71"/>
            <p:cNvSpPr/>
            <p:nvPr/>
          </p:nvSpPr>
          <p:spPr>
            <a:xfrm>
              <a:off x="7131103" y="3202279"/>
              <a:ext cx="463473" cy="385593"/>
            </a:xfrm>
            <a:custGeom>
              <a:avLst/>
              <a:gdLst/>
              <a:ahLst/>
              <a:cxnLst/>
              <a:rect l="l" t="t" r="r" b="b"/>
              <a:pathLst>
                <a:path w="21168" h="17611" extrusionOk="0">
                  <a:moveTo>
                    <a:pt x="13338" y="1"/>
                  </a:moveTo>
                  <a:cubicBezTo>
                    <a:pt x="9561" y="1"/>
                    <a:pt x="8679" y="5918"/>
                    <a:pt x="8679" y="5918"/>
                  </a:cubicBezTo>
                  <a:cubicBezTo>
                    <a:pt x="8679" y="5918"/>
                    <a:pt x="5942" y="4821"/>
                    <a:pt x="3572" y="4821"/>
                  </a:cubicBezTo>
                  <a:cubicBezTo>
                    <a:pt x="1798" y="4821"/>
                    <a:pt x="231" y="5435"/>
                    <a:pt x="169" y="7581"/>
                  </a:cubicBezTo>
                  <a:cubicBezTo>
                    <a:pt x="0" y="12596"/>
                    <a:pt x="13019" y="17610"/>
                    <a:pt x="13019" y="17610"/>
                  </a:cubicBezTo>
                  <a:cubicBezTo>
                    <a:pt x="13019" y="17610"/>
                    <a:pt x="21167" y="2326"/>
                    <a:pt x="14682" y="228"/>
                  </a:cubicBezTo>
                  <a:cubicBezTo>
                    <a:pt x="14198" y="71"/>
                    <a:pt x="13750" y="1"/>
                    <a:pt x="1333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5" name="Google Shape;2745;p71"/>
            <p:cNvSpPr/>
            <p:nvPr/>
          </p:nvSpPr>
          <p:spPr>
            <a:xfrm>
              <a:off x="7250379" y="3374778"/>
              <a:ext cx="75516" cy="85872"/>
            </a:xfrm>
            <a:custGeom>
              <a:avLst/>
              <a:gdLst/>
              <a:ahLst/>
              <a:cxnLst/>
              <a:rect l="l" t="t" r="r" b="b"/>
              <a:pathLst>
                <a:path w="3449" h="3922" extrusionOk="0">
                  <a:moveTo>
                    <a:pt x="2405" y="0"/>
                  </a:moveTo>
                  <a:cubicBezTo>
                    <a:pt x="2382" y="0"/>
                    <a:pt x="2360" y="5"/>
                    <a:pt x="2339" y="16"/>
                  </a:cubicBezTo>
                  <a:cubicBezTo>
                    <a:pt x="2219" y="64"/>
                    <a:pt x="2170" y="160"/>
                    <a:pt x="2194" y="281"/>
                  </a:cubicBezTo>
                  <a:cubicBezTo>
                    <a:pt x="2435" y="932"/>
                    <a:pt x="2942" y="2764"/>
                    <a:pt x="2580" y="3367"/>
                  </a:cubicBezTo>
                  <a:cubicBezTo>
                    <a:pt x="2532" y="3463"/>
                    <a:pt x="2460" y="3511"/>
                    <a:pt x="2363" y="3511"/>
                  </a:cubicBezTo>
                  <a:cubicBezTo>
                    <a:pt x="2340" y="3515"/>
                    <a:pt x="2317" y="3517"/>
                    <a:pt x="2294" y="3517"/>
                  </a:cubicBezTo>
                  <a:cubicBezTo>
                    <a:pt x="1586" y="3517"/>
                    <a:pt x="761" y="1763"/>
                    <a:pt x="410" y="642"/>
                  </a:cubicBezTo>
                  <a:cubicBezTo>
                    <a:pt x="392" y="567"/>
                    <a:pt x="314" y="506"/>
                    <a:pt x="235" y="506"/>
                  </a:cubicBezTo>
                  <a:cubicBezTo>
                    <a:pt x="213" y="506"/>
                    <a:pt x="190" y="511"/>
                    <a:pt x="169" y="522"/>
                  </a:cubicBezTo>
                  <a:cubicBezTo>
                    <a:pt x="49" y="546"/>
                    <a:pt x="1" y="666"/>
                    <a:pt x="25" y="763"/>
                  </a:cubicBezTo>
                  <a:cubicBezTo>
                    <a:pt x="145" y="1100"/>
                    <a:pt x="1061" y="3921"/>
                    <a:pt x="2315" y="3921"/>
                  </a:cubicBezTo>
                  <a:lnTo>
                    <a:pt x="2411" y="3921"/>
                  </a:lnTo>
                  <a:cubicBezTo>
                    <a:pt x="2652" y="3873"/>
                    <a:pt x="2821" y="3752"/>
                    <a:pt x="2942" y="3559"/>
                  </a:cubicBezTo>
                  <a:cubicBezTo>
                    <a:pt x="3448" y="2716"/>
                    <a:pt x="2677" y="401"/>
                    <a:pt x="2580" y="136"/>
                  </a:cubicBezTo>
                  <a:cubicBezTo>
                    <a:pt x="2561" y="61"/>
                    <a:pt x="2484" y="0"/>
                    <a:pt x="240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6" name="Google Shape;2746;p71"/>
            <p:cNvSpPr/>
            <p:nvPr/>
          </p:nvSpPr>
          <p:spPr>
            <a:xfrm>
              <a:off x="7378106" y="3327204"/>
              <a:ext cx="86595" cy="86989"/>
            </a:xfrm>
            <a:custGeom>
              <a:avLst/>
              <a:gdLst/>
              <a:ahLst/>
              <a:cxnLst/>
              <a:rect l="l" t="t" r="r" b="b"/>
              <a:pathLst>
                <a:path w="3955" h="3973" extrusionOk="0">
                  <a:moveTo>
                    <a:pt x="2586" y="0"/>
                  </a:moveTo>
                  <a:cubicBezTo>
                    <a:pt x="2559" y="0"/>
                    <a:pt x="2533" y="6"/>
                    <a:pt x="2508" y="19"/>
                  </a:cubicBezTo>
                  <a:cubicBezTo>
                    <a:pt x="2387" y="67"/>
                    <a:pt x="2339" y="163"/>
                    <a:pt x="2387" y="284"/>
                  </a:cubicBezTo>
                  <a:cubicBezTo>
                    <a:pt x="2821" y="1369"/>
                    <a:pt x="3255" y="3225"/>
                    <a:pt x="2653" y="3539"/>
                  </a:cubicBezTo>
                  <a:cubicBezTo>
                    <a:pt x="2611" y="3553"/>
                    <a:pt x="2561" y="3566"/>
                    <a:pt x="2508" y="3566"/>
                  </a:cubicBezTo>
                  <a:cubicBezTo>
                    <a:pt x="2469" y="3566"/>
                    <a:pt x="2428" y="3559"/>
                    <a:pt x="2387" y="3539"/>
                  </a:cubicBezTo>
                  <a:cubicBezTo>
                    <a:pt x="1664" y="3273"/>
                    <a:pt x="724" y="1465"/>
                    <a:pt x="411" y="790"/>
                  </a:cubicBezTo>
                  <a:cubicBezTo>
                    <a:pt x="375" y="720"/>
                    <a:pt x="301" y="675"/>
                    <a:pt x="226" y="675"/>
                  </a:cubicBezTo>
                  <a:cubicBezTo>
                    <a:pt x="199" y="675"/>
                    <a:pt x="171" y="681"/>
                    <a:pt x="145" y="694"/>
                  </a:cubicBezTo>
                  <a:cubicBezTo>
                    <a:pt x="49" y="742"/>
                    <a:pt x="1" y="863"/>
                    <a:pt x="49" y="959"/>
                  </a:cubicBezTo>
                  <a:cubicBezTo>
                    <a:pt x="170" y="1224"/>
                    <a:pt x="1254" y="3563"/>
                    <a:pt x="2243" y="3924"/>
                  </a:cubicBezTo>
                  <a:cubicBezTo>
                    <a:pt x="2339" y="3948"/>
                    <a:pt x="2436" y="3973"/>
                    <a:pt x="2532" y="3973"/>
                  </a:cubicBezTo>
                  <a:cubicBezTo>
                    <a:pt x="2629" y="3973"/>
                    <a:pt x="2725" y="3948"/>
                    <a:pt x="2821" y="3900"/>
                  </a:cubicBezTo>
                  <a:cubicBezTo>
                    <a:pt x="3955" y="3322"/>
                    <a:pt x="2894" y="453"/>
                    <a:pt x="2773" y="139"/>
                  </a:cubicBezTo>
                  <a:cubicBezTo>
                    <a:pt x="2737" y="50"/>
                    <a:pt x="2662" y="0"/>
                    <a:pt x="25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7" name="Google Shape;2747;p71"/>
            <p:cNvSpPr/>
            <p:nvPr/>
          </p:nvSpPr>
          <p:spPr>
            <a:xfrm>
              <a:off x="7341697" y="3422375"/>
              <a:ext cx="69692" cy="73633"/>
            </a:xfrm>
            <a:custGeom>
              <a:avLst/>
              <a:gdLst/>
              <a:ahLst/>
              <a:cxnLst/>
              <a:rect l="l" t="t" r="r" b="b"/>
              <a:pathLst>
                <a:path w="3183" h="3363" extrusionOk="0">
                  <a:moveTo>
                    <a:pt x="2191" y="1"/>
                  </a:moveTo>
                  <a:cubicBezTo>
                    <a:pt x="2154" y="1"/>
                    <a:pt x="2114" y="11"/>
                    <a:pt x="2074" y="35"/>
                  </a:cubicBezTo>
                  <a:cubicBezTo>
                    <a:pt x="1977" y="84"/>
                    <a:pt x="1953" y="204"/>
                    <a:pt x="2001" y="301"/>
                  </a:cubicBezTo>
                  <a:cubicBezTo>
                    <a:pt x="2001" y="301"/>
                    <a:pt x="2725" y="1723"/>
                    <a:pt x="2122" y="2784"/>
                  </a:cubicBezTo>
                  <a:cubicBezTo>
                    <a:pt x="2025" y="2977"/>
                    <a:pt x="1929" y="2977"/>
                    <a:pt x="1905" y="2977"/>
                  </a:cubicBezTo>
                  <a:cubicBezTo>
                    <a:pt x="1495" y="2977"/>
                    <a:pt x="772" y="1988"/>
                    <a:pt x="410" y="1289"/>
                  </a:cubicBezTo>
                  <a:cubicBezTo>
                    <a:pt x="377" y="1207"/>
                    <a:pt x="310" y="1169"/>
                    <a:pt x="241" y="1169"/>
                  </a:cubicBezTo>
                  <a:cubicBezTo>
                    <a:pt x="208" y="1169"/>
                    <a:pt x="175" y="1177"/>
                    <a:pt x="145" y="1193"/>
                  </a:cubicBezTo>
                  <a:cubicBezTo>
                    <a:pt x="24" y="1241"/>
                    <a:pt x="0" y="1361"/>
                    <a:pt x="49" y="1458"/>
                  </a:cubicBezTo>
                  <a:cubicBezTo>
                    <a:pt x="217" y="1795"/>
                    <a:pt x="1109" y="3362"/>
                    <a:pt x="1881" y="3362"/>
                  </a:cubicBezTo>
                  <a:lnTo>
                    <a:pt x="1905" y="3362"/>
                  </a:lnTo>
                  <a:cubicBezTo>
                    <a:pt x="2074" y="3362"/>
                    <a:pt x="2291" y="3314"/>
                    <a:pt x="2483" y="2977"/>
                  </a:cubicBezTo>
                  <a:cubicBezTo>
                    <a:pt x="3183" y="1723"/>
                    <a:pt x="2387" y="180"/>
                    <a:pt x="2363" y="108"/>
                  </a:cubicBezTo>
                  <a:cubicBezTo>
                    <a:pt x="2331" y="43"/>
                    <a:pt x="2266" y="1"/>
                    <a:pt x="219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8" name="Google Shape;2748;p71"/>
            <p:cNvSpPr/>
            <p:nvPr/>
          </p:nvSpPr>
          <p:spPr>
            <a:xfrm>
              <a:off x="6828666" y="3286438"/>
              <a:ext cx="30631" cy="29055"/>
            </a:xfrm>
            <a:custGeom>
              <a:avLst/>
              <a:gdLst/>
              <a:ahLst/>
              <a:cxnLst/>
              <a:rect l="l" t="t" r="r" b="b"/>
              <a:pathLst>
                <a:path w="1399" h="1327" extrusionOk="0">
                  <a:moveTo>
                    <a:pt x="1178" y="0"/>
                  </a:moveTo>
                  <a:cubicBezTo>
                    <a:pt x="1048" y="0"/>
                    <a:pt x="497" y="19"/>
                    <a:pt x="217" y="386"/>
                  </a:cubicBezTo>
                  <a:cubicBezTo>
                    <a:pt x="48" y="579"/>
                    <a:pt x="0" y="844"/>
                    <a:pt x="48" y="1158"/>
                  </a:cubicBezTo>
                  <a:cubicBezTo>
                    <a:pt x="72" y="1254"/>
                    <a:pt x="145" y="1326"/>
                    <a:pt x="241" y="1326"/>
                  </a:cubicBezTo>
                  <a:cubicBezTo>
                    <a:pt x="265" y="1326"/>
                    <a:pt x="265" y="1326"/>
                    <a:pt x="289" y="1302"/>
                  </a:cubicBezTo>
                  <a:cubicBezTo>
                    <a:pt x="410" y="1278"/>
                    <a:pt x="458" y="1182"/>
                    <a:pt x="458" y="1085"/>
                  </a:cubicBezTo>
                  <a:cubicBezTo>
                    <a:pt x="410" y="892"/>
                    <a:pt x="434" y="748"/>
                    <a:pt x="530" y="627"/>
                  </a:cubicBezTo>
                  <a:cubicBezTo>
                    <a:pt x="675" y="434"/>
                    <a:pt x="1061" y="386"/>
                    <a:pt x="1205" y="386"/>
                  </a:cubicBezTo>
                  <a:cubicBezTo>
                    <a:pt x="1302" y="386"/>
                    <a:pt x="1398" y="314"/>
                    <a:pt x="1398" y="193"/>
                  </a:cubicBezTo>
                  <a:cubicBezTo>
                    <a:pt x="1398" y="97"/>
                    <a:pt x="1302" y="0"/>
                    <a:pt x="1205" y="0"/>
                  </a:cubicBezTo>
                  <a:cubicBezTo>
                    <a:pt x="1203" y="0"/>
                    <a:pt x="1193" y="0"/>
                    <a:pt x="117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9" name="Google Shape;2749;p71"/>
            <p:cNvSpPr/>
            <p:nvPr/>
          </p:nvSpPr>
          <p:spPr>
            <a:xfrm>
              <a:off x="6784857" y="3310718"/>
              <a:ext cx="31157" cy="29055"/>
            </a:xfrm>
            <a:custGeom>
              <a:avLst/>
              <a:gdLst/>
              <a:ahLst/>
              <a:cxnLst/>
              <a:rect l="l" t="t" r="r" b="b"/>
              <a:pathLst>
                <a:path w="1423" h="1327" extrusionOk="0">
                  <a:moveTo>
                    <a:pt x="1230" y="0"/>
                  </a:moveTo>
                  <a:cubicBezTo>
                    <a:pt x="1205" y="0"/>
                    <a:pt x="555" y="0"/>
                    <a:pt x="241" y="386"/>
                  </a:cubicBezTo>
                  <a:cubicBezTo>
                    <a:pt x="48" y="579"/>
                    <a:pt x="0" y="844"/>
                    <a:pt x="72" y="1158"/>
                  </a:cubicBezTo>
                  <a:cubicBezTo>
                    <a:pt x="96" y="1254"/>
                    <a:pt x="169" y="1326"/>
                    <a:pt x="265" y="1326"/>
                  </a:cubicBezTo>
                  <a:lnTo>
                    <a:pt x="313" y="1326"/>
                  </a:lnTo>
                  <a:cubicBezTo>
                    <a:pt x="410" y="1302"/>
                    <a:pt x="482" y="1182"/>
                    <a:pt x="458" y="1085"/>
                  </a:cubicBezTo>
                  <a:cubicBezTo>
                    <a:pt x="434" y="892"/>
                    <a:pt x="458" y="748"/>
                    <a:pt x="530" y="651"/>
                  </a:cubicBezTo>
                  <a:cubicBezTo>
                    <a:pt x="699" y="434"/>
                    <a:pt x="1085" y="410"/>
                    <a:pt x="1205" y="410"/>
                  </a:cubicBezTo>
                  <a:cubicBezTo>
                    <a:pt x="1326" y="410"/>
                    <a:pt x="1422" y="314"/>
                    <a:pt x="1422" y="217"/>
                  </a:cubicBezTo>
                  <a:cubicBezTo>
                    <a:pt x="1422" y="97"/>
                    <a:pt x="1326" y="0"/>
                    <a:pt x="123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0" name="Google Shape;2750;p71"/>
            <p:cNvSpPr/>
            <p:nvPr/>
          </p:nvSpPr>
          <p:spPr>
            <a:xfrm>
              <a:off x="6829191" y="3249482"/>
              <a:ext cx="31157" cy="29055"/>
            </a:xfrm>
            <a:custGeom>
              <a:avLst/>
              <a:gdLst/>
              <a:ahLst/>
              <a:cxnLst/>
              <a:rect l="l" t="t" r="r" b="b"/>
              <a:pathLst>
                <a:path w="1423" h="1327" extrusionOk="0">
                  <a:moveTo>
                    <a:pt x="1179" y="0"/>
                  </a:moveTo>
                  <a:cubicBezTo>
                    <a:pt x="1053" y="0"/>
                    <a:pt x="519" y="20"/>
                    <a:pt x="217" y="386"/>
                  </a:cubicBezTo>
                  <a:cubicBezTo>
                    <a:pt x="48" y="579"/>
                    <a:pt x="0" y="845"/>
                    <a:pt x="72" y="1158"/>
                  </a:cubicBezTo>
                  <a:cubicBezTo>
                    <a:pt x="97" y="1254"/>
                    <a:pt x="169" y="1327"/>
                    <a:pt x="265" y="1327"/>
                  </a:cubicBezTo>
                  <a:cubicBezTo>
                    <a:pt x="265" y="1327"/>
                    <a:pt x="289" y="1327"/>
                    <a:pt x="314" y="1303"/>
                  </a:cubicBezTo>
                  <a:cubicBezTo>
                    <a:pt x="410" y="1278"/>
                    <a:pt x="482" y="1182"/>
                    <a:pt x="458" y="1086"/>
                  </a:cubicBezTo>
                  <a:cubicBezTo>
                    <a:pt x="410" y="893"/>
                    <a:pt x="434" y="748"/>
                    <a:pt x="530" y="628"/>
                  </a:cubicBezTo>
                  <a:cubicBezTo>
                    <a:pt x="699" y="435"/>
                    <a:pt x="1061" y="386"/>
                    <a:pt x="1206" y="386"/>
                  </a:cubicBezTo>
                  <a:cubicBezTo>
                    <a:pt x="1326" y="386"/>
                    <a:pt x="1398" y="314"/>
                    <a:pt x="1423" y="194"/>
                  </a:cubicBezTo>
                  <a:cubicBezTo>
                    <a:pt x="1423" y="97"/>
                    <a:pt x="1326" y="1"/>
                    <a:pt x="1206" y="1"/>
                  </a:cubicBezTo>
                  <a:cubicBezTo>
                    <a:pt x="1203" y="1"/>
                    <a:pt x="1194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1" name="Google Shape;2751;p71"/>
            <p:cNvSpPr/>
            <p:nvPr/>
          </p:nvSpPr>
          <p:spPr>
            <a:xfrm>
              <a:off x="6873000" y="3248956"/>
              <a:ext cx="31157" cy="28529"/>
            </a:xfrm>
            <a:custGeom>
              <a:avLst/>
              <a:gdLst/>
              <a:ahLst/>
              <a:cxnLst/>
              <a:rect l="l" t="t" r="r" b="b"/>
              <a:pathLst>
                <a:path w="1423" h="1303" extrusionOk="0">
                  <a:moveTo>
                    <a:pt x="1176" y="0"/>
                  </a:moveTo>
                  <a:cubicBezTo>
                    <a:pt x="1046" y="0"/>
                    <a:pt x="517" y="19"/>
                    <a:pt x="217" y="362"/>
                  </a:cubicBezTo>
                  <a:cubicBezTo>
                    <a:pt x="48" y="579"/>
                    <a:pt x="0" y="844"/>
                    <a:pt x="72" y="1158"/>
                  </a:cubicBezTo>
                  <a:cubicBezTo>
                    <a:pt x="97" y="1254"/>
                    <a:pt x="169" y="1302"/>
                    <a:pt x="265" y="1302"/>
                  </a:cubicBezTo>
                  <a:lnTo>
                    <a:pt x="314" y="1302"/>
                  </a:lnTo>
                  <a:cubicBezTo>
                    <a:pt x="410" y="1278"/>
                    <a:pt x="482" y="1182"/>
                    <a:pt x="458" y="1061"/>
                  </a:cubicBezTo>
                  <a:cubicBezTo>
                    <a:pt x="434" y="893"/>
                    <a:pt x="458" y="748"/>
                    <a:pt x="530" y="627"/>
                  </a:cubicBezTo>
                  <a:cubicBezTo>
                    <a:pt x="699" y="435"/>
                    <a:pt x="1085" y="386"/>
                    <a:pt x="1206" y="386"/>
                  </a:cubicBezTo>
                  <a:cubicBezTo>
                    <a:pt x="1326" y="386"/>
                    <a:pt x="1422" y="314"/>
                    <a:pt x="1422" y="194"/>
                  </a:cubicBezTo>
                  <a:cubicBezTo>
                    <a:pt x="1422" y="97"/>
                    <a:pt x="1326" y="1"/>
                    <a:pt x="1206" y="1"/>
                  </a:cubicBezTo>
                  <a:cubicBezTo>
                    <a:pt x="1203" y="1"/>
                    <a:pt x="1193" y="0"/>
                    <a:pt x="117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2" name="Google Shape;2752;p71"/>
            <p:cNvSpPr/>
            <p:nvPr/>
          </p:nvSpPr>
          <p:spPr>
            <a:xfrm>
              <a:off x="6856624" y="3210949"/>
              <a:ext cx="31178" cy="29055"/>
            </a:xfrm>
            <a:custGeom>
              <a:avLst/>
              <a:gdLst/>
              <a:ahLst/>
              <a:cxnLst/>
              <a:rect l="l" t="t" r="r" b="b"/>
              <a:pathLst>
                <a:path w="1424" h="1327" extrusionOk="0">
                  <a:moveTo>
                    <a:pt x="1203" y="1"/>
                  </a:moveTo>
                  <a:cubicBezTo>
                    <a:pt x="1073" y="1"/>
                    <a:pt x="522" y="20"/>
                    <a:pt x="242" y="387"/>
                  </a:cubicBezTo>
                  <a:cubicBezTo>
                    <a:pt x="73" y="579"/>
                    <a:pt x="1" y="845"/>
                    <a:pt x="73" y="1158"/>
                  </a:cubicBezTo>
                  <a:cubicBezTo>
                    <a:pt x="97" y="1254"/>
                    <a:pt x="170" y="1327"/>
                    <a:pt x="266" y="1327"/>
                  </a:cubicBezTo>
                  <a:cubicBezTo>
                    <a:pt x="290" y="1327"/>
                    <a:pt x="290" y="1327"/>
                    <a:pt x="314" y="1303"/>
                  </a:cubicBezTo>
                  <a:cubicBezTo>
                    <a:pt x="411" y="1303"/>
                    <a:pt x="483" y="1182"/>
                    <a:pt x="459" y="1086"/>
                  </a:cubicBezTo>
                  <a:cubicBezTo>
                    <a:pt x="435" y="893"/>
                    <a:pt x="459" y="748"/>
                    <a:pt x="555" y="628"/>
                  </a:cubicBezTo>
                  <a:cubicBezTo>
                    <a:pt x="700" y="435"/>
                    <a:pt x="1086" y="387"/>
                    <a:pt x="1206" y="387"/>
                  </a:cubicBezTo>
                  <a:cubicBezTo>
                    <a:pt x="1327" y="387"/>
                    <a:pt x="1423" y="314"/>
                    <a:pt x="1423" y="194"/>
                  </a:cubicBezTo>
                  <a:cubicBezTo>
                    <a:pt x="1423" y="97"/>
                    <a:pt x="1327" y="1"/>
                    <a:pt x="1230" y="1"/>
                  </a:cubicBezTo>
                  <a:cubicBezTo>
                    <a:pt x="1228" y="1"/>
                    <a:pt x="1218" y="1"/>
                    <a:pt x="120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3" name="Google Shape;2753;p71"/>
            <p:cNvSpPr/>
            <p:nvPr/>
          </p:nvSpPr>
          <p:spPr>
            <a:xfrm>
              <a:off x="6899907" y="3210423"/>
              <a:ext cx="30631" cy="29055"/>
            </a:xfrm>
            <a:custGeom>
              <a:avLst/>
              <a:gdLst/>
              <a:ahLst/>
              <a:cxnLst/>
              <a:rect l="l" t="t" r="r" b="b"/>
              <a:pathLst>
                <a:path w="1399" h="1327" extrusionOk="0">
                  <a:moveTo>
                    <a:pt x="1179" y="0"/>
                  </a:moveTo>
                  <a:cubicBezTo>
                    <a:pt x="1049" y="0"/>
                    <a:pt x="498" y="20"/>
                    <a:pt x="218" y="386"/>
                  </a:cubicBezTo>
                  <a:cubicBezTo>
                    <a:pt x="49" y="579"/>
                    <a:pt x="1" y="845"/>
                    <a:pt x="49" y="1158"/>
                  </a:cubicBezTo>
                  <a:cubicBezTo>
                    <a:pt x="73" y="1254"/>
                    <a:pt x="169" y="1327"/>
                    <a:pt x="242" y="1327"/>
                  </a:cubicBezTo>
                  <a:cubicBezTo>
                    <a:pt x="266" y="1327"/>
                    <a:pt x="290" y="1327"/>
                    <a:pt x="290" y="1303"/>
                  </a:cubicBezTo>
                  <a:cubicBezTo>
                    <a:pt x="410" y="1303"/>
                    <a:pt x="483" y="1182"/>
                    <a:pt x="459" y="1086"/>
                  </a:cubicBezTo>
                  <a:cubicBezTo>
                    <a:pt x="410" y="893"/>
                    <a:pt x="435" y="748"/>
                    <a:pt x="531" y="628"/>
                  </a:cubicBezTo>
                  <a:cubicBezTo>
                    <a:pt x="700" y="435"/>
                    <a:pt x="1061" y="386"/>
                    <a:pt x="1206" y="386"/>
                  </a:cubicBezTo>
                  <a:cubicBezTo>
                    <a:pt x="1302" y="386"/>
                    <a:pt x="1399" y="314"/>
                    <a:pt x="1399" y="194"/>
                  </a:cubicBezTo>
                  <a:cubicBezTo>
                    <a:pt x="1399" y="97"/>
                    <a:pt x="1327" y="1"/>
                    <a:pt x="1206" y="1"/>
                  </a:cubicBezTo>
                  <a:cubicBezTo>
                    <a:pt x="1204" y="1"/>
                    <a:pt x="1194" y="0"/>
                    <a:pt x="117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4" name="Google Shape;2754;p71"/>
            <p:cNvSpPr/>
            <p:nvPr/>
          </p:nvSpPr>
          <p:spPr>
            <a:xfrm>
              <a:off x="6786958" y="3273761"/>
              <a:ext cx="30631" cy="29055"/>
            </a:xfrm>
            <a:custGeom>
              <a:avLst/>
              <a:gdLst/>
              <a:ahLst/>
              <a:cxnLst/>
              <a:rect l="l" t="t" r="r" b="b"/>
              <a:pathLst>
                <a:path w="1399" h="1327" extrusionOk="0">
                  <a:moveTo>
                    <a:pt x="1206" y="1"/>
                  </a:moveTo>
                  <a:cubicBezTo>
                    <a:pt x="1182" y="1"/>
                    <a:pt x="555" y="1"/>
                    <a:pt x="217" y="386"/>
                  </a:cubicBezTo>
                  <a:cubicBezTo>
                    <a:pt x="49" y="579"/>
                    <a:pt x="0" y="845"/>
                    <a:pt x="49" y="1158"/>
                  </a:cubicBezTo>
                  <a:cubicBezTo>
                    <a:pt x="73" y="1254"/>
                    <a:pt x="169" y="1327"/>
                    <a:pt x="266" y="1327"/>
                  </a:cubicBezTo>
                  <a:lnTo>
                    <a:pt x="290" y="1327"/>
                  </a:lnTo>
                  <a:cubicBezTo>
                    <a:pt x="410" y="1303"/>
                    <a:pt x="483" y="1182"/>
                    <a:pt x="459" y="1086"/>
                  </a:cubicBezTo>
                  <a:cubicBezTo>
                    <a:pt x="410" y="893"/>
                    <a:pt x="434" y="748"/>
                    <a:pt x="531" y="652"/>
                  </a:cubicBezTo>
                  <a:cubicBezTo>
                    <a:pt x="675" y="435"/>
                    <a:pt x="1037" y="411"/>
                    <a:pt x="1182" y="411"/>
                  </a:cubicBezTo>
                  <a:lnTo>
                    <a:pt x="1206" y="411"/>
                  </a:lnTo>
                  <a:cubicBezTo>
                    <a:pt x="1302" y="411"/>
                    <a:pt x="1399" y="314"/>
                    <a:pt x="1399" y="194"/>
                  </a:cubicBezTo>
                  <a:cubicBezTo>
                    <a:pt x="1399" y="97"/>
                    <a:pt x="1326" y="1"/>
                    <a:pt x="120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5" name="Google Shape;2755;p71"/>
            <p:cNvSpPr/>
            <p:nvPr/>
          </p:nvSpPr>
          <p:spPr>
            <a:xfrm>
              <a:off x="7518509" y="2987504"/>
              <a:ext cx="38557" cy="17100"/>
            </a:xfrm>
            <a:custGeom>
              <a:avLst/>
              <a:gdLst/>
              <a:ahLst/>
              <a:cxnLst/>
              <a:rect l="l" t="t" r="r" b="b"/>
              <a:pathLst>
                <a:path w="1761" h="781" extrusionOk="0">
                  <a:moveTo>
                    <a:pt x="798" y="0"/>
                  </a:moveTo>
                  <a:cubicBezTo>
                    <a:pt x="757" y="0"/>
                    <a:pt x="717" y="3"/>
                    <a:pt x="676" y="9"/>
                  </a:cubicBezTo>
                  <a:cubicBezTo>
                    <a:pt x="435" y="57"/>
                    <a:pt x="218" y="202"/>
                    <a:pt x="49" y="491"/>
                  </a:cubicBezTo>
                  <a:cubicBezTo>
                    <a:pt x="1" y="588"/>
                    <a:pt x="25" y="708"/>
                    <a:pt x="121" y="756"/>
                  </a:cubicBezTo>
                  <a:cubicBezTo>
                    <a:pt x="169" y="780"/>
                    <a:pt x="193" y="780"/>
                    <a:pt x="218" y="780"/>
                  </a:cubicBezTo>
                  <a:cubicBezTo>
                    <a:pt x="290" y="780"/>
                    <a:pt x="362" y="756"/>
                    <a:pt x="410" y="684"/>
                  </a:cubicBezTo>
                  <a:cubicBezTo>
                    <a:pt x="507" y="515"/>
                    <a:pt x="603" y="419"/>
                    <a:pt x="748" y="395"/>
                  </a:cubicBezTo>
                  <a:cubicBezTo>
                    <a:pt x="762" y="393"/>
                    <a:pt x="776" y="393"/>
                    <a:pt x="790" y="393"/>
                  </a:cubicBezTo>
                  <a:cubicBezTo>
                    <a:pt x="1045" y="393"/>
                    <a:pt x="1332" y="591"/>
                    <a:pt x="1423" y="660"/>
                  </a:cubicBezTo>
                  <a:cubicBezTo>
                    <a:pt x="1459" y="696"/>
                    <a:pt x="1507" y="714"/>
                    <a:pt x="1556" y="714"/>
                  </a:cubicBezTo>
                  <a:cubicBezTo>
                    <a:pt x="1604" y="714"/>
                    <a:pt x="1652" y="696"/>
                    <a:pt x="1688" y="660"/>
                  </a:cubicBezTo>
                  <a:cubicBezTo>
                    <a:pt x="1760" y="563"/>
                    <a:pt x="1760" y="443"/>
                    <a:pt x="1688" y="371"/>
                  </a:cubicBezTo>
                  <a:cubicBezTo>
                    <a:pt x="1666" y="348"/>
                    <a:pt x="1257" y="0"/>
                    <a:pt x="79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6" name="Google Shape;2756;p71"/>
            <p:cNvSpPr/>
            <p:nvPr/>
          </p:nvSpPr>
          <p:spPr>
            <a:xfrm>
              <a:off x="7469424" y="2977476"/>
              <a:ext cx="39083" cy="17100"/>
            </a:xfrm>
            <a:custGeom>
              <a:avLst/>
              <a:gdLst/>
              <a:ahLst/>
              <a:cxnLst/>
              <a:rect l="l" t="t" r="r" b="b"/>
              <a:pathLst>
                <a:path w="1785" h="781" extrusionOk="0">
                  <a:moveTo>
                    <a:pt x="821" y="0"/>
                  </a:moveTo>
                  <a:cubicBezTo>
                    <a:pt x="781" y="0"/>
                    <a:pt x="741" y="3"/>
                    <a:pt x="700" y="9"/>
                  </a:cubicBezTo>
                  <a:cubicBezTo>
                    <a:pt x="434" y="57"/>
                    <a:pt x="217" y="202"/>
                    <a:pt x="73" y="491"/>
                  </a:cubicBezTo>
                  <a:cubicBezTo>
                    <a:pt x="0" y="588"/>
                    <a:pt x="49" y="708"/>
                    <a:pt x="145" y="756"/>
                  </a:cubicBezTo>
                  <a:cubicBezTo>
                    <a:pt x="169" y="780"/>
                    <a:pt x="217" y="780"/>
                    <a:pt x="242" y="780"/>
                  </a:cubicBezTo>
                  <a:cubicBezTo>
                    <a:pt x="314" y="780"/>
                    <a:pt x="386" y="756"/>
                    <a:pt x="410" y="684"/>
                  </a:cubicBezTo>
                  <a:cubicBezTo>
                    <a:pt x="507" y="515"/>
                    <a:pt x="627" y="419"/>
                    <a:pt x="772" y="395"/>
                  </a:cubicBezTo>
                  <a:cubicBezTo>
                    <a:pt x="785" y="393"/>
                    <a:pt x="797" y="393"/>
                    <a:pt x="810" y="393"/>
                  </a:cubicBezTo>
                  <a:cubicBezTo>
                    <a:pt x="1045" y="393"/>
                    <a:pt x="1331" y="591"/>
                    <a:pt x="1423" y="660"/>
                  </a:cubicBezTo>
                  <a:cubicBezTo>
                    <a:pt x="1471" y="696"/>
                    <a:pt x="1525" y="714"/>
                    <a:pt x="1577" y="714"/>
                  </a:cubicBezTo>
                  <a:cubicBezTo>
                    <a:pt x="1628" y="714"/>
                    <a:pt x="1676" y="696"/>
                    <a:pt x="1712" y="660"/>
                  </a:cubicBezTo>
                  <a:cubicBezTo>
                    <a:pt x="1785" y="563"/>
                    <a:pt x="1785" y="443"/>
                    <a:pt x="1688" y="371"/>
                  </a:cubicBezTo>
                  <a:cubicBezTo>
                    <a:pt x="1666" y="348"/>
                    <a:pt x="1277" y="0"/>
                    <a:pt x="82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7" name="Google Shape;2757;p71"/>
            <p:cNvSpPr/>
            <p:nvPr/>
          </p:nvSpPr>
          <p:spPr>
            <a:xfrm>
              <a:off x="7543315" y="2960049"/>
              <a:ext cx="39083" cy="17625"/>
            </a:xfrm>
            <a:custGeom>
              <a:avLst/>
              <a:gdLst/>
              <a:ahLst/>
              <a:cxnLst/>
              <a:rect l="l" t="t" r="r" b="b"/>
              <a:pathLst>
                <a:path w="1785" h="805" extrusionOk="0">
                  <a:moveTo>
                    <a:pt x="817" y="1"/>
                  </a:moveTo>
                  <a:cubicBezTo>
                    <a:pt x="778" y="1"/>
                    <a:pt x="739" y="4"/>
                    <a:pt x="700" y="9"/>
                  </a:cubicBezTo>
                  <a:cubicBezTo>
                    <a:pt x="435" y="58"/>
                    <a:pt x="218" y="226"/>
                    <a:pt x="49" y="492"/>
                  </a:cubicBezTo>
                  <a:cubicBezTo>
                    <a:pt x="1" y="588"/>
                    <a:pt x="25" y="708"/>
                    <a:pt x="121" y="781"/>
                  </a:cubicBezTo>
                  <a:cubicBezTo>
                    <a:pt x="169" y="781"/>
                    <a:pt x="194" y="805"/>
                    <a:pt x="242" y="805"/>
                  </a:cubicBezTo>
                  <a:cubicBezTo>
                    <a:pt x="290" y="805"/>
                    <a:pt x="362" y="757"/>
                    <a:pt x="411" y="684"/>
                  </a:cubicBezTo>
                  <a:cubicBezTo>
                    <a:pt x="507" y="516"/>
                    <a:pt x="603" y="419"/>
                    <a:pt x="748" y="419"/>
                  </a:cubicBezTo>
                  <a:cubicBezTo>
                    <a:pt x="774" y="414"/>
                    <a:pt x="801" y="412"/>
                    <a:pt x="827" y="412"/>
                  </a:cubicBezTo>
                  <a:cubicBezTo>
                    <a:pt x="1073" y="412"/>
                    <a:pt x="1336" y="595"/>
                    <a:pt x="1423" y="660"/>
                  </a:cubicBezTo>
                  <a:cubicBezTo>
                    <a:pt x="1457" y="705"/>
                    <a:pt x="1501" y="724"/>
                    <a:pt x="1545" y="724"/>
                  </a:cubicBezTo>
                  <a:cubicBezTo>
                    <a:pt x="1597" y="724"/>
                    <a:pt x="1650" y="699"/>
                    <a:pt x="1688" y="660"/>
                  </a:cubicBezTo>
                  <a:cubicBezTo>
                    <a:pt x="1785" y="564"/>
                    <a:pt x="1761" y="443"/>
                    <a:pt x="1688" y="371"/>
                  </a:cubicBezTo>
                  <a:cubicBezTo>
                    <a:pt x="1666" y="349"/>
                    <a:pt x="1257" y="1"/>
                    <a:pt x="81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8" name="Google Shape;2758;p71"/>
            <p:cNvSpPr/>
            <p:nvPr/>
          </p:nvSpPr>
          <p:spPr>
            <a:xfrm>
              <a:off x="7576571" y="2988445"/>
              <a:ext cx="39083" cy="17209"/>
            </a:xfrm>
            <a:custGeom>
              <a:avLst/>
              <a:gdLst/>
              <a:ahLst/>
              <a:cxnLst/>
              <a:rect l="l" t="t" r="r" b="b"/>
              <a:pathLst>
                <a:path w="1785" h="786" extrusionOk="0">
                  <a:moveTo>
                    <a:pt x="849" y="0"/>
                  </a:moveTo>
                  <a:cubicBezTo>
                    <a:pt x="800" y="0"/>
                    <a:pt x="750" y="5"/>
                    <a:pt x="700" y="14"/>
                  </a:cubicBezTo>
                  <a:cubicBezTo>
                    <a:pt x="434" y="38"/>
                    <a:pt x="217" y="207"/>
                    <a:pt x="73" y="496"/>
                  </a:cubicBezTo>
                  <a:cubicBezTo>
                    <a:pt x="0" y="593"/>
                    <a:pt x="49" y="713"/>
                    <a:pt x="145" y="762"/>
                  </a:cubicBezTo>
                  <a:cubicBezTo>
                    <a:pt x="169" y="786"/>
                    <a:pt x="217" y="786"/>
                    <a:pt x="242" y="786"/>
                  </a:cubicBezTo>
                  <a:cubicBezTo>
                    <a:pt x="314" y="786"/>
                    <a:pt x="386" y="762"/>
                    <a:pt x="410" y="689"/>
                  </a:cubicBezTo>
                  <a:cubicBezTo>
                    <a:pt x="507" y="520"/>
                    <a:pt x="627" y="424"/>
                    <a:pt x="772" y="400"/>
                  </a:cubicBezTo>
                  <a:cubicBezTo>
                    <a:pt x="786" y="399"/>
                    <a:pt x="800" y="398"/>
                    <a:pt x="815" y="398"/>
                  </a:cubicBezTo>
                  <a:cubicBezTo>
                    <a:pt x="1049" y="398"/>
                    <a:pt x="1332" y="574"/>
                    <a:pt x="1423" y="665"/>
                  </a:cubicBezTo>
                  <a:cubicBezTo>
                    <a:pt x="1468" y="699"/>
                    <a:pt x="1518" y="717"/>
                    <a:pt x="1565" y="717"/>
                  </a:cubicBezTo>
                  <a:cubicBezTo>
                    <a:pt x="1621" y="717"/>
                    <a:pt x="1673" y="693"/>
                    <a:pt x="1712" y="641"/>
                  </a:cubicBezTo>
                  <a:cubicBezTo>
                    <a:pt x="1785" y="569"/>
                    <a:pt x="1785" y="448"/>
                    <a:pt x="1688" y="376"/>
                  </a:cubicBezTo>
                  <a:cubicBezTo>
                    <a:pt x="1666" y="354"/>
                    <a:pt x="1293" y="0"/>
                    <a:pt x="84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9" name="Google Shape;2759;p71"/>
            <p:cNvSpPr/>
            <p:nvPr/>
          </p:nvSpPr>
          <p:spPr>
            <a:xfrm>
              <a:off x="7589247" y="2948971"/>
              <a:ext cx="39083" cy="17625"/>
            </a:xfrm>
            <a:custGeom>
              <a:avLst/>
              <a:gdLst/>
              <a:ahLst/>
              <a:cxnLst/>
              <a:rect l="l" t="t" r="r" b="b"/>
              <a:pathLst>
                <a:path w="1785" h="805" extrusionOk="0">
                  <a:moveTo>
                    <a:pt x="815" y="1"/>
                  </a:moveTo>
                  <a:cubicBezTo>
                    <a:pt x="777" y="1"/>
                    <a:pt x="738" y="4"/>
                    <a:pt x="699" y="9"/>
                  </a:cubicBezTo>
                  <a:cubicBezTo>
                    <a:pt x="434" y="57"/>
                    <a:pt x="217" y="226"/>
                    <a:pt x="72" y="491"/>
                  </a:cubicBezTo>
                  <a:cubicBezTo>
                    <a:pt x="0" y="588"/>
                    <a:pt x="48" y="732"/>
                    <a:pt x="145" y="781"/>
                  </a:cubicBezTo>
                  <a:cubicBezTo>
                    <a:pt x="169" y="805"/>
                    <a:pt x="217" y="805"/>
                    <a:pt x="241" y="805"/>
                  </a:cubicBezTo>
                  <a:cubicBezTo>
                    <a:pt x="313" y="805"/>
                    <a:pt x="386" y="756"/>
                    <a:pt x="410" y="708"/>
                  </a:cubicBezTo>
                  <a:cubicBezTo>
                    <a:pt x="506" y="539"/>
                    <a:pt x="627" y="443"/>
                    <a:pt x="772" y="419"/>
                  </a:cubicBezTo>
                  <a:cubicBezTo>
                    <a:pt x="795" y="414"/>
                    <a:pt x="819" y="412"/>
                    <a:pt x="844" y="412"/>
                  </a:cubicBezTo>
                  <a:cubicBezTo>
                    <a:pt x="1072" y="412"/>
                    <a:pt x="1335" y="597"/>
                    <a:pt x="1422" y="684"/>
                  </a:cubicBezTo>
                  <a:cubicBezTo>
                    <a:pt x="1467" y="718"/>
                    <a:pt x="1517" y="736"/>
                    <a:pt x="1565" y="736"/>
                  </a:cubicBezTo>
                  <a:cubicBezTo>
                    <a:pt x="1620" y="736"/>
                    <a:pt x="1673" y="712"/>
                    <a:pt x="1712" y="660"/>
                  </a:cubicBezTo>
                  <a:cubicBezTo>
                    <a:pt x="1784" y="588"/>
                    <a:pt x="1784" y="443"/>
                    <a:pt x="1688" y="371"/>
                  </a:cubicBezTo>
                  <a:cubicBezTo>
                    <a:pt x="1665" y="371"/>
                    <a:pt x="1273" y="1"/>
                    <a:pt x="8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0" name="Google Shape;2760;p71"/>
            <p:cNvSpPr/>
            <p:nvPr/>
          </p:nvSpPr>
          <p:spPr>
            <a:xfrm>
              <a:off x="7621956" y="2976951"/>
              <a:ext cx="39083" cy="17100"/>
            </a:xfrm>
            <a:custGeom>
              <a:avLst/>
              <a:gdLst/>
              <a:ahLst/>
              <a:cxnLst/>
              <a:rect l="l" t="t" r="r" b="b"/>
              <a:pathLst>
                <a:path w="1785" h="781" extrusionOk="0">
                  <a:moveTo>
                    <a:pt x="822" y="0"/>
                  </a:moveTo>
                  <a:cubicBezTo>
                    <a:pt x="782" y="0"/>
                    <a:pt x="741" y="3"/>
                    <a:pt x="700" y="9"/>
                  </a:cubicBezTo>
                  <a:cubicBezTo>
                    <a:pt x="435" y="57"/>
                    <a:pt x="218" y="202"/>
                    <a:pt x="73" y="491"/>
                  </a:cubicBezTo>
                  <a:cubicBezTo>
                    <a:pt x="1" y="587"/>
                    <a:pt x="49" y="708"/>
                    <a:pt x="145" y="756"/>
                  </a:cubicBezTo>
                  <a:cubicBezTo>
                    <a:pt x="170" y="780"/>
                    <a:pt x="194" y="780"/>
                    <a:pt x="242" y="780"/>
                  </a:cubicBezTo>
                  <a:cubicBezTo>
                    <a:pt x="314" y="780"/>
                    <a:pt x="387" y="756"/>
                    <a:pt x="411" y="684"/>
                  </a:cubicBezTo>
                  <a:cubicBezTo>
                    <a:pt x="507" y="515"/>
                    <a:pt x="628" y="419"/>
                    <a:pt x="748" y="395"/>
                  </a:cubicBezTo>
                  <a:cubicBezTo>
                    <a:pt x="762" y="393"/>
                    <a:pt x="776" y="393"/>
                    <a:pt x="790" y="393"/>
                  </a:cubicBezTo>
                  <a:cubicBezTo>
                    <a:pt x="1045" y="393"/>
                    <a:pt x="1332" y="591"/>
                    <a:pt x="1423" y="660"/>
                  </a:cubicBezTo>
                  <a:cubicBezTo>
                    <a:pt x="1459" y="696"/>
                    <a:pt x="1514" y="714"/>
                    <a:pt x="1568" y="714"/>
                  </a:cubicBezTo>
                  <a:cubicBezTo>
                    <a:pt x="1622" y="714"/>
                    <a:pt x="1676" y="696"/>
                    <a:pt x="1712" y="660"/>
                  </a:cubicBezTo>
                  <a:cubicBezTo>
                    <a:pt x="1785" y="563"/>
                    <a:pt x="1785" y="443"/>
                    <a:pt x="1688" y="370"/>
                  </a:cubicBezTo>
                  <a:cubicBezTo>
                    <a:pt x="1666" y="348"/>
                    <a:pt x="1277" y="0"/>
                    <a:pt x="8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1" name="Google Shape;2761;p71"/>
            <p:cNvSpPr/>
            <p:nvPr/>
          </p:nvSpPr>
          <p:spPr>
            <a:xfrm>
              <a:off x="7495280" y="2950569"/>
              <a:ext cx="39083" cy="17604"/>
            </a:xfrm>
            <a:custGeom>
              <a:avLst/>
              <a:gdLst/>
              <a:ahLst/>
              <a:cxnLst/>
              <a:rect l="l" t="t" r="r" b="b"/>
              <a:pathLst>
                <a:path w="1785" h="804" extrusionOk="0">
                  <a:moveTo>
                    <a:pt x="811" y="0"/>
                  </a:moveTo>
                  <a:cubicBezTo>
                    <a:pt x="774" y="0"/>
                    <a:pt x="737" y="3"/>
                    <a:pt x="700" y="8"/>
                  </a:cubicBezTo>
                  <a:cubicBezTo>
                    <a:pt x="435" y="57"/>
                    <a:pt x="218" y="225"/>
                    <a:pt x="49" y="491"/>
                  </a:cubicBezTo>
                  <a:cubicBezTo>
                    <a:pt x="1" y="587"/>
                    <a:pt x="25" y="708"/>
                    <a:pt x="121" y="780"/>
                  </a:cubicBezTo>
                  <a:cubicBezTo>
                    <a:pt x="170" y="780"/>
                    <a:pt x="194" y="804"/>
                    <a:pt x="242" y="804"/>
                  </a:cubicBezTo>
                  <a:cubicBezTo>
                    <a:pt x="290" y="804"/>
                    <a:pt x="362" y="756"/>
                    <a:pt x="411" y="708"/>
                  </a:cubicBezTo>
                  <a:cubicBezTo>
                    <a:pt x="507" y="539"/>
                    <a:pt x="604" y="442"/>
                    <a:pt x="748" y="418"/>
                  </a:cubicBezTo>
                  <a:cubicBezTo>
                    <a:pt x="774" y="414"/>
                    <a:pt x="801" y="411"/>
                    <a:pt x="827" y="411"/>
                  </a:cubicBezTo>
                  <a:cubicBezTo>
                    <a:pt x="1073" y="411"/>
                    <a:pt x="1336" y="596"/>
                    <a:pt x="1423" y="683"/>
                  </a:cubicBezTo>
                  <a:cubicBezTo>
                    <a:pt x="1453" y="714"/>
                    <a:pt x="1492" y="727"/>
                    <a:pt x="1532" y="727"/>
                  </a:cubicBezTo>
                  <a:cubicBezTo>
                    <a:pt x="1588" y="727"/>
                    <a:pt x="1646" y="701"/>
                    <a:pt x="1688" y="659"/>
                  </a:cubicBezTo>
                  <a:cubicBezTo>
                    <a:pt x="1785" y="587"/>
                    <a:pt x="1761" y="442"/>
                    <a:pt x="1688" y="370"/>
                  </a:cubicBezTo>
                  <a:cubicBezTo>
                    <a:pt x="1666" y="370"/>
                    <a:pt x="1254" y="0"/>
                    <a:pt x="81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2" name="Google Shape;2762;p71"/>
            <p:cNvSpPr/>
            <p:nvPr/>
          </p:nvSpPr>
          <p:spPr>
            <a:xfrm>
              <a:off x="6902031" y="3612629"/>
              <a:ext cx="1395653" cy="791329"/>
            </a:xfrm>
            <a:custGeom>
              <a:avLst/>
              <a:gdLst/>
              <a:ahLst/>
              <a:cxnLst/>
              <a:rect l="l" t="t" r="r" b="b"/>
              <a:pathLst>
                <a:path w="63743" h="36142" extrusionOk="0">
                  <a:moveTo>
                    <a:pt x="59885" y="0"/>
                  </a:moveTo>
                  <a:lnTo>
                    <a:pt x="3303" y="892"/>
                  </a:lnTo>
                  <a:cubicBezTo>
                    <a:pt x="3303" y="892"/>
                    <a:pt x="0" y="6510"/>
                    <a:pt x="892" y="9282"/>
                  </a:cubicBezTo>
                  <a:cubicBezTo>
                    <a:pt x="1013" y="9595"/>
                    <a:pt x="1881" y="9861"/>
                    <a:pt x="3327" y="10078"/>
                  </a:cubicBezTo>
                  <a:cubicBezTo>
                    <a:pt x="3110" y="18033"/>
                    <a:pt x="2893" y="34282"/>
                    <a:pt x="5183" y="35295"/>
                  </a:cubicBezTo>
                  <a:cubicBezTo>
                    <a:pt x="6385" y="35824"/>
                    <a:pt x="15328" y="36142"/>
                    <a:pt x="25689" y="36142"/>
                  </a:cubicBezTo>
                  <a:cubicBezTo>
                    <a:pt x="41310" y="36142"/>
                    <a:pt x="60154" y="35419"/>
                    <a:pt x="60560" y="33607"/>
                  </a:cubicBezTo>
                  <a:cubicBezTo>
                    <a:pt x="61042" y="31414"/>
                    <a:pt x="60994" y="17455"/>
                    <a:pt x="59933" y="9282"/>
                  </a:cubicBezTo>
                  <a:cubicBezTo>
                    <a:pt x="60512" y="9186"/>
                    <a:pt x="60898" y="9113"/>
                    <a:pt x="61066" y="9041"/>
                  </a:cubicBezTo>
                  <a:cubicBezTo>
                    <a:pt x="63742" y="7884"/>
                    <a:pt x="61380" y="1133"/>
                    <a:pt x="598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3" name="Google Shape;2763;p71"/>
            <p:cNvSpPr/>
            <p:nvPr/>
          </p:nvSpPr>
          <p:spPr>
            <a:xfrm>
              <a:off x="6970645" y="3807394"/>
              <a:ext cx="1217778" cy="30106"/>
            </a:xfrm>
            <a:custGeom>
              <a:avLst/>
              <a:gdLst/>
              <a:ahLst/>
              <a:cxnLst/>
              <a:rect l="l" t="t" r="r" b="b"/>
              <a:pathLst>
                <a:path w="55619" h="1375" extrusionOk="0">
                  <a:moveTo>
                    <a:pt x="55401" y="0"/>
                  </a:moveTo>
                  <a:cubicBezTo>
                    <a:pt x="45059" y="603"/>
                    <a:pt x="651" y="965"/>
                    <a:pt x="193" y="965"/>
                  </a:cubicBezTo>
                  <a:cubicBezTo>
                    <a:pt x="97" y="965"/>
                    <a:pt x="0" y="1061"/>
                    <a:pt x="0" y="1182"/>
                  </a:cubicBezTo>
                  <a:cubicBezTo>
                    <a:pt x="0" y="1278"/>
                    <a:pt x="97" y="1374"/>
                    <a:pt x="193" y="1374"/>
                  </a:cubicBezTo>
                  <a:cubicBezTo>
                    <a:pt x="651" y="1374"/>
                    <a:pt x="45059" y="989"/>
                    <a:pt x="55425" y="410"/>
                  </a:cubicBezTo>
                  <a:cubicBezTo>
                    <a:pt x="55546" y="386"/>
                    <a:pt x="55618" y="290"/>
                    <a:pt x="55618" y="193"/>
                  </a:cubicBezTo>
                  <a:cubicBezTo>
                    <a:pt x="55618" y="73"/>
                    <a:pt x="55522" y="0"/>
                    <a:pt x="5540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4" name="Google Shape;2764;p71"/>
            <p:cNvSpPr/>
            <p:nvPr/>
          </p:nvSpPr>
          <p:spPr>
            <a:xfrm>
              <a:off x="7176488" y="3925816"/>
              <a:ext cx="846154" cy="306377"/>
            </a:xfrm>
            <a:custGeom>
              <a:avLst/>
              <a:gdLst/>
              <a:ahLst/>
              <a:cxnLst/>
              <a:rect l="l" t="t" r="r" b="b"/>
              <a:pathLst>
                <a:path w="38646" h="13993" extrusionOk="0">
                  <a:moveTo>
                    <a:pt x="19647" y="1"/>
                  </a:moveTo>
                  <a:cubicBezTo>
                    <a:pt x="10756" y="1"/>
                    <a:pt x="2025" y="112"/>
                    <a:pt x="2025" y="112"/>
                  </a:cubicBezTo>
                  <a:cubicBezTo>
                    <a:pt x="0" y="184"/>
                    <a:pt x="1833" y="11684"/>
                    <a:pt x="1953" y="13058"/>
                  </a:cubicBezTo>
                  <a:cubicBezTo>
                    <a:pt x="2014" y="13742"/>
                    <a:pt x="11005" y="13993"/>
                    <a:pt x="19965" y="13993"/>
                  </a:cubicBezTo>
                  <a:cubicBezTo>
                    <a:pt x="28708" y="13993"/>
                    <a:pt x="37421" y="13754"/>
                    <a:pt x="37778" y="13444"/>
                  </a:cubicBezTo>
                  <a:cubicBezTo>
                    <a:pt x="38501" y="12841"/>
                    <a:pt x="38646" y="1535"/>
                    <a:pt x="38260" y="594"/>
                  </a:cubicBezTo>
                  <a:cubicBezTo>
                    <a:pt x="38065" y="118"/>
                    <a:pt x="28772" y="1"/>
                    <a:pt x="19647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5" name="Google Shape;2765;p71"/>
            <p:cNvSpPr/>
            <p:nvPr/>
          </p:nvSpPr>
          <p:spPr>
            <a:xfrm>
              <a:off x="7136905" y="3830229"/>
              <a:ext cx="170518" cy="189041"/>
            </a:xfrm>
            <a:custGeom>
              <a:avLst/>
              <a:gdLst/>
              <a:ahLst/>
              <a:cxnLst/>
              <a:rect l="l" t="t" r="r" b="b"/>
              <a:pathLst>
                <a:path w="7788" h="8634" extrusionOk="0">
                  <a:moveTo>
                    <a:pt x="5464" y="1"/>
                  </a:moveTo>
                  <a:cubicBezTo>
                    <a:pt x="4157" y="1"/>
                    <a:pt x="0" y="4647"/>
                    <a:pt x="0" y="4647"/>
                  </a:cubicBezTo>
                  <a:cubicBezTo>
                    <a:pt x="0" y="4647"/>
                    <a:pt x="627" y="8070"/>
                    <a:pt x="1712" y="8601"/>
                  </a:cubicBezTo>
                  <a:cubicBezTo>
                    <a:pt x="1757" y="8623"/>
                    <a:pt x="1808" y="8633"/>
                    <a:pt x="1866" y="8633"/>
                  </a:cubicBezTo>
                  <a:cubicBezTo>
                    <a:pt x="3201" y="8633"/>
                    <a:pt x="7787" y="2983"/>
                    <a:pt x="7787" y="2983"/>
                  </a:cubicBezTo>
                  <a:cubicBezTo>
                    <a:pt x="7787" y="2983"/>
                    <a:pt x="6558" y="1079"/>
                    <a:pt x="5738" y="115"/>
                  </a:cubicBezTo>
                  <a:cubicBezTo>
                    <a:pt x="5672" y="37"/>
                    <a:pt x="5579" y="1"/>
                    <a:pt x="5464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6" name="Google Shape;2766;p71"/>
            <p:cNvSpPr/>
            <p:nvPr/>
          </p:nvSpPr>
          <p:spPr>
            <a:xfrm>
              <a:off x="7905390" y="3861230"/>
              <a:ext cx="223307" cy="162067"/>
            </a:xfrm>
            <a:custGeom>
              <a:avLst/>
              <a:gdLst/>
              <a:ahLst/>
              <a:cxnLst/>
              <a:rect l="l" t="t" r="r" b="b"/>
              <a:pathLst>
                <a:path w="10199" h="7402" extrusionOk="0">
                  <a:moveTo>
                    <a:pt x="3955" y="0"/>
                  </a:moveTo>
                  <a:cubicBezTo>
                    <a:pt x="3955" y="0"/>
                    <a:pt x="700" y="1206"/>
                    <a:pt x="363" y="2363"/>
                  </a:cubicBezTo>
                  <a:cubicBezTo>
                    <a:pt x="1" y="3520"/>
                    <a:pt x="6920" y="7402"/>
                    <a:pt x="6920" y="7402"/>
                  </a:cubicBezTo>
                  <a:cubicBezTo>
                    <a:pt x="6920" y="7402"/>
                    <a:pt x="8584" y="5883"/>
                    <a:pt x="9379" y="4894"/>
                  </a:cubicBezTo>
                  <a:cubicBezTo>
                    <a:pt x="10199" y="3930"/>
                    <a:pt x="3955" y="0"/>
                    <a:pt x="395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7" name="Google Shape;2767;p71"/>
            <p:cNvSpPr/>
            <p:nvPr/>
          </p:nvSpPr>
          <p:spPr>
            <a:xfrm>
              <a:off x="7096796" y="4142037"/>
              <a:ext cx="223285" cy="161541"/>
            </a:xfrm>
            <a:custGeom>
              <a:avLst/>
              <a:gdLst/>
              <a:ahLst/>
              <a:cxnLst/>
              <a:rect l="l" t="t" r="r" b="b"/>
              <a:pathLst>
                <a:path w="10198" h="7378" extrusionOk="0">
                  <a:moveTo>
                    <a:pt x="3954" y="0"/>
                  </a:moveTo>
                  <a:cubicBezTo>
                    <a:pt x="3954" y="0"/>
                    <a:pt x="699" y="1205"/>
                    <a:pt x="362" y="2363"/>
                  </a:cubicBezTo>
                  <a:cubicBezTo>
                    <a:pt x="0" y="3520"/>
                    <a:pt x="6919" y="7377"/>
                    <a:pt x="6919" y="7377"/>
                  </a:cubicBezTo>
                  <a:cubicBezTo>
                    <a:pt x="6919" y="7377"/>
                    <a:pt x="8583" y="5858"/>
                    <a:pt x="9378" y="4894"/>
                  </a:cubicBezTo>
                  <a:cubicBezTo>
                    <a:pt x="10198" y="3906"/>
                    <a:pt x="3954" y="0"/>
                    <a:pt x="39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8" name="Google Shape;2768;p71"/>
            <p:cNvSpPr/>
            <p:nvPr/>
          </p:nvSpPr>
          <p:spPr>
            <a:xfrm>
              <a:off x="7883759" y="4160909"/>
              <a:ext cx="174744" cy="142712"/>
            </a:xfrm>
            <a:custGeom>
              <a:avLst/>
              <a:gdLst/>
              <a:ahLst/>
              <a:cxnLst/>
              <a:rect l="l" t="t" r="r" b="b"/>
              <a:pathLst>
                <a:path w="7981" h="6518" extrusionOk="0">
                  <a:moveTo>
                    <a:pt x="6659" y="1"/>
                  </a:moveTo>
                  <a:cubicBezTo>
                    <a:pt x="4990" y="1"/>
                    <a:pt x="1" y="2971"/>
                    <a:pt x="1" y="2971"/>
                  </a:cubicBezTo>
                  <a:cubicBezTo>
                    <a:pt x="1" y="2971"/>
                    <a:pt x="603" y="5141"/>
                    <a:pt x="1110" y="6298"/>
                  </a:cubicBezTo>
                  <a:cubicBezTo>
                    <a:pt x="1179" y="6451"/>
                    <a:pt x="1350" y="6517"/>
                    <a:pt x="1592" y="6517"/>
                  </a:cubicBezTo>
                  <a:cubicBezTo>
                    <a:pt x="3190" y="6517"/>
                    <a:pt x="7932" y="3646"/>
                    <a:pt x="7932" y="3646"/>
                  </a:cubicBezTo>
                  <a:cubicBezTo>
                    <a:pt x="7932" y="3646"/>
                    <a:pt x="7980" y="946"/>
                    <a:pt x="7088" y="126"/>
                  </a:cubicBezTo>
                  <a:cubicBezTo>
                    <a:pt x="6997" y="40"/>
                    <a:pt x="6849" y="1"/>
                    <a:pt x="665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9" name="Google Shape;2769;p71"/>
            <p:cNvSpPr/>
            <p:nvPr/>
          </p:nvSpPr>
          <p:spPr>
            <a:xfrm>
              <a:off x="7273083" y="4004086"/>
              <a:ext cx="71268" cy="163337"/>
            </a:xfrm>
            <a:custGeom>
              <a:avLst/>
              <a:gdLst/>
              <a:ahLst/>
              <a:cxnLst/>
              <a:rect l="l" t="t" r="r" b="b"/>
              <a:pathLst>
                <a:path w="3255" h="7460" extrusionOk="0">
                  <a:moveTo>
                    <a:pt x="847" y="491"/>
                  </a:moveTo>
                  <a:cubicBezTo>
                    <a:pt x="1700" y="491"/>
                    <a:pt x="2294" y="1623"/>
                    <a:pt x="2580" y="3842"/>
                  </a:cubicBezTo>
                  <a:cubicBezTo>
                    <a:pt x="2604" y="4011"/>
                    <a:pt x="2604" y="4131"/>
                    <a:pt x="2604" y="4228"/>
                  </a:cubicBezTo>
                  <a:cubicBezTo>
                    <a:pt x="2628" y="4589"/>
                    <a:pt x="2652" y="4927"/>
                    <a:pt x="2628" y="5264"/>
                  </a:cubicBezTo>
                  <a:cubicBezTo>
                    <a:pt x="2604" y="5457"/>
                    <a:pt x="2580" y="5626"/>
                    <a:pt x="2556" y="5819"/>
                  </a:cubicBezTo>
                  <a:cubicBezTo>
                    <a:pt x="2507" y="6012"/>
                    <a:pt x="2459" y="6180"/>
                    <a:pt x="2387" y="6301"/>
                  </a:cubicBezTo>
                  <a:cubicBezTo>
                    <a:pt x="2315" y="6446"/>
                    <a:pt x="2242" y="6566"/>
                    <a:pt x="2122" y="6663"/>
                  </a:cubicBezTo>
                  <a:cubicBezTo>
                    <a:pt x="2001" y="6759"/>
                    <a:pt x="1857" y="6807"/>
                    <a:pt x="1712" y="6831"/>
                  </a:cubicBezTo>
                  <a:lnTo>
                    <a:pt x="1688" y="6566"/>
                  </a:lnTo>
                  <a:cubicBezTo>
                    <a:pt x="1615" y="5963"/>
                    <a:pt x="1471" y="5144"/>
                    <a:pt x="1278" y="4107"/>
                  </a:cubicBezTo>
                  <a:cubicBezTo>
                    <a:pt x="1085" y="2950"/>
                    <a:pt x="940" y="2130"/>
                    <a:pt x="892" y="1672"/>
                  </a:cubicBezTo>
                  <a:cubicBezTo>
                    <a:pt x="820" y="1214"/>
                    <a:pt x="796" y="828"/>
                    <a:pt x="820" y="491"/>
                  </a:cubicBezTo>
                  <a:cubicBezTo>
                    <a:pt x="829" y="491"/>
                    <a:pt x="838" y="491"/>
                    <a:pt x="847" y="491"/>
                  </a:cubicBezTo>
                  <a:close/>
                  <a:moveTo>
                    <a:pt x="546" y="0"/>
                  </a:moveTo>
                  <a:cubicBezTo>
                    <a:pt x="486" y="0"/>
                    <a:pt x="424" y="3"/>
                    <a:pt x="362" y="9"/>
                  </a:cubicBezTo>
                  <a:cubicBezTo>
                    <a:pt x="265" y="33"/>
                    <a:pt x="169" y="81"/>
                    <a:pt x="97" y="153"/>
                  </a:cubicBezTo>
                  <a:cubicBezTo>
                    <a:pt x="24" y="250"/>
                    <a:pt x="0" y="346"/>
                    <a:pt x="24" y="443"/>
                  </a:cubicBezTo>
                  <a:cubicBezTo>
                    <a:pt x="24" y="563"/>
                    <a:pt x="97" y="877"/>
                    <a:pt x="193" y="1431"/>
                  </a:cubicBezTo>
                  <a:cubicBezTo>
                    <a:pt x="314" y="1913"/>
                    <a:pt x="386" y="2275"/>
                    <a:pt x="410" y="2516"/>
                  </a:cubicBezTo>
                  <a:cubicBezTo>
                    <a:pt x="482" y="3167"/>
                    <a:pt x="555" y="3746"/>
                    <a:pt x="627" y="4276"/>
                  </a:cubicBezTo>
                  <a:lnTo>
                    <a:pt x="820" y="6036"/>
                  </a:lnTo>
                  <a:cubicBezTo>
                    <a:pt x="937" y="7000"/>
                    <a:pt x="1101" y="7459"/>
                    <a:pt x="1288" y="7459"/>
                  </a:cubicBezTo>
                  <a:cubicBezTo>
                    <a:pt x="1292" y="7459"/>
                    <a:pt x="1297" y="7459"/>
                    <a:pt x="1302" y="7458"/>
                  </a:cubicBezTo>
                  <a:lnTo>
                    <a:pt x="2098" y="7362"/>
                  </a:lnTo>
                  <a:cubicBezTo>
                    <a:pt x="2290" y="7217"/>
                    <a:pt x="2459" y="7097"/>
                    <a:pt x="2580" y="6952"/>
                  </a:cubicBezTo>
                  <a:cubicBezTo>
                    <a:pt x="2821" y="6687"/>
                    <a:pt x="3014" y="6373"/>
                    <a:pt x="3110" y="6036"/>
                  </a:cubicBezTo>
                  <a:cubicBezTo>
                    <a:pt x="3207" y="5722"/>
                    <a:pt x="3255" y="5385"/>
                    <a:pt x="3231" y="5023"/>
                  </a:cubicBezTo>
                  <a:cubicBezTo>
                    <a:pt x="3231" y="4734"/>
                    <a:pt x="3207" y="4348"/>
                    <a:pt x="3134" y="3890"/>
                  </a:cubicBezTo>
                  <a:lnTo>
                    <a:pt x="3062" y="3263"/>
                  </a:lnTo>
                  <a:lnTo>
                    <a:pt x="3038" y="2974"/>
                  </a:lnTo>
                  <a:cubicBezTo>
                    <a:pt x="3038" y="2878"/>
                    <a:pt x="3014" y="2781"/>
                    <a:pt x="3014" y="2685"/>
                  </a:cubicBezTo>
                  <a:cubicBezTo>
                    <a:pt x="2990" y="2420"/>
                    <a:pt x="2917" y="2154"/>
                    <a:pt x="2797" y="1889"/>
                  </a:cubicBezTo>
                  <a:cubicBezTo>
                    <a:pt x="2604" y="1359"/>
                    <a:pt x="2290" y="901"/>
                    <a:pt x="1832" y="491"/>
                  </a:cubicBezTo>
                  <a:cubicBezTo>
                    <a:pt x="1615" y="322"/>
                    <a:pt x="1398" y="177"/>
                    <a:pt x="1133" y="105"/>
                  </a:cubicBezTo>
                  <a:cubicBezTo>
                    <a:pt x="931" y="31"/>
                    <a:pt x="742" y="0"/>
                    <a:pt x="546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0" name="Google Shape;2770;p71"/>
            <p:cNvSpPr/>
            <p:nvPr/>
          </p:nvSpPr>
          <p:spPr>
            <a:xfrm>
              <a:off x="7363853" y="3990358"/>
              <a:ext cx="72341" cy="168723"/>
            </a:xfrm>
            <a:custGeom>
              <a:avLst/>
              <a:gdLst/>
              <a:ahLst/>
              <a:cxnLst/>
              <a:rect l="l" t="t" r="r" b="b"/>
              <a:pathLst>
                <a:path w="3304" h="7706" extrusionOk="0">
                  <a:moveTo>
                    <a:pt x="1175" y="559"/>
                  </a:moveTo>
                  <a:cubicBezTo>
                    <a:pt x="1385" y="559"/>
                    <a:pt x="1592" y="635"/>
                    <a:pt x="1761" y="804"/>
                  </a:cubicBezTo>
                  <a:cubicBezTo>
                    <a:pt x="1954" y="997"/>
                    <a:pt x="2074" y="1238"/>
                    <a:pt x="2098" y="1528"/>
                  </a:cubicBezTo>
                  <a:lnTo>
                    <a:pt x="2122" y="1721"/>
                  </a:lnTo>
                  <a:cubicBezTo>
                    <a:pt x="2146" y="2010"/>
                    <a:pt x="2219" y="2444"/>
                    <a:pt x="2315" y="3022"/>
                  </a:cubicBezTo>
                  <a:cubicBezTo>
                    <a:pt x="2412" y="3553"/>
                    <a:pt x="2484" y="3987"/>
                    <a:pt x="2508" y="4324"/>
                  </a:cubicBezTo>
                  <a:cubicBezTo>
                    <a:pt x="2532" y="4614"/>
                    <a:pt x="2532" y="4927"/>
                    <a:pt x="2532" y="5313"/>
                  </a:cubicBezTo>
                  <a:cubicBezTo>
                    <a:pt x="2556" y="5771"/>
                    <a:pt x="2508" y="6181"/>
                    <a:pt x="2388" y="6566"/>
                  </a:cubicBezTo>
                  <a:cubicBezTo>
                    <a:pt x="2339" y="6759"/>
                    <a:pt x="2267" y="6928"/>
                    <a:pt x="2171" y="7049"/>
                  </a:cubicBezTo>
                  <a:cubicBezTo>
                    <a:pt x="2074" y="7169"/>
                    <a:pt x="1954" y="7217"/>
                    <a:pt x="1809" y="7241"/>
                  </a:cubicBezTo>
                  <a:cubicBezTo>
                    <a:pt x="1800" y="7242"/>
                    <a:pt x="1791" y="7243"/>
                    <a:pt x="1782" y="7243"/>
                  </a:cubicBezTo>
                  <a:cubicBezTo>
                    <a:pt x="1574" y="7243"/>
                    <a:pt x="1368" y="6977"/>
                    <a:pt x="1206" y="6446"/>
                  </a:cubicBezTo>
                  <a:cubicBezTo>
                    <a:pt x="1062" y="5940"/>
                    <a:pt x="917" y="5385"/>
                    <a:pt x="845" y="4831"/>
                  </a:cubicBezTo>
                  <a:cubicBezTo>
                    <a:pt x="796" y="4445"/>
                    <a:pt x="748" y="4035"/>
                    <a:pt x="700" y="3649"/>
                  </a:cubicBezTo>
                  <a:cubicBezTo>
                    <a:pt x="676" y="3456"/>
                    <a:pt x="676" y="3288"/>
                    <a:pt x="676" y="3119"/>
                  </a:cubicBezTo>
                  <a:lnTo>
                    <a:pt x="652" y="2613"/>
                  </a:lnTo>
                  <a:lnTo>
                    <a:pt x="628" y="2299"/>
                  </a:lnTo>
                  <a:cubicBezTo>
                    <a:pt x="604" y="2203"/>
                    <a:pt x="604" y="2082"/>
                    <a:pt x="579" y="1938"/>
                  </a:cubicBezTo>
                  <a:cubicBezTo>
                    <a:pt x="555" y="1576"/>
                    <a:pt x="555" y="1287"/>
                    <a:pt x="628" y="1046"/>
                  </a:cubicBezTo>
                  <a:cubicBezTo>
                    <a:pt x="676" y="732"/>
                    <a:pt x="821" y="588"/>
                    <a:pt x="1086" y="563"/>
                  </a:cubicBezTo>
                  <a:cubicBezTo>
                    <a:pt x="1115" y="560"/>
                    <a:pt x="1145" y="559"/>
                    <a:pt x="1175" y="559"/>
                  </a:cubicBezTo>
                  <a:close/>
                  <a:moveTo>
                    <a:pt x="808" y="0"/>
                  </a:moveTo>
                  <a:cubicBezTo>
                    <a:pt x="740" y="0"/>
                    <a:pt x="672" y="3"/>
                    <a:pt x="604" y="9"/>
                  </a:cubicBezTo>
                  <a:cubicBezTo>
                    <a:pt x="507" y="9"/>
                    <a:pt x="411" y="57"/>
                    <a:pt x="338" y="154"/>
                  </a:cubicBezTo>
                  <a:cubicBezTo>
                    <a:pt x="266" y="226"/>
                    <a:pt x="194" y="346"/>
                    <a:pt x="170" y="515"/>
                  </a:cubicBezTo>
                  <a:cubicBezTo>
                    <a:pt x="49" y="853"/>
                    <a:pt x="1" y="1214"/>
                    <a:pt x="1" y="1576"/>
                  </a:cubicBezTo>
                  <a:cubicBezTo>
                    <a:pt x="1" y="2106"/>
                    <a:pt x="1" y="2492"/>
                    <a:pt x="1" y="2733"/>
                  </a:cubicBezTo>
                  <a:lnTo>
                    <a:pt x="73" y="3505"/>
                  </a:lnTo>
                  <a:lnTo>
                    <a:pt x="97" y="3722"/>
                  </a:lnTo>
                  <a:cubicBezTo>
                    <a:pt x="97" y="3731"/>
                    <a:pt x="97" y="3748"/>
                    <a:pt x="97" y="3770"/>
                  </a:cubicBezTo>
                  <a:lnTo>
                    <a:pt x="121" y="3963"/>
                  </a:lnTo>
                  <a:cubicBezTo>
                    <a:pt x="121" y="4035"/>
                    <a:pt x="121" y="4107"/>
                    <a:pt x="121" y="4204"/>
                  </a:cubicBezTo>
                  <a:cubicBezTo>
                    <a:pt x="170" y="4662"/>
                    <a:pt x="242" y="5144"/>
                    <a:pt x="362" y="5650"/>
                  </a:cubicBezTo>
                  <a:cubicBezTo>
                    <a:pt x="459" y="6181"/>
                    <a:pt x="652" y="6663"/>
                    <a:pt x="893" y="7097"/>
                  </a:cubicBezTo>
                  <a:cubicBezTo>
                    <a:pt x="1037" y="7314"/>
                    <a:pt x="1182" y="7458"/>
                    <a:pt x="1351" y="7579"/>
                  </a:cubicBezTo>
                  <a:cubicBezTo>
                    <a:pt x="1491" y="7659"/>
                    <a:pt x="1647" y="7706"/>
                    <a:pt x="1806" y="7706"/>
                  </a:cubicBezTo>
                  <a:cubicBezTo>
                    <a:pt x="1839" y="7706"/>
                    <a:pt x="1872" y="7704"/>
                    <a:pt x="1905" y="7699"/>
                  </a:cubicBezTo>
                  <a:cubicBezTo>
                    <a:pt x="2918" y="7603"/>
                    <a:pt x="3304" y="6494"/>
                    <a:pt x="3111" y="4348"/>
                  </a:cubicBezTo>
                  <a:lnTo>
                    <a:pt x="3038" y="3697"/>
                  </a:lnTo>
                  <a:cubicBezTo>
                    <a:pt x="3014" y="3529"/>
                    <a:pt x="2990" y="3312"/>
                    <a:pt x="2990" y="3071"/>
                  </a:cubicBezTo>
                  <a:lnTo>
                    <a:pt x="2966" y="2998"/>
                  </a:lnTo>
                  <a:cubicBezTo>
                    <a:pt x="2942" y="2637"/>
                    <a:pt x="2894" y="2299"/>
                    <a:pt x="2822" y="1986"/>
                  </a:cubicBezTo>
                  <a:cubicBezTo>
                    <a:pt x="2749" y="1696"/>
                    <a:pt x="2653" y="1407"/>
                    <a:pt x="2508" y="1142"/>
                  </a:cubicBezTo>
                  <a:cubicBezTo>
                    <a:pt x="2388" y="877"/>
                    <a:pt x="2243" y="660"/>
                    <a:pt x="2074" y="491"/>
                  </a:cubicBezTo>
                  <a:cubicBezTo>
                    <a:pt x="1881" y="322"/>
                    <a:pt x="1664" y="178"/>
                    <a:pt x="1423" y="105"/>
                  </a:cubicBezTo>
                  <a:cubicBezTo>
                    <a:pt x="1239" y="32"/>
                    <a:pt x="1027" y="0"/>
                    <a:pt x="8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1" name="Google Shape;2771;p71"/>
            <p:cNvSpPr/>
            <p:nvPr/>
          </p:nvSpPr>
          <p:spPr>
            <a:xfrm>
              <a:off x="7459397" y="3984206"/>
              <a:ext cx="83420" cy="164716"/>
            </a:xfrm>
            <a:custGeom>
              <a:avLst/>
              <a:gdLst/>
              <a:ahLst/>
              <a:cxnLst/>
              <a:rect l="l" t="t" r="r" b="b"/>
              <a:pathLst>
                <a:path w="3810" h="7523" extrusionOk="0">
                  <a:moveTo>
                    <a:pt x="3351" y="1"/>
                  </a:moveTo>
                  <a:cubicBezTo>
                    <a:pt x="3183" y="1"/>
                    <a:pt x="3086" y="121"/>
                    <a:pt x="3110" y="362"/>
                  </a:cubicBezTo>
                  <a:cubicBezTo>
                    <a:pt x="3110" y="410"/>
                    <a:pt x="3110" y="459"/>
                    <a:pt x="3110" y="507"/>
                  </a:cubicBezTo>
                  <a:lnTo>
                    <a:pt x="3135" y="652"/>
                  </a:lnTo>
                  <a:cubicBezTo>
                    <a:pt x="3231" y="2845"/>
                    <a:pt x="3255" y="4750"/>
                    <a:pt x="3183" y="6365"/>
                  </a:cubicBezTo>
                  <a:cubicBezTo>
                    <a:pt x="3086" y="6100"/>
                    <a:pt x="2918" y="5666"/>
                    <a:pt x="2725" y="5087"/>
                  </a:cubicBezTo>
                  <a:lnTo>
                    <a:pt x="2604" y="4678"/>
                  </a:lnTo>
                  <a:cubicBezTo>
                    <a:pt x="2267" y="3713"/>
                    <a:pt x="2001" y="2966"/>
                    <a:pt x="1809" y="2436"/>
                  </a:cubicBezTo>
                  <a:cubicBezTo>
                    <a:pt x="1616" y="1929"/>
                    <a:pt x="1399" y="1423"/>
                    <a:pt x="1182" y="965"/>
                  </a:cubicBezTo>
                  <a:cubicBezTo>
                    <a:pt x="880" y="385"/>
                    <a:pt x="668" y="96"/>
                    <a:pt x="502" y="96"/>
                  </a:cubicBezTo>
                  <a:cubicBezTo>
                    <a:pt x="496" y="96"/>
                    <a:pt x="489" y="96"/>
                    <a:pt x="483" y="97"/>
                  </a:cubicBezTo>
                  <a:cubicBezTo>
                    <a:pt x="458" y="97"/>
                    <a:pt x="434" y="97"/>
                    <a:pt x="386" y="121"/>
                  </a:cubicBezTo>
                  <a:lnTo>
                    <a:pt x="386" y="49"/>
                  </a:lnTo>
                  <a:cubicBezTo>
                    <a:pt x="121" y="266"/>
                    <a:pt x="0" y="555"/>
                    <a:pt x="25" y="893"/>
                  </a:cubicBezTo>
                  <a:cubicBezTo>
                    <a:pt x="25" y="1110"/>
                    <a:pt x="25" y="1471"/>
                    <a:pt x="25" y="1953"/>
                  </a:cubicBezTo>
                  <a:cubicBezTo>
                    <a:pt x="25" y="2411"/>
                    <a:pt x="49" y="2749"/>
                    <a:pt x="49" y="2990"/>
                  </a:cubicBezTo>
                  <a:cubicBezTo>
                    <a:pt x="97" y="3713"/>
                    <a:pt x="121" y="4340"/>
                    <a:pt x="169" y="4919"/>
                  </a:cubicBezTo>
                  <a:lnTo>
                    <a:pt x="266" y="6847"/>
                  </a:lnTo>
                  <a:cubicBezTo>
                    <a:pt x="290" y="7305"/>
                    <a:pt x="410" y="7522"/>
                    <a:pt x="651" y="7522"/>
                  </a:cubicBezTo>
                  <a:cubicBezTo>
                    <a:pt x="748" y="7498"/>
                    <a:pt x="844" y="7474"/>
                    <a:pt x="892" y="7402"/>
                  </a:cubicBezTo>
                  <a:cubicBezTo>
                    <a:pt x="965" y="7330"/>
                    <a:pt x="989" y="7233"/>
                    <a:pt x="989" y="7137"/>
                  </a:cubicBezTo>
                  <a:cubicBezTo>
                    <a:pt x="989" y="7113"/>
                    <a:pt x="965" y="7064"/>
                    <a:pt x="941" y="7040"/>
                  </a:cubicBezTo>
                  <a:cubicBezTo>
                    <a:pt x="917" y="6992"/>
                    <a:pt x="917" y="6968"/>
                    <a:pt x="892" y="6968"/>
                  </a:cubicBezTo>
                  <a:lnTo>
                    <a:pt x="844" y="6871"/>
                  </a:lnTo>
                  <a:lnTo>
                    <a:pt x="579" y="1230"/>
                  </a:lnTo>
                  <a:lnTo>
                    <a:pt x="579" y="1230"/>
                  </a:lnTo>
                  <a:cubicBezTo>
                    <a:pt x="892" y="1905"/>
                    <a:pt x="1351" y="2942"/>
                    <a:pt x="1929" y="4364"/>
                  </a:cubicBezTo>
                  <a:cubicBezTo>
                    <a:pt x="2532" y="5787"/>
                    <a:pt x="2821" y="6606"/>
                    <a:pt x="2845" y="6847"/>
                  </a:cubicBezTo>
                  <a:lnTo>
                    <a:pt x="2845" y="6896"/>
                  </a:lnTo>
                  <a:lnTo>
                    <a:pt x="2845" y="6920"/>
                  </a:lnTo>
                  <a:lnTo>
                    <a:pt x="2918" y="7113"/>
                  </a:lnTo>
                  <a:cubicBezTo>
                    <a:pt x="2942" y="7233"/>
                    <a:pt x="2990" y="7330"/>
                    <a:pt x="3038" y="7378"/>
                  </a:cubicBezTo>
                  <a:cubicBezTo>
                    <a:pt x="3086" y="7402"/>
                    <a:pt x="3135" y="7426"/>
                    <a:pt x="3231" y="7426"/>
                  </a:cubicBezTo>
                  <a:cubicBezTo>
                    <a:pt x="3279" y="7426"/>
                    <a:pt x="3424" y="7402"/>
                    <a:pt x="3641" y="7330"/>
                  </a:cubicBezTo>
                  <a:cubicBezTo>
                    <a:pt x="3737" y="7137"/>
                    <a:pt x="3785" y="6389"/>
                    <a:pt x="3785" y="5015"/>
                  </a:cubicBezTo>
                  <a:cubicBezTo>
                    <a:pt x="3810" y="3665"/>
                    <a:pt x="3785" y="2411"/>
                    <a:pt x="3737" y="1278"/>
                  </a:cubicBezTo>
                  <a:lnTo>
                    <a:pt x="3713" y="435"/>
                  </a:lnTo>
                  <a:cubicBezTo>
                    <a:pt x="3689" y="290"/>
                    <a:pt x="3665" y="193"/>
                    <a:pt x="3593" y="121"/>
                  </a:cubicBezTo>
                  <a:cubicBezTo>
                    <a:pt x="3544" y="25"/>
                    <a:pt x="3448" y="1"/>
                    <a:pt x="335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2" name="Google Shape;2772;p71"/>
            <p:cNvSpPr/>
            <p:nvPr/>
          </p:nvSpPr>
          <p:spPr>
            <a:xfrm>
              <a:off x="7567069" y="3979455"/>
              <a:ext cx="64415" cy="167343"/>
            </a:xfrm>
            <a:custGeom>
              <a:avLst/>
              <a:gdLst/>
              <a:ahLst/>
              <a:cxnLst/>
              <a:rect l="l" t="t" r="r" b="b"/>
              <a:pathLst>
                <a:path w="2942" h="7643" extrusionOk="0">
                  <a:moveTo>
                    <a:pt x="1640" y="1302"/>
                  </a:moveTo>
                  <a:lnTo>
                    <a:pt x="1760" y="2484"/>
                  </a:lnTo>
                  <a:cubicBezTo>
                    <a:pt x="1905" y="3520"/>
                    <a:pt x="1953" y="4388"/>
                    <a:pt x="1977" y="5063"/>
                  </a:cubicBezTo>
                  <a:cubicBezTo>
                    <a:pt x="1977" y="5232"/>
                    <a:pt x="1977" y="5377"/>
                    <a:pt x="2002" y="5473"/>
                  </a:cubicBezTo>
                  <a:cubicBezTo>
                    <a:pt x="1471" y="5449"/>
                    <a:pt x="1134" y="5377"/>
                    <a:pt x="1013" y="5304"/>
                  </a:cubicBezTo>
                  <a:cubicBezTo>
                    <a:pt x="1134" y="4412"/>
                    <a:pt x="1326" y="3062"/>
                    <a:pt x="1640" y="1302"/>
                  </a:cubicBezTo>
                  <a:close/>
                  <a:moveTo>
                    <a:pt x="1326" y="1"/>
                  </a:moveTo>
                  <a:cubicBezTo>
                    <a:pt x="1278" y="97"/>
                    <a:pt x="1230" y="218"/>
                    <a:pt x="1206" y="386"/>
                  </a:cubicBezTo>
                  <a:cubicBezTo>
                    <a:pt x="1182" y="531"/>
                    <a:pt x="1158" y="772"/>
                    <a:pt x="1134" y="1037"/>
                  </a:cubicBezTo>
                  <a:cubicBezTo>
                    <a:pt x="1134" y="1182"/>
                    <a:pt x="1134" y="1278"/>
                    <a:pt x="1110" y="1351"/>
                  </a:cubicBezTo>
                  <a:cubicBezTo>
                    <a:pt x="1110" y="1423"/>
                    <a:pt x="1110" y="1471"/>
                    <a:pt x="1110" y="1495"/>
                  </a:cubicBezTo>
                  <a:cubicBezTo>
                    <a:pt x="868" y="3376"/>
                    <a:pt x="507" y="5280"/>
                    <a:pt x="25" y="7209"/>
                  </a:cubicBezTo>
                  <a:lnTo>
                    <a:pt x="25" y="7257"/>
                  </a:lnTo>
                  <a:lnTo>
                    <a:pt x="1" y="7330"/>
                  </a:lnTo>
                  <a:cubicBezTo>
                    <a:pt x="1" y="7402"/>
                    <a:pt x="49" y="7474"/>
                    <a:pt x="121" y="7522"/>
                  </a:cubicBezTo>
                  <a:cubicBezTo>
                    <a:pt x="193" y="7571"/>
                    <a:pt x="266" y="7619"/>
                    <a:pt x="362" y="7619"/>
                  </a:cubicBezTo>
                  <a:cubicBezTo>
                    <a:pt x="459" y="7595"/>
                    <a:pt x="531" y="7571"/>
                    <a:pt x="579" y="7498"/>
                  </a:cubicBezTo>
                  <a:cubicBezTo>
                    <a:pt x="676" y="7378"/>
                    <a:pt x="748" y="7137"/>
                    <a:pt x="796" y="6775"/>
                  </a:cubicBezTo>
                  <a:cubicBezTo>
                    <a:pt x="868" y="6245"/>
                    <a:pt x="941" y="5907"/>
                    <a:pt x="965" y="5714"/>
                  </a:cubicBezTo>
                  <a:lnTo>
                    <a:pt x="2098" y="5883"/>
                  </a:lnTo>
                  <a:lnTo>
                    <a:pt x="2146" y="6124"/>
                  </a:lnTo>
                  <a:cubicBezTo>
                    <a:pt x="2219" y="6655"/>
                    <a:pt x="2267" y="7040"/>
                    <a:pt x="2267" y="7257"/>
                  </a:cubicBezTo>
                  <a:cubicBezTo>
                    <a:pt x="2267" y="7402"/>
                    <a:pt x="2291" y="7498"/>
                    <a:pt x="2387" y="7547"/>
                  </a:cubicBezTo>
                  <a:cubicBezTo>
                    <a:pt x="2460" y="7619"/>
                    <a:pt x="2604" y="7643"/>
                    <a:pt x="2773" y="7643"/>
                  </a:cubicBezTo>
                  <a:cubicBezTo>
                    <a:pt x="2894" y="7595"/>
                    <a:pt x="2942" y="7474"/>
                    <a:pt x="2942" y="7305"/>
                  </a:cubicBezTo>
                  <a:cubicBezTo>
                    <a:pt x="2942" y="7209"/>
                    <a:pt x="2918" y="6968"/>
                    <a:pt x="2845" y="6606"/>
                  </a:cubicBezTo>
                  <a:cubicBezTo>
                    <a:pt x="2749" y="6221"/>
                    <a:pt x="2725" y="5980"/>
                    <a:pt x="2725" y="5931"/>
                  </a:cubicBezTo>
                  <a:cubicBezTo>
                    <a:pt x="2725" y="5883"/>
                    <a:pt x="2701" y="5763"/>
                    <a:pt x="2652" y="5594"/>
                  </a:cubicBezTo>
                  <a:cubicBezTo>
                    <a:pt x="2628" y="5401"/>
                    <a:pt x="2604" y="5280"/>
                    <a:pt x="2604" y="5256"/>
                  </a:cubicBezTo>
                  <a:cubicBezTo>
                    <a:pt x="2604" y="4774"/>
                    <a:pt x="2508" y="3979"/>
                    <a:pt x="2363" y="2821"/>
                  </a:cubicBezTo>
                  <a:cubicBezTo>
                    <a:pt x="2194" y="1688"/>
                    <a:pt x="2098" y="844"/>
                    <a:pt x="2098" y="290"/>
                  </a:cubicBezTo>
                  <a:cubicBezTo>
                    <a:pt x="2098" y="193"/>
                    <a:pt x="2050" y="121"/>
                    <a:pt x="1977" y="73"/>
                  </a:cubicBezTo>
                  <a:cubicBezTo>
                    <a:pt x="1905" y="25"/>
                    <a:pt x="1809" y="1"/>
                    <a:pt x="171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3" name="Google Shape;2773;p71"/>
            <p:cNvSpPr/>
            <p:nvPr/>
          </p:nvSpPr>
          <p:spPr>
            <a:xfrm>
              <a:off x="7640435" y="3981032"/>
              <a:ext cx="52811" cy="163140"/>
            </a:xfrm>
            <a:custGeom>
              <a:avLst/>
              <a:gdLst/>
              <a:ahLst/>
              <a:cxnLst/>
              <a:rect l="l" t="t" r="r" b="b"/>
              <a:pathLst>
                <a:path w="2412" h="7451" extrusionOk="0">
                  <a:moveTo>
                    <a:pt x="362" y="1"/>
                  </a:moveTo>
                  <a:cubicBezTo>
                    <a:pt x="290" y="1"/>
                    <a:pt x="193" y="25"/>
                    <a:pt x="121" y="73"/>
                  </a:cubicBezTo>
                  <a:cubicBezTo>
                    <a:pt x="49" y="121"/>
                    <a:pt x="1" y="170"/>
                    <a:pt x="1" y="218"/>
                  </a:cubicBezTo>
                  <a:cubicBezTo>
                    <a:pt x="1" y="290"/>
                    <a:pt x="49" y="363"/>
                    <a:pt x="121" y="435"/>
                  </a:cubicBezTo>
                  <a:cubicBezTo>
                    <a:pt x="242" y="507"/>
                    <a:pt x="507" y="555"/>
                    <a:pt x="941" y="580"/>
                  </a:cubicBezTo>
                  <a:cubicBezTo>
                    <a:pt x="941" y="1014"/>
                    <a:pt x="989" y="2026"/>
                    <a:pt x="1037" y="3593"/>
                  </a:cubicBezTo>
                  <a:cubicBezTo>
                    <a:pt x="1085" y="5160"/>
                    <a:pt x="1134" y="5980"/>
                    <a:pt x="1158" y="6052"/>
                  </a:cubicBezTo>
                  <a:lnTo>
                    <a:pt x="1134" y="6438"/>
                  </a:lnTo>
                  <a:cubicBezTo>
                    <a:pt x="1134" y="6607"/>
                    <a:pt x="1134" y="6727"/>
                    <a:pt x="1134" y="6872"/>
                  </a:cubicBezTo>
                  <a:lnTo>
                    <a:pt x="1134" y="7306"/>
                  </a:lnTo>
                  <a:lnTo>
                    <a:pt x="1327" y="7450"/>
                  </a:lnTo>
                  <a:cubicBezTo>
                    <a:pt x="1423" y="7450"/>
                    <a:pt x="1519" y="7426"/>
                    <a:pt x="1592" y="7354"/>
                  </a:cubicBezTo>
                  <a:cubicBezTo>
                    <a:pt x="1688" y="7306"/>
                    <a:pt x="1712" y="7209"/>
                    <a:pt x="1736" y="7137"/>
                  </a:cubicBezTo>
                  <a:cubicBezTo>
                    <a:pt x="1736" y="6366"/>
                    <a:pt x="1712" y="5305"/>
                    <a:pt x="1616" y="3931"/>
                  </a:cubicBezTo>
                  <a:cubicBezTo>
                    <a:pt x="1519" y="2460"/>
                    <a:pt x="1471" y="1399"/>
                    <a:pt x="1495" y="724"/>
                  </a:cubicBezTo>
                  <a:lnTo>
                    <a:pt x="1519" y="676"/>
                  </a:lnTo>
                  <a:lnTo>
                    <a:pt x="1519" y="628"/>
                  </a:lnTo>
                  <a:lnTo>
                    <a:pt x="1736" y="676"/>
                  </a:lnTo>
                  <a:cubicBezTo>
                    <a:pt x="1881" y="700"/>
                    <a:pt x="1977" y="700"/>
                    <a:pt x="2026" y="700"/>
                  </a:cubicBezTo>
                  <a:cubicBezTo>
                    <a:pt x="2122" y="700"/>
                    <a:pt x="2219" y="676"/>
                    <a:pt x="2291" y="628"/>
                  </a:cubicBezTo>
                  <a:cubicBezTo>
                    <a:pt x="2363" y="580"/>
                    <a:pt x="2411" y="507"/>
                    <a:pt x="2411" y="411"/>
                  </a:cubicBezTo>
                  <a:cubicBezTo>
                    <a:pt x="2411" y="242"/>
                    <a:pt x="2315" y="146"/>
                    <a:pt x="2074" y="146"/>
                  </a:cubicBezTo>
                  <a:lnTo>
                    <a:pt x="1977" y="121"/>
                  </a:lnTo>
                  <a:lnTo>
                    <a:pt x="1881" y="121"/>
                  </a:lnTo>
                  <a:cubicBezTo>
                    <a:pt x="1664" y="121"/>
                    <a:pt x="1423" y="97"/>
                    <a:pt x="1134" y="49"/>
                  </a:cubicBezTo>
                  <a:cubicBezTo>
                    <a:pt x="820" y="25"/>
                    <a:pt x="579" y="1"/>
                    <a:pt x="362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4" name="Google Shape;2774;p71"/>
            <p:cNvSpPr/>
            <p:nvPr/>
          </p:nvSpPr>
          <p:spPr>
            <a:xfrm>
              <a:off x="7704298" y="3983681"/>
              <a:ext cx="45410" cy="163118"/>
            </a:xfrm>
            <a:custGeom>
              <a:avLst/>
              <a:gdLst/>
              <a:ahLst/>
              <a:cxnLst/>
              <a:rect l="l" t="t" r="r" b="b"/>
              <a:pathLst>
                <a:path w="2074" h="7450" extrusionOk="0">
                  <a:moveTo>
                    <a:pt x="1761" y="0"/>
                  </a:moveTo>
                  <a:cubicBezTo>
                    <a:pt x="1544" y="0"/>
                    <a:pt x="1254" y="0"/>
                    <a:pt x="965" y="49"/>
                  </a:cubicBezTo>
                  <a:cubicBezTo>
                    <a:pt x="796" y="73"/>
                    <a:pt x="652" y="121"/>
                    <a:pt x="531" y="169"/>
                  </a:cubicBezTo>
                  <a:cubicBezTo>
                    <a:pt x="411" y="242"/>
                    <a:pt x="362" y="314"/>
                    <a:pt x="338" y="410"/>
                  </a:cubicBezTo>
                  <a:cubicBezTo>
                    <a:pt x="338" y="579"/>
                    <a:pt x="435" y="676"/>
                    <a:pt x="603" y="676"/>
                  </a:cubicBezTo>
                  <a:cubicBezTo>
                    <a:pt x="618" y="683"/>
                    <a:pt x="636" y="686"/>
                    <a:pt x="658" y="686"/>
                  </a:cubicBezTo>
                  <a:cubicBezTo>
                    <a:pt x="710" y="686"/>
                    <a:pt x="783" y="668"/>
                    <a:pt x="869" y="651"/>
                  </a:cubicBezTo>
                  <a:cubicBezTo>
                    <a:pt x="869" y="820"/>
                    <a:pt x="869" y="1037"/>
                    <a:pt x="869" y="1278"/>
                  </a:cubicBezTo>
                  <a:lnTo>
                    <a:pt x="820" y="1857"/>
                  </a:lnTo>
                  <a:cubicBezTo>
                    <a:pt x="820" y="2026"/>
                    <a:pt x="796" y="2218"/>
                    <a:pt x="796" y="2411"/>
                  </a:cubicBezTo>
                  <a:cubicBezTo>
                    <a:pt x="748" y="3014"/>
                    <a:pt x="748" y="3858"/>
                    <a:pt x="748" y="5015"/>
                  </a:cubicBezTo>
                  <a:cubicBezTo>
                    <a:pt x="748" y="5473"/>
                    <a:pt x="772" y="5811"/>
                    <a:pt x="772" y="5979"/>
                  </a:cubicBezTo>
                  <a:cubicBezTo>
                    <a:pt x="772" y="6269"/>
                    <a:pt x="772" y="6462"/>
                    <a:pt x="772" y="6582"/>
                  </a:cubicBezTo>
                  <a:cubicBezTo>
                    <a:pt x="772" y="6679"/>
                    <a:pt x="748" y="6751"/>
                    <a:pt x="724" y="6775"/>
                  </a:cubicBezTo>
                  <a:cubicBezTo>
                    <a:pt x="700" y="6823"/>
                    <a:pt x="652" y="6847"/>
                    <a:pt x="603" y="6847"/>
                  </a:cubicBezTo>
                  <a:lnTo>
                    <a:pt x="483" y="6823"/>
                  </a:lnTo>
                  <a:lnTo>
                    <a:pt x="362" y="6823"/>
                  </a:lnTo>
                  <a:cubicBezTo>
                    <a:pt x="338" y="6821"/>
                    <a:pt x="314" y="6820"/>
                    <a:pt x="292" y="6820"/>
                  </a:cubicBezTo>
                  <a:cubicBezTo>
                    <a:pt x="98" y="6820"/>
                    <a:pt x="1" y="6913"/>
                    <a:pt x="1" y="7064"/>
                  </a:cubicBezTo>
                  <a:cubicBezTo>
                    <a:pt x="1" y="7281"/>
                    <a:pt x="314" y="7426"/>
                    <a:pt x="965" y="7450"/>
                  </a:cubicBezTo>
                  <a:lnTo>
                    <a:pt x="1736" y="7450"/>
                  </a:lnTo>
                  <a:lnTo>
                    <a:pt x="2026" y="7281"/>
                  </a:lnTo>
                  <a:lnTo>
                    <a:pt x="2026" y="7209"/>
                  </a:lnTo>
                  <a:cubicBezTo>
                    <a:pt x="2026" y="6944"/>
                    <a:pt x="1881" y="6823"/>
                    <a:pt x="1568" y="6799"/>
                  </a:cubicBezTo>
                  <a:lnTo>
                    <a:pt x="1351" y="6799"/>
                  </a:lnTo>
                  <a:lnTo>
                    <a:pt x="1375" y="6365"/>
                  </a:lnTo>
                  <a:cubicBezTo>
                    <a:pt x="1375" y="6003"/>
                    <a:pt x="1375" y="5666"/>
                    <a:pt x="1375" y="5304"/>
                  </a:cubicBezTo>
                  <a:cubicBezTo>
                    <a:pt x="1351" y="4774"/>
                    <a:pt x="1351" y="4388"/>
                    <a:pt x="1351" y="4123"/>
                  </a:cubicBezTo>
                  <a:cubicBezTo>
                    <a:pt x="1327" y="2652"/>
                    <a:pt x="1327" y="1543"/>
                    <a:pt x="1375" y="820"/>
                  </a:cubicBezTo>
                  <a:cubicBezTo>
                    <a:pt x="1375" y="748"/>
                    <a:pt x="1399" y="676"/>
                    <a:pt x="1423" y="651"/>
                  </a:cubicBezTo>
                  <a:cubicBezTo>
                    <a:pt x="1471" y="603"/>
                    <a:pt x="1520" y="603"/>
                    <a:pt x="1592" y="603"/>
                  </a:cubicBezTo>
                  <a:lnTo>
                    <a:pt x="1688" y="603"/>
                  </a:lnTo>
                  <a:cubicBezTo>
                    <a:pt x="1712" y="627"/>
                    <a:pt x="1761" y="627"/>
                    <a:pt x="1809" y="627"/>
                  </a:cubicBezTo>
                  <a:cubicBezTo>
                    <a:pt x="1881" y="627"/>
                    <a:pt x="1929" y="603"/>
                    <a:pt x="2002" y="555"/>
                  </a:cubicBezTo>
                  <a:cubicBezTo>
                    <a:pt x="2050" y="483"/>
                    <a:pt x="2074" y="410"/>
                    <a:pt x="2074" y="338"/>
                  </a:cubicBezTo>
                  <a:cubicBezTo>
                    <a:pt x="2074" y="242"/>
                    <a:pt x="2050" y="169"/>
                    <a:pt x="2002" y="121"/>
                  </a:cubicBezTo>
                  <a:cubicBezTo>
                    <a:pt x="1929" y="49"/>
                    <a:pt x="1857" y="0"/>
                    <a:pt x="176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5" name="Google Shape;2775;p71"/>
            <p:cNvSpPr/>
            <p:nvPr/>
          </p:nvSpPr>
          <p:spPr>
            <a:xfrm>
              <a:off x="7769760" y="3985783"/>
              <a:ext cx="68115" cy="171197"/>
            </a:xfrm>
            <a:custGeom>
              <a:avLst/>
              <a:gdLst/>
              <a:ahLst/>
              <a:cxnLst/>
              <a:rect l="l" t="t" r="r" b="b"/>
              <a:pathLst>
                <a:path w="3111" h="7819" extrusionOk="0">
                  <a:moveTo>
                    <a:pt x="1588" y="625"/>
                  </a:moveTo>
                  <a:cubicBezTo>
                    <a:pt x="1605" y="625"/>
                    <a:pt x="1622" y="626"/>
                    <a:pt x="1639" y="628"/>
                  </a:cubicBezTo>
                  <a:cubicBezTo>
                    <a:pt x="1905" y="652"/>
                    <a:pt x="2098" y="772"/>
                    <a:pt x="2266" y="1013"/>
                  </a:cubicBezTo>
                  <a:cubicBezTo>
                    <a:pt x="2411" y="1230"/>
                    <a:pt x="2483" y="1496"/>
                    <a:pt x="2483" y="1761"/>
                  </a:cubicBezTo>
                  <a:lnTo>
                    <a:pt x="2459" y="1978"/>
                  </a:lnTo>
                  <a:cubicBezTo>
                    <a:pt x="2435" y="2267"/>
                    <a:pt x="2411" y="2701"/>
                    <a:pt x="2411" y="3280"/>
                  </a:cubicBezTo>
                  <a:cubicBezTo>
                    <a:pt x="2411" y="3810"/>
                    <a:pt x="2387" y="4268"/>
                    <a:pt x="2363" y="4606"/>
                  </a:cubicBezTo>
                  <a:cubicBezTo>
                    <a:pt x="2339" y="4871"/>
                    <a:pt x="2290" y="5208"/>
                    <a:pt x="2218" y="5570"/>
                  </a:cubicBezTo>
                  <a:cubicBezTo>
                    <a:pt x="2146" y="6028"/>
                    <a:pt x="2025" y="6414"/>
                    <a:pt x="1856" y="6775"/>
                  </a:cubicBezTo>
                  <a:cubicBezTo>
                    <a:pt x="1760" y="6968"/>
                    <a:pt x="1664" y="7113"/>
                    <a:pt x="1543" y="7209"/>
                  </a:cubicBezTo>
                  <a:cubicBezTo>
                    <a:pt x="1443" y="7289"/>
                    <a:pt x="1343" y="7336"/>
                    <a:pt x="1230" y="7336"/>
                  </a:cubicBezTo>
                  <a:cubicBezTo>
                    <a:pt x="1206" y="7336"/>
                    <a:pt x="1182" y="7334"/>
                    <a:pt x="1157" y="7330"/>
                  </a:cubicBezTo>
                  <a:cubicBezTo>
                    <a:pt x="940" y="7306"/>
                    <a:pt x="772" y="7016"/>
                    <a:pt x="723" y="6462"/>
                  </a:cubicBezTo>
                  <a:cubicBezTo>
                    <a:pt x="651" y="5907"/>
                    <a:pt x="627" y="5353"/>
                    <a:pt x="651" y="4798"/>
                  </a:cubicBezTo>
                  <a:cubicBezTo>
                    <a:pt x="651" y="4413"/>
                    <a:pt x="675" y="4003"/>
                    <a:pt x="723" y="3593"/>
                  </a:cubicBezTo>
                  <a:cubicBezTo>
                    <a:pt x="723" y="3400"/>
                    <a:pt x="747" y="3231"/>
                    <a:pt x="796" y="3087"/>
                  </a:cubicBezTo>
                  <a:lnTo>
                    <a:pt x="868" y="2581"/>
                  </a:lnTo>
                  <a:lnTo>
                    <a:pt x="892" y="2267"/>
                  </a:lnTo>
                  <a:cubicBezTo>
                    <a:pt x="892" y="2171"/>
                    <a:pt x="892" y="2050"/>
                    <a:pt x="916" y="1905"/>
                  </a:cubicBezTo>
                  <a:cubicBezTo>
                    <a:pt x="940" y="1544"/>
                    <a:pt x="1013" y="1255"/>
                    <a:pt x="1109" y="1013"/>
                  </a:cubicBezTo>
                  <a:cubicBezTo>
                    <a:pt x="1199" y="767"/>
                    <a:pt x="1371" y="625"/>
                    <a:pt x="1588" y="625"/>
                  </a:cubicBezTo>
                  <a:close/>
                  <a:moveTo>
                    <a:pt x="1278" y="1"/>
                  </a:moveTo>
                  <a:cubicBezTo>
                    <a:pt x="1181" y="1"/>
                    <a:pt x="1085" y="25"/>
                    <a:pt x="989" y="97"/>
                  </a:cubicBezTo>
                  <a:cubicBezTo>
                    <a:pt x="892" y="170"/>
                    <a:pt x="820" y="266"/>
                    <a:pt x="747" y="411"/>
                  </a:cubicBezTo>
                  <a:cubicBezTo>
                    <a:pt x="579" y="748"/>
                    <a:pt x="458" y="1086"/>
                    <a:pt x="386" y="1423"/>
                  </a:cubicBezTo>
                  <a:cubicBezTo>
                    <a:pt x="289" y="1954"/>
                    <a:pt x="241" y="2339"/>
                    <a:pt x="193" y="2556"/>
                  </a:cubicBezTo>
                  <a:lnTo>
                    <a:pt x="121" y="3352"/>
                  </a:lnTo>
                  <a:lnTo>
                    <a:pt x="97" y="3545"/>
                  </a:lnTo>
                  <a:cubicBezTo>
                    <a:pt x="97" y="3545"/>
                    <a:pt x="121" y="3569"/>
                    <a:pt x="97" y="3617"/>
                  </a:cubicBezTo>
                  <a:lnTo>
                    <a:pt x="97" y="3810"/>
                  </a:lnTo>
                  <a:cubicBezTo>
                    <a:pt x="72" y="3882"/>
                    <a:pt x="72" y="3955"/>
                    <a:pt x="48" y="4027"/>
                  </a:cubicBezTo>
                  <a:cubicBezTo>
                    <a:pt x="24" y="4509"/>
                    <a:pt x="0" y="4991"/>
                    <a:pt x="24" y="5522"/>
                  </a:cubicBezTo>
                  <a:cubicBezTo>
                    <a:pt x="24" y="6052"/>
                    <a:pt x="121" y="6558"/>
                    <a:pt x="289" y="7041"/>
                  </a:cubicBezTo>
                  <a:cubicBezTo>
                    <a:pt x="362" y="7258"/>
                    <a:pt x="482" y="7426"/>
                    <a:pt x="651" y="7571"/>
                  </a:cubicBezTo>
                  <a:cubicBezTo>
                    <a:pt x="796" y="7716"/>
                    <a:pt x="964" y="7788"/>
                    <a:pt x="1157" y="7812"/>
                  </a:cubicBezTo>
                  <a:cubicBezTo>
                    <a:pt x="1200" y="7816"/>
                    <a:pt x="1243" y="7818"/>
                    <a:pt x="1284" y="7818"/>
                  </a:cubicBezTo>
                  <a:cubicBezTo>
                    <a:pt x="2220" y="7818"/>
                    <a:pt x="2781" y="6780"/>
                    <a:pt x="2965" y="4726"/>
                  </a:cubicBezTo>
                  <a:lnTo>
                    <a:pt x="3014" y="4075"/>
                  </a:lnTo>
                  <a:cubicBezTo>
                    <a:pt x="3014" y="3882"/>
                    <a:pt x="3038" y="3690"/>
                    <a:pt x="3062" y="3448"/>
                  </a:cubicBezTo>
                  <a:lnTo>
                    <a:pt x="3062" y="3352"/>
                  </a:lnTo>
                  <a:cubicBezTo>
                    <a:pt x="3110" y="3014"/>
                    <a:pt x="3110" y="2677"/>
                    <a:pt x="3086" y="2364"/>
                  </a:cubicBezTo>
                  <a:cubicBezTo>
                    <a:pt x="3086" y="2050"/>
                    <a:pt x="3038" y="1761"/>
                    <a:pt x="2941" y="1472"/>
                  </a:cubicBezTo>
                  <a:cubicBezTo>
                    <a:pt x="2869" y="1182"/>
                    <a:pt x="2773" y="941"/>
                    <a:pt x="2628" y="748"/>
                  </a:cubicBezTo>
                  <a:cubicBezTo>
                    <a:pt x="2483" y="531"/>
                    <a:pt x="2290" y="363"/>
                    <a:pt x="2073" y="242"/>
                  </a:cubicBezTo>
                  <a:cubicBezTo>
                    <a:pt x="1832" y="97"/>
                    <a:pt x="1567" y="25"/>
                    <a:pt x="1278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6" name="Google Shape;2776;p71"/>
            <p:cNvSpPr/>
            <p:nvPr/>
          </p:nvSpPr>
          <p:spPr>
            <a:xfrm>
              <a:off x="7856305" y="3997934"/>
              <a:ext cx="104549" cy="171263"/>
            </a:xfrm>
            <a:custGeom>
              <a:avLst/>
              <a:gdLst/>
              <a:ahLst/>
              <a:cxnLst/>
              <a:rect l="l" t="t" r="r" b="b"/>
              <a:pathLst>
                <a:path w="4775" h="7822" extrusionOk="0">
                  <a:moveTo>
                    <a:pt x="1592" y="0"/>
                  </a:moveTo>
                  <a:cubicBezTo>
                    <a:pt x="1279" y="169"/>
                    <a:pt x="1110" y="410"/>
                    <a:pt x="1062" y="748"/>
                  </a:cubicBezTo>
                  <a:cubicBezTo>
                    <a:pt x="1013" y="989"/>
                    <a:pt x="941" y="1326"/>
                    <a:pt x="845" y="1784"/>
                  </a:cubicBezTo>
                  <a:cubicBezTo>
                    <a:pt x="748" y="2243"/>
                    <a:pt x="700" y="2580"/>
                    <a:pt x="652" y="2821"/>
                  </a:cubicBezTo>
                  <a:cubicBezTo>
                    <a:pt x="531" y="3520"/>
                    <a:pt x="435" y="4147"/>
                    <a:pt x="363" y="4726"/>
                  </a:cubicBezTo>
                  <a:lnTo>
                    <a:pt x="73" y="6630"/>
                  </a:lnTo>
                  <a:cubicBezTo>
                    <a:pt x="1" y="7088"/>
                    <a:pt x="73" y="7329"/>
                    <a:pt x="314" y="7353"/>
                  </a:cubicBezTo>
                  <a:cubicBezTo>
                    <a:pt x="340" y="7360"/>
                    <a:pt x="364" y="7363"/>
                    <a:pt x="388" y="7363"/>
                  </a:cubicBezTo>
                  <a:cubicBezTo>
                    <a:pt x="451" y="7363"/>
                    <a:pt x="509" y="7341"/>
                    <a:pt x="579" y="7305"/>
                  </a:cubicBezTo>
                  <a:cubicBezTo>
                    <a:pt x="652" y="7233"/>
                    <a:pt x="700" y="7161"/>
                    <a:pt x="700" y="7064"/>
                  </a:cubicBezTo>
                  <a:cubicBezTo>
                    <a:pt x="724" y="7040"/>
                    <a:pt x="700" y="6992"/>
                    <a:pt x="700" y="6968"/>
                  </a:cubicBezTo>
                  <a:cubicBezTo>
                    <a:pt x="676" y="6920"/>
                    <a:pt x="676" y="6895"/>
                    <a:pt x="652" y="6871"/>
                  </a:cubicBezTo>
                  <a:lnTo>
                    <a:pt x="628" y="6775"/>
                  </a:lnTo>
                  <a:lnTo>
                    <a:pt x="1520" y="1206"/>
                  </a:lnTo>
                  <a:cubicBezTo>
                    <a:pt x="1713" y="1929"/>
                    <a:pt x="1930" y="3038"/>
                    <a:pt x="2219" y="4557"/>
                  </a:cubicBezTo>
                  <a:cubicBezTo>
                    <a:pt x="2484" y="6052"/>
                    <a:pt x="2605" y="6920"/>
                    <a:pt x="2580" y="7161"/>
                  </a:cubicBezTo>
                  <a:lnTo>
                    <a:pt x="2580" y="7209"/>
                  </a:lnTo>
                  <a:lnTo>
                    <a:pt x="2556" y="7233"/>
                  </a:lnTo>
                  <a:lnTo>
                    <a:pt x="2605" y="7450"/>
                  </a:lnTo>
                  <a:cubicBezTo>
                    <a:pt x="2605" y="7570"/>
                    <a:pt x="2629" y="7667"/>
                    <a:pt x="2653" y="7715"/>
                  </a:cubicBezTo>
                  <a:cubicBezTo>
                    <a:pt x="2701" y="7763"/>
                    <a:pt x="2749" y="7812"/>
                    <a:pt x="2846" y="7812"/>
                  </a:cubicBezTo>
                  <a:cubicBezTo>
                    <a:pt x="2860" y="7819"/>
                    <a:pt x="2882" y="7822"/>
                    <a:pt x="2912" y="7822"/>
                  </a:cubicBezTo>
                  <a:cubicBezTo>
                    <a:pt x="2985" y="7822"/>
                    <a:pt x="3102" y="7804"/>
                    <a:pt x="3256" y="7787"/>
                  </a:cubicBezTo>
                  <a:cubicBezTo>
                    <a:pt x="3400" y="7643"/>
                    <a:pt x="3593" y="6895"/>
                    <a:pt x="3882" y="5569"/>
                  </a:cubicBezTo>
                  <a:cubicBezTo>
                    <a:pt x="4172" y="4268"/>
                    <a:pt x="4413" y="3038"/>
                    <a:pt x="4630" y="1881"/>
                  </a:cubicBezTo>
                  <a:lnTo>
                    <a:pt x="4750" y="1061"/>
                  </a:lnTo>
                  <a:cubicBezTo>
                    <a:pt x="4774" y="941"/>
                    <a:pt x="4774" y="820"/>
                    <a:pt x="4726" y="724"/>
                  </a:cubicBezTo>
                  <a:cubicBezTo>
                    <a:pt x="4678" y="651"/>
                    <a:pt x="4606" y="579"/>
                    <a:pt x="4509" y="579"/>
                  </a:cubicBezTo>
                  <a:cubicBezTo>
                    <a:pt x="4490" y="577"/>
                    <a:pt x="4472" y="575"/>
                    <a:pt x="4454" y="575"/>
                  </a:cubicBezTo>
                  <a:cubicBezTo>
                    <a:pt x="4297" y="575"/>
                    <a:pt x="4215" y="673"/>
                    <a:pt x="4172" y="868"/>
                  </a:cubicBezTo>
                  <a:cubicBezTo>
                    <a:pt x="4172" y="917"/>
                    <a:pt x="4172" y="965"/>
                    <a:pt x="4172" y="1013"/>
                  </a:cubicBezTo>
                  <a:lnTo>
                    <a:pt x="4148" y="1158"/>
                  </a:lnTo>
                  <a:cubicBezTo>
                    <a:pt x="3810" y="3327"/>
                    <a:pt x="3424" y="5184"/>
                    <a:pt x="3014" y="6751"/>
                  </a:cubicBezTo>
                  <a:cubicBezTo>
                    <a:pt x="2966" y="6486"/>
                    <a:pt x="2918" y="6028"/>
                    <a:pt x="2846" y="5401"/>
                  </a:cubicBezTo>
                  <a:lnTo>
                    <a:pt x="2797" y="4991"/>
                  </a:lnTo>
                  <a:cubicBezTo>
                    <a:pt x="2677" y="3978"/>
                    <a:pt x="2580" y="3183"/>
                    <a:pt x="2484" y="2652"/>
                  </a:cubicBezTo>
                  <a:cubicBezTo>
                    <a:pt x="2412" y="2098"/>
                    <a:pt x="2291" y="1567"/>
                    <a:pt x="2171" y="1061"/>
                  </a:cubicBezTo>
                  <a:cubicBezTo>
                    <a:pt x="2002" y="410"/>
                    <a:pt x="1833" y="97"/>
                    <a:pt x="1664" y="49"/>
                  </a:cubicBezTo>
                  <a:cubicBezTo>
                    <a:pt x="1664" y="49"/>
                    <a:pt x="1616" y="49"/>
                    <a:pt x="1568" y="73"/>
                  </a:cubicBezTo>
                  <a:lnTo>
                    <a:pt x="15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7" name="Google Shape;2777;p71"/>
            <p:cNvSpPr/>
            <p:nvPr/>
          </p:nvSpPr>
          <p:spPr>
            <a:xfrm>
              <a:off x="7181765" y="3871893"/>
              <a:ext cx="74443" cy="70655"/>
            </a:xfrm>
            <a:custGeom>
              <a:avLst/>
              <a:gdLst/>
              <a:ahLst/>
              <a:cxnLst/>
              <a:rect l="l" t="t" r="r" b="b"/>
              <a:pathLst>
                <a:path w="3400" h="3227" extrusionOk="0">
                  <a:moveTo>
                    <a:pt x="3171" y="0"/>
                  </a:moveTo>
                  <a:cubicBezTo>
                    <a:pt x="3131" y="0"/>
                    <a:pt x="3093" y="13"/>
                    <a:pt x="3062" y="44"/>
                  </a:cubicBezTo>
                  <a:cubicBezTo>
                    <a:pt x="2773" y="285"/>
                    <a:pt x="338" y="2358"/>
                    <a:pt x="49" y="2913"/>
                  </a:cubicBezTo>
                  <a:cubicBezTo>
                    <a:pt x="0" y="3033"/>
                    <a:pt x="49" y="3154"/>
                    <a:pt x="145" y="3202"/>
                  </a:cubicBezTo>
                  <a:cubicBezTo>
                    <a:pt x="169" y="3202"/>
                    <a:pt x="193" y="3226"/>
                    <a:pt x="242" y="3226"/>
                  </a:cubicBezTo>
                  <a:cubicBezTo>
                    <a:pt x="314" y="3226"/>
                    <a:pt x="386" y="3178"/>
                    <a:pt x="410" y="3106"/>
                  </a:cubicBezTo>
                  <a:cubicBezTo>
                    <a:pt x="603" y="2744"/>
                    <a:pt x="2291" y="1225"/>
                    <a:pt x="3303" y="357"/>
                  </a:cubicBezTo>
                  <a:cubicBezTo>
                    <a:pt x="3400" y="285"/>
                    <a:pt x="3400" y="164"/>
                    <a:pt x="3327" y="68"/>
                  </a:cubicBezTo>
                  <a:cubicBezTo>
                    <a:pt x="3285" y="26"/>
                    <a:pt x="3227" y="0"/>
                    <a:pt x="31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8" name="Google Shape;2778;p71"/>
            <p:cNvSpPr/>
            <p:nvPr/>
          </p:nvSpPr>
          <p:spPr>
            <a:xfrm>
              <a:off x="7208146" y="3912877"/>
              <a:ext cx="48060" cy="49724"/>
            </a:xfrm>
            <a:custGeom>
              <a:avLst/>
              <a:gdLst/>
              <a:ahLst/>
              <a:cxnLst/>
              <a:rect l="l" t="t" r="r" b="b"/>
              <a:pathLst>
                <a:path w="2195" h="2271" extrusionOk="0">
                  <a:moveTo>
                    <a:pt x="1980" y="1"/>
                  </a:moveTo>
                  <a:cubicBezTo>
                    <a:pt x="1924" y="1"/>
                    <a:pt x="1872" y="25"/>
                    <a:pt x="1833" y="76"/>
                  </a:cubicBezTo>
                  <a:lnTo>
                    <a:pt x="97" y="1933"/>
                  </a:lnTo>
                  <a:cubicBezTo>
                    <a:pt x="1" y="2029"/>
                    <a:pt x="25" y="2150"/>
                    <a:pt x="97" y="2222"/>
                  </a:cubicBezTo>
                  <a:cubicBezTo>
                    <a:pt x="146" y="2270"/>
                    <a:pt x="194" y="2270"/>
                    <a:pt x="242" y="2270"/>
                  </a:cubicBezTo>
                  <a:cubicBezTo>
                    <a:pt x="290" y="2270"/>
                    <a:pt x="338" y="2270"/>
                    <a:pt x="387" y="2222"/>
                  </a:cubicBezTo>
                  <a:lnTo>
                    <a:pt x="2122" y="341"/>
                  </a:lnTo>
                  <a:cubicBezTo>
                    <a:pt x="2195" y="269"/>
                    <a:pt x="2195" y="125"/>
                    <a:pt x="2122" y="52"/>
                  </a:cubicBezTo>
                  <a:cubicBezTo>
                    <a:pt x="2078" y="19"/>
                    <a:pt x="2028" y="1"/>
                    <a:pt x="198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9" name="Google Shape;2779;p71"/>
            <p:cNvSpPr/>
            <p:nvPr/>
          </p:nvSpPr>
          <p:spPr>
            <a:xfrm>
              <a:off x="7181765" y="4168024"/>
              <a:ext cx="62839" cy="46855"/>
            </a:xfrm>
            <a:custGeom>
              <a:avLst/>
              <a:gdLst/>
              <a:ahLst/>
              <a:cxnLst/>
              <a:rect l="l" t="t" r="r" b="b"/>
              <a:pathLst>
                <a:path w="2870" h="2140" extrusionOk="0">
                  <a:moveTo>
                    <a:pt x="241" y="0"/>
                  </a:moveTo>
                  <a:cubicBezTo>
                    <a:pt x="178" y="0"/>
                    <a:pt x="117" y="32"/>
                    <a:pt x="73" y="91"/>
                  </a:cubicBezTo>
                  <a:cubicBezTo>
                    <a:pt x="0" y="163"/>
                    <a:pt x="25" y="284"/>
                    <a:pt x="121" y="356"/>
                  </a:cubicBezTo>
                  <a:cubicBezTo>
                    <a:pt x="121" y="380"/>
                    <a:pt x="1326" y="1320"/>
                    <a:pt x="2532" y="2116"/>
                  </a:cubicBezTo>
                  <a:cubicBezTo>
                    <a:pt x="2580" y="2140"/>
                    <a:pt x="2604" y="2140"/>
                    <a:pt x="2652" y="2140"/>
                  </a:cubicBezTo>
                  <a:cubicBezTo>
                    <a:pt x="2701" y="2140"/>
                    <a:pt x="2773" y="2116"/>
                    <a:pt x="2821" y="2044"/>
                  </a:cubicBezTo>
                  <a:cubicBezTo>
                    <a:pt x="2869" y="1971"/>
                    <a:pt x="2845" y="1827"/>
                    <a:pt x="2749" y="1778"/>
                  </a:cubicBezTo>
                  <a:cubicBezTo>
                    <a:pt x="1568" y="983"/>
                    <a:pt x="362" y="43"/>
                    <a:pt x="362" y="43"/>
                  </a:cubicBezTo>
                  <a:cubicBezTo>
                    <a:pt x="324" y="14"/>
                    <a:pt x="282" y="0"/>
                    <a:pt x="2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0" name="Google Shape;2780;p71"/>
            <p:cNvSpPr/>
            <p:nvPr/>
          </p:nvSpPr>
          <p:spPr>
            <a:xfrm>
              <a:off x="7152734" y="4179891"/>
              <a:ext cx="95024" cy="70371"/>
            </a:xfrm>
            <a:custGeom>
              <a:avLst/>
              <a:gdLst/>
              <a:ahLst/>
              <a:cxnLst/>
              <a:rect l="l" t="t" r="r" b="b"/>
              <a:pathLst>
                <a:path w="4340" h="3214" extrusionOk="0">
                  <a:moveTo>
                    <a:pt x="227" y="1"/>
                  </a:moveTo>
                  <a:cubicBezTo>
                    <a:pt x="175" y="1"/>
                    <a:pt x="121" y="19"/>
                    <a:pt x="73" y="55"/>
                  </a:cubicBezTo>
                  <a:cubicBezTo>
                    <a:pt x="1" y="127"/>
                    <a:pt x="1" y="248"/>
                    <a:pt x="73" y="344"/>
                  </a:cubicBezTo>
                  <a:cubicBezTo>
                    <a:pt x="145" y="417"/>
                    <a:pt x="2001" y="2394"/>
                    <a:pt x="4027" y="3189"/>
                  </a:cubicBezTo>
                  <a:cubicBezTo>
                    <a:pt x="4051" y="3213"/>
                    <a:pt x="4075" y="3213"/>
                    <a:pt x="4099" y="3213"/>
                  </a:cubicBezTo>
                  <a:cubicBezTo>
                    <a:pt x="4195" y="3213"/>
                    <a:pt x="4268" y="3165"/>
                    <a:pt x="4292" y="3093"/>
                  </a:cubicBezTo>
                  <a:cubicBezTo>
                    <a:pt x="4340" y="2972"/>
                    <a:pt x="4292" y="2852"/>
                    <a:pt x="4171" y="2827"/>
                  </a:cubicBezTo>
                  <a:cubicBezTo>
                    <a:pt x="2243" y="2056"/>
                    <a:pt x="386" y="79"/>
                    <a:pt x="362" y="55"/>
                  </a:cubicBezTo>
                  <a:cubicBezTo>
                    <a:pt x="326" y="19"/>
                    <a:pt x="278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1" name="Google Shape;2781;p71"/>
            <p:cNvSpPr/>
            <p:nvPr/>
          </p:nvSpPr>
          <p:spPr>
            <a:xfrm>
              <a:off x="7959248" y="3939237"/>
              <a:ext cx="56489" cy="38141"/>
            </a:xfrm>
            <a:custGeom>
              <a:avLst/>
              <a:gdLst/>
              <a:ahLst/>
              <a:cxnLst/>
              <a:rect l="l" t="t" r="r" b="b"/>
              <a:pathLst>
                <a:path w="2580" h="1742" extrusionOk="0">
                  <a:moveTo>
                    <a:pt x="226" y="1"/>
                  </a:moveTo>
                  <a:cubicBezTo>
                    <a:pt x="139" y="1"/>
                    <a:pt x="45" y="66"/>
                    <a:pt x="24" y="150"/>
                  </a:cubicBezTo>
                  <a:cubicBezTo>
                    <a:pt x="0" y="271"/>
                    <a:pt x="48" y="367"/>
                    <a:pt x="169" y="391"/>
                  </a:cubicBezTo>
                  <a:cubicBezTo>
                    <a:pt x="169" y="391"/>
                    <a:pt x="1567" y="801"/>
                    <a:pt x="2194" y="1669"/>
                  </a:cubicBezTo>
                  <a:cubicBezTo>
                    <a:pt x="2242" y="1717"/>
                    <a:pt x="2290" y="1741"/>
                    <a:pt x="2363" y="1741"/>
                  </a:cubicBezTo>
                  <a:cubicBezTo>
                    <a:pt x="2411" y="1741"/>
                    <a:pt x="2435" y="1741"/>
                    <a:pt x="2483" y="1717"/>
                  </a:cubicBezTo>
                  <a:cubicBezTo>
                    <a:pt x="2555" y="1645"/>
                    <a:pt x="2580" y="1524"/>
                    <a:pt x="2531" y="1428"/>
                  </a:cubicBezTo>
                  <a:cubicBezTo>
                    <a:pt x="1808" y="439"/>
                    <a:pt x="338" y="30"/>
                    <a:pt x="265" y="5"/>
                  </a:cubicBezTo>
                  <a:cubicBezTo>
                    <a:pt x="253" y="2"/>
                    <a:pt x="239" y="1"/>
                    <a:pt x="2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2" name="Google Shape;2782;p71"/>
            <p:cNvSpPr/>
            <p:nvPr/>
          </p:nvSpPr>
          <p:spPr>
            <a:xfrm>
              <a:off x="7959248" y="3886430"/>
              <a:ext cx="103476" cy="76173"/>
            </a:xfrm>
            <a:custGeom>
              <a:avLst/>
              <a:gdLst/>
              <a:ahLst/>
              <a:cxnLst/>
              <a:rect l="l" t="t" r="r" b="b"/>
              <a:pathLst>
                <a:path w="4726" h="3479" extrusionOk="0">
                  <a:moveTo>
                    <a:pt x="231" y="1"/>
                  </a:moveTo>
                  <a:cubicBezTo>
                    <a:pt x="138" y="1"/>
                    <a:pt x="64" y="51"/>
                    <a:pt x="24" y="151"/>
                  </a:cubicBezTo>
                  <a:cubicBezTo>
                    <a:pt x="0" y="248"/>
                    <a:pt x="48" y="368"/>
                    <a:pt x="145" y="392"/>
                  </a:cubicBezTo>
                  <a:cubicBezTo>
                    <a:pt x="169" y="416"/>
                    <a:pt x="3182" y="1477"/>
                    <a:pt x="4340" y="3382"/>
                  </a:cubicBezTo>
                  <a:cubicBezTo>
                    <a:pt x="4364" y="3454"/>
                    <a:pt x="4436" y="3478"/>
                    <a:pt x="4508" y="3478"/>
                  </a:cubicBezTo>
                  <a:cubicBezTo>
                    <a:pt x="4532" y="3478"/>
                    <a:pt x="4581" y="3478"/>
                    <a:pt x="4605" y="3454"/>
                  </a:cubicBezTo>
                  <a:cubicBezTo>
                    <a:pt x="4701" y="3406"/>
                    <a:pt x="4725" y="3285"/>
                    <a:pt x="4677" y="3189"/>
                  </a:cubicBezTo>
                  <a:cubicBezTo>
                    <a:pt x="3448" y="1140"/>
                    <a:pt x="410" y="55"/>
                    <a:pt x="289" y="7"/>
                  </a:cubicBez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3" name="Google Shape;2783;p71"/>
            <p:cNvSpPr/>
            <p:nvPr/>
          </p:nvSpPr>
          <p:spPr>
            <a:xfrm>
              <a:off x="7932845" y="4200230"/>
              <a:ext cx="74443" cy="38404"/>
            </a:xfrm>
            <a:custGeom>
              <a:avLst/>
              <a:gdLst/>
              <a:ahLst/>
              <a:cxnLst/>
              <a:rect l="l" t="t" r="r" b="b"/>
              <a:pathLst>
                <a:path w="3400" h="1754" extrusionOk="0">
                  <a:moveTo>
                    <a:pt x="3158" y="0"/>
                  </a:moveTo>
                  <a:cubicBezTo>
                    <a:pt x="3095" y="0"/>
                    <a:pt x="3034" y="32"/>
                    <a:pt x="2990" y="90"/>
                  </a:cubicBezTo>
                  <a:cubicBezTo>
                    <a:pt x="2845" y="307"/>
                    <a:pt x="1399" y="910"/>
                    <a:pt x="145" y="1344"/>
                  </a:cubicBezTo>
                  <a:cubicBezTo>
                    <a:pt x="49" y="1392"/>
                    <a:pt x="1" y="1513"/>
                    <a:pt x="25" y="1609"/>
                  </a:cubicBezTo>
                  <a:cubicBezTo>
                    <a:pt x="49" y="1682"/>
                    <a:pt x="145" y="1754"/>
                    <a:pt x="218" y="1754"/>
                  </a:cubicBezTo>
                  <a:cubicBezTo>
                    <a:pt x="242" y="1754"/>
                    <a:pt x="266" y="1730"/>
                    <a:pt x="290" y="1730"/>
                  </a:cubicBezTo>
                  <a:cubicBezTo>
                    <a:pt x="917" y="1513"/>
                    <a:pt x="3038" y="741"/>
                    <a:pt x="3328" y="307"/>
                  </a:cubicBezTo>
                  <a:cubicBezTo>
                    <a:pt x="3400" y="235"/>
                    <a:pt x="3376" y="90"/>
                    <a:pt x="3279" y="42"/>
                  </a:cubicBezTo>
                  <a:cubicBezTo>
                    <a:pt x="3241" y="14"/>
                    <a:pt x="3200" y="0"/>
                    <a:pt x="315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4" name="Google Shape;2784;p71"/>
            <p:cNvSpPr/>
            <p:nvPr/>
          </p:nvSpPr>
          <p:spPr>
            <a:xfrm>
              <a:off x="7921241" y="4220810"/>
              <a:ext cx="103476" cy="46855"/>
            </a:xfrm>
            <a:custGeom>
              <a:avLst/>
              <a:gdLst/>
              <a:ahLst/>
              <a:cxnLst/>
              <a:rect l="l" t="t" r="r" b="b"/>
              <a:pathLst>
                <a:path w="4726" h="2140" extrusionOk="0">
                  <a:moveTo>
                    <a:pt x="4496" y="0"/>
                  </a:moveTo>
                  <a:cubicBezTo>
                    <a:pt x="4433" y="0"/>
                    <a:pt x="4369" y="32"/>
                    <a:pt x="4340" y="91"/>
                  </a:cubicBezTo>
                  <a:cubicBezTo>
                    <a:pt x="3448" y="1344"/>
                    <a:pt x="217" y="1730"/>
                    <a:pt x="193" y="1754"/>
                  </a:cubicBezTo>
                  <a:cubicBezTo>
                    <a:pt x="73" y="1754"/>
                    <a:pt x="0" y="1851"/>
                    <a:pt x="0" y="1971"/>
                  </a:cubicBezTo>
                  <a:cubicBezTo>
                    <a:pt x="24" y="2067"/>
                    <a:pt x="121" y="2140"/>
                    <a:pt x="217" y="2140"/>
                  </a:cubicBezTo>
                  <a:lnTo>
                    <a:pt x="241" y="2140"/>
                  </a:lnTo>
                  <a:cubicBezTo>
                    <a:pt x="386" y="2116"/>
                    <a:pt x="3689" y="1706"/>
                    <a:pt x="4653" y="308"/>
                  </a:cubicBezTo>
                  <a:cubicBezTo>
                    <a:pt x="4725" y="235"/>
                    <a:pt x="4701" y="91"/>
                    <a:pt x="4605" y="42"/>
                  </a:cubicBezTo>
                  <a:cubicBezTo>
                    <a:pt x="4576" y="14"/>
                    <a:pt x="4537" y="0"/>
                    <a:pt x="44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5" name="Google Shape;2785;p71"/>
            <p:cNvSpPr/>
            <p:nvPr/>
          </p:nvSpPr>
          <p:spPr>
            <a:xfrm>
              <a:off x="7605602" y="4311383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9" y="0"/>
                  </a:moveTo>
                  <a:cubicBezTo>
                    <a:pt x="774" y="0"/>
                    <a:pt x="749" y="1"/>
                    <a:pt x="724" y="4"/>
                  </a:cubicBezTo>
                  <a:cubicBezTo>
                    <a:pt x="459" y="28"/>
                    <a:pt x="242" y="173"/>
                    <a:pt x="49" y="438"/>
                  </a:cubicBezTo>
                  <a:cubicBezTo>
                    <a:pt x="0" y="534"/>
                    <a:pt x="25" y="655"/>
                    <a:pt x="97" y="703"/>
                  </a:cubicBezTo>
                  <a:cubicBezTo>
                    <a:pt x="135" y="731"/>
                    <a:pt x="177" y="745"/>
                    <a:pt x="218" y="745"/>
                  </a:cubicBezTo>
                  <a:cubicBezTo>
                    <a:pt x="281" y="745"/>
                    <a:pt x="342" y="713"/>
                    <a:pt x="386" y="655"/>
                  </a:cubicBezTo>
                  <a:cubicBezTo>
                    <a:pt x="483" y="510"/>
                    <a:pt x="603" y="414"/>
                    <a:pt x="748" y="414"/>
                  </a:cubicBezTo>
                  <a:cubicBezTo>
                    <a:pt x="770" y="410"/>
                    <a:pt x="792" y="408"/>
                    <a:pt x="814" y="408"/>
                  </a:cubicBezTo>
                  <a:cubicBezTo>
                    <a:pt x="1059" y="408"/>
                    <a:pt x="1310" y="637"/>
                    <a:pt x="1399" y="703"/>
                  </a:cubicBezTo>
                  <a:cubicBezTo>
                    <a:pt x="1423" y="751"/>
                    <a:pt x="1495" y="775"/>
                    <a:pt x="1543" y="775"/>
                  </a:cubicBezTo>
                  <a:cubicBezTo>
                    <a:pt x="1592" y="775"/>
                    <a:pt x="1640" y="751"/>
                    <a:pt x="1688" y="727"/>
                  </a:cubicBezTo>
                  <a:cubicBezTo>
                    <a:pt x="1760" y="655"/>
                    <a:pt x="1760" y="510"/>
                    <a:pt x="1688" y="438"/>
                  </a:cubicBezTo>
                  <a:cubicBezTo>
                    <a:pt x="1665" y="415"/>
                    <a:pt x="1272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6" name="Google Shape;2786;p71"/>
            <p:cNvSpPr/>
            <p:nvPr/>
          </p:nvSpPr>
          <p:spPr>
            <a:xfrm>
              <a:off x="7557567" y="4297656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9" y="0"/>
                  </a:moveTo>
                  <a:cubicBezTo>
                    <a:pt x="774" y="0"/>
                    <a:pt x="749" y="2"/>
                    <a:pt x="724" y="4"/>
                  </a:cubicBezTo>
                  <a:cubicBezTo>
                    <a:pt x="459" y="28"/>
                    <a:pt x="242" y="173"/>
                    <a:pt x="49" y="438"/>
                  </a:cubicBezTo>
                  <a:cubicBezTo>
                    <a:pt x="1" y="534"/>
                    <a:pt x="25" y="655"/>
                    <a:pt x="121" y="703"/>
                  </a:cubicBezTo>
                  <a:cubicBezTo>
                    <a:pt x="150" y="732"/>
                    <a:pt x="189" y="745"/>
                    <a:pt x="230" y="745"/>
                  </a:cubicBezTo>
                  <a:cubicBezTo>
                    <a:pt x="293" y="745"/>
                    <a:pt x="357" y="713"/>
                    <a:pt x="386" y="655"/>
                  </a:cubicBezTo>
                  <a:cubicBezTo>
                    <a:pt x="507" y="510"/>
                    <a:pt x="627" y="414"/>
                    <a:pt x="748" y="390"/>
                  </a:cubicBezTo>
                  <a:cubicBezTo>
                    <a:pt x="1013" y="390"/>
                    <a:pt x="1302" y="631"/>
                    <a:pt x="1399" y="703"/>
                  </a:cubicBezTo>
                  <a:cubicBezTo>
                    <a:pt x="1447" y="751"/>
                    <a:pt x="1495" y="775"/>
                    <a:pt x="1544" y="775"/>
                  </a:cubicBezTo>
                  <a:cubicBezTo>
                    <a:pt x="1592" y="775"/>
                    <a:pt x="1640" y="751"/>
                    <a:pt x="1688" y="727"/>
                  </a:cubicBezTo>
                  <a:cubicBezTo>
                    <a:pt x="1760" y="655"/>
                    <a:pt x="1760" y="510"/>
                    <a:pt x="1688" y="438"/>
                  </a:cubicBezTo>
                  <a:cubicBezTo>
                    <a:pt x="1665" y="415"/>
                    <a:pt x="1272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7" name="Google Shape;2787;p71"/>
            <p:cNvSpPr/>
            <p:nvPr/>
          </p:nvSpPr>
          <p:spPr>
            <a:xfrm>
              <a:off x="7631984" y="4286052"/>
              <a:ext cx="39083" cy="16991"/>
            </a:xfrm>
            <a:custGeom>
              <a:avLst/>
              <a:gdLst/>
              <a:ahLst/>
              <a:cxnLst/>
              <a:rect l="l" t="t" r="r" b="b"/>
              <a:pathLst>
                <a:path w="1785" h="776" extrusionOk="0">
                  <a:moveTo>
                    <a:pt x="823" y="0"/>
                  </a:moveTo>
                  <a:cubicBezTo>
                    <a:pt x="799" y="0"/>
                    <a:pt x="773" y="1"/>
                    <a:pt x="748" y="4"/>
                  </a:cubicBezTo>
                  <a:cubicBezTo>
                    <a:pt x="483" y="28"/>
                    <a:pt x="242" y="172"/>
                    <a:pt x="73" y="438"/>
                  </a:cubicBezTo>
                  <a:cubicBezTo>
                    <a:pt x="1" y="534"/>
                    <a:pt x="25" y="655"/>
                    <a:pt x="121" y="703"/>
                  </a:cubicBezTo>
                  <a:cubicBezTo>
                    <a:pt x="159" y="731"/>
                    <a:pt x="201" y="745"/>
                    <a:pt x="242" y="745"/>
                  </a:cubicBezTo>
                  <a:cubicBezTo>
                    <a:pt x="305" y="745"/>
                    <a:pt x="367" y="713"/>
                    <a:pt x="411" y="655"/>
                  </a:cubicBezTo>
                  <a:cubicBezTo>
                    <a:pt x="507" y="486"/>
                    <a:pt x="628" y="413"/>
                    <a:pt x="772" y="389"/>
                  </a:cubicBezTo>
                  <a:cubicBezTo>
                    <a:pt x="1038" y="389"/>
                    <a:pt x="1327" y="630"/>
                    <a:pt x="1423" y="703"/>
                  </a:cubicBezTo>
                  <a:cubicBezTo>
                    <a:pt x="1447" y="751"/>
                    <a:pt x="1520" y="775"/>
                    <a:pt x="1568" y="775"/>
                  </a:cubicBezTo>
                  <a:cubicBezTo>
                    <a:pt x="1616" y="775"/>
                    <a:pt x="1664" y="751"/>
                    <a:pt x="1688" y="727"/>
                  </a:cubicBezTo>
                  <a:cubicBezTo>
                    <a:pt x="1785" y="655"/>
                    <a:pt x="1785" y="510"/>
                    <a:pt x="1713" y="438"/>
                  </a:cubicBezTo>
                  <a:cubicBezTo>
                    <a:pt x="1690" y="415"/>
                    <a:pt x="1297" y="0"/>
                    <a:pt x="8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8" name="Google Shape;2788;p71"/>
            <p:cNvSpPr/>
            <p:nvPr/>
          </p:nvSpPr>
          <p:spPr>
            <a:xfrm>
              <a:off x="7663664" y="4316660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5" y="0"/>
                  </a:moveTo>
                  <a:cubicBezTo>
                    <a:pt x="772" y="0"/>
                    <a:pt x="748" y="2"/>
                    <a:pt x="724" y="4"/>
                  </a:cubicBezTo>
                  <a:cubicBezTo>
                    <a:pt x="458" y="28"/>
                    <a:pt x="241" y="173"/>
                    <a:pt x="49" y="438"/>
                  </a:cubicBezTo>
                  <a:cubicBezTo>
                    <a:pt x="0" y="534"/>
                    <a:pt x="24" y="655"/>
                    <a:pt x="97" y="727"/>
                  </a:cubicBezTo>
                  <a:cubicBezTo>
                    <a:pt x="131" y="744"/>
                    <a:pt x="168" y="752"/>
                    <a:pt x="205" y="752"/>
                  </a:cubicBezTo>
                  <a:cubicBezTo>
                    <a:pt x="273" y="752"/>
                    <a:pt x="339" y="726"/>
                    <a:pt x="386" y="679"/>
                  </a:cubicBezTo>
                  <a:cubicBezTo>
                    <a:pt x="483" y="510"/>
                    <a:pt x="603" y="414"/>
                    <a:pt x="748" y="414"/>
                  </a:cubicBezTo>
                  <a:cubicBezTo>
                    <a:pt x="760" y="413"/>
                    <a:pt x="773" y="412"/>
                    <a:pt x="785" y="412"/>
                  </a:cubicBezTo>
                  <a:cubicBezTo>
                    <a:pt x="1040" y="412"/>
                    <a:pt x="1307" y="635"/>
                    <a:pt x="1399" y="727"/>
                  </a:cubicBezTo>
                  <a:cubicBezTo>
                    <a:pt x="1423" y="775"/>
                    <a:pt x="1495" y="775"/>
                    <a:pt x="1543" y="775"/>
                  </a:cubicBezTo>
                  <a:cubicBezTo>
                    <a:pt x="1592" y="775"/>
                    <a:pt x="1640" y="775"/>
                    <a:pt x="1688" y="727"/>
                  </a:cubicBezTo>
                  <a:cubicBezTo>
                    <a:pt x="1760" y="655"/>
                    <a:pt x="1760" y="534"/>
                    <a:pt x="1688" y="438"/>
                  </a:cubicBezTo>
                  <a:cubicBezTo>
                    <a:pt x="1665" y="438"/>
                    <a:pt x="1270" y="0"/>
                    <a:pt x="79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9" name="Google Shape;2789;p71"/>
            <p:cNvSpPr/>
            <p:nvPr/>
          </p:nvSpPr>
          <p:spPr>
            <a:xfrm>
              <a:off x="7678967" y="4278652"/>
              <a:ext cx="39083" cy="16991"/>
            </a:xfrm>
            <a:custGeom>
              <a:avLst/>
              <a:gdLst/>
              <a:ahLst/>
              <a:cxnLst/>
              <a:rect l="l" t="t" r="r" b="b"/>
              <a:pathLst>
                <a:path w="1785" h="776" extrusionOk="0">
                  <a:moveTo>
                    <a:pt x="802" y="1"/>
                  </a:moveTo>
                  <a:cubicBezTo>
                    <a:pt x="776" y="1"/>
                    <a:pt x="750" y="2"/>
                    <a:pt x="724" y="4"/>
                  </a:cubicBezTo>
                  <a:cubicBezTo>
                    <a:pt x="483" y="28"/>
                    <a:pt x="242" y="173"/>
                    <a:pt x="73" y="438"/>
                  </a:cubicBezTo>
                  <a:cubicBezTo>
                    <a:pt x="1" y="534"/>
                    <a:pt x="25" y="655"/>
                    <a:pt x="121" y="727"/>
                  </a:cubicBezTo>
                  <a:cubicBezTo>
                    <a:pt x="153" y="743"/>
                    <a:pt x="188" y="751"/>
                    <a:pt x="223" y="751"/>
                  </a:cubicBezTo>
                  <a:cubicBezTo>
                    <a:pt x="292" y="751"/>
                    <a:pt x="362" y="719"/>
                    <a:pt x="410" y="655"/>
                  </a:cubicBezTo>
                  <a:cubicBezTo>
                    <a:pt x="507" y="510"/>
                    <a:pt x="627" y="414"/>
                    <a:pt x="772" y="414"/>
                  </a:cubicBezTo>
                  <a:cubicBezTo>
                    <a:pt x="783" y="413"/>
                    <a:pt x="795" y="412"/>
                    <a:pt x="807" y="412"/>
                  </a:cubicBezTo>
                  <a:cubicBezTo>
                    <a:pt x="1042" y="412"/>
                    <a:pt x="1330" y="635"/>
                    <a:pt x="1399" y="727"/>
                  </a:cubicBezTo>
                  <a:cubicBezTo>
                    <a:pt x="1447" y="751"/>
                    <a:pt x="1495" y="776"/>
                    <a:pt x="1568" y="776"/>
                  </a:cubicBezTo>
                  <a:cubicBezTo>
                    <a:pt x="1616" y="776"/>
                    <a:pt x="1664" y="751"/>
                    <a:pt x="1688" y="727"/>
                  </a:cubicBezTo>
                  <a:cubicBezTo>
                    <a:pt x="1785" y="655"/>
                    <a:pt x="1785" y="510"/>
                    <a:pt x="1712" y="438"/>
                  </a:cubicBezTo>
                  <a:cubicBezTo>
                    <a:pt x="1689" y="415"/>
                    <a:pt x="1296" y="1"/>
                    <a:pt x="8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0" name="Google Shape;2790;p71"/>
            <p:cNvSpPr/>
            <p:nvPr/>
          </p:nvSpPr>
          <p:spPr>
            <a:xfrm>
              <a:off x="7709574" y="4308734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9" y="1"/>
                  </a:moveTo>
                  <a:cubicBezTo>
                    <a:pt x="774" y="1"/>
                    <a:pt x="749" y="2"/>
                    <a:pt x="724" y="4"/>
                  </a:cubicBezTo>
                  <a:cubicBezTo>
                    <a:pt x="459" y="28"/>
                    <a:pt x="242" y="173"/>
                    <a:pt x="49" y="438"/>
                  </a:cubicBezTo>
                  <a:cubicBezTo>
                    <a:pt x="1" y="535"/>
                    <a:pt x="25" y="655"/>
                    <a:pt x="121" y="728"/>
                  </a:cubicBezTo>
                  <a:cubicBezTo>
                    <a:pt x="153" y="744"/>
                    <a:pt x="188" y="752"/>
                    <a:pt x="222" y="752"/>
                  </a:cubicBezTo>
                  <a:cubicBezTo>
                    <a:pt x="290" y="752"/>
                    <a:pt x="354" y="719"/>
                    <a:pt x="387" y="655"/>
                  </a:cubicBezTo>
                  <a:cubicBezTo>
                    <a:pt x="507" y="511"/>
                    <a:pt x="628" y="414"/>
                    <a:pt x="772" y="414"/>
                  </a:cubicBezTo>
                  <a:cubicBezTo>
                    <a:pt x="784" y="413"/>
                    <a:pt x="795" y="412"/>
                    <a:pt x="807" y="412"/>
                  </a:cubicBezTo>
                  <a:cubicBezTo>
                    <a:pt x="1040" y="412"/>
                    <a:pt x="1307" y="636"/>
                    <a:pt x="1399" y="728"/>
                  </a:cubicBezTo>
                  <a:cubicBezTo>
                    <a:pt x="1447" y="752"/>
                    <a:pt x="1495" y="776"/>
                    <a:pt x="1544" y="776"/>
                  </a:cubicBezTo>
                  <a:cubicBezTo>
                    <a:pt x="1592" y="776"/>
                    <a:pt x="1640" y="752"/>
                    <a:pt x="1688" y="728"/>
                  </a:cubicBezTo>
                  <a:cubicBezTo>
                    <a:pt x="1761" y="655"/>
                    <a:pt x="1761" y="535"/>
                    <a:pt x="1688" y="438"/>
                  </a:cubicBezTo>
                  <a:cubicBezTo>
                    <a:pt x="1665" y="415"/>
                    <a:pt x="127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1" name="Google Shape;2791;p71"/>
            <p:cNvSpPr/>
            <p:nvPr/>
          </p:nvSpPr>
          <p:spPr>
            <a:xfrm>
              <a:off x="7585022" y="4272851"/>
              <a:ext cx="39083" cy="16991"/>
            </a:xfrm>
            <a:custGeom>
              <a:avLst/>
              <a:gdLst/>
              <a:ahLst/>
              <a:cxnLst/>
              <a:rect l="l" t="t" r="r" b="b"/>
              <a:pathLst>
                <a:path w="1785" h="776" extrusionOk="0">
                  <a:moveTo>
                    <a:pt x="799" y="0"/>
                  </a:moveTo>
                  <a:cubicBezTo>
                    <a:pt x="774" y="0"/>
                    <a:pt x="749" y="1"/>
                    <a:pt x="723" y="4"/>
                  </a:cubicBezTo>
                  <a:cubicBezTo>
                    <a:pt x="458" y="28"/>
                    <a:pt x="241" y="173"/>
                    <a:pt x="73" y="438"/>
                  </a:cubicBezTo>
                  <a:cubicBezTo>
                    <a:pt x="0" y="534"/>
                    <a:pt x="24" y="655"/>
                    <a:pt x="121" y="727"/>
                  </a:cubicBezTo>
                  <a:cubicBezTo>
                    <a:pt x="153" y="743"/>
                    <a:pt x="188" y="751"/>
                    <a:pt x="222" y="751"/>
                  </a:cubicBezTo>
                  <a:cubicBezTo>
                    <a:pt x="290" y="751"/>
                    <a:pt x="354" y="719"/>
                    <a:pt x="386" y="655"/>
                  </a:cubicBezTo>
                  <a:cubicBezTo>
                    <a:pt x="506" y="510"/>
                    <a:pt x="627" y="414"/>
                    <a:pt x="772" y="414"/>
                  </a:cubicBezTo>
                  <a:cubicBezTo>
                    <a:pt x="783" y="413"/>
                    <a:pt x="795" y="412"/>
                    <a:pt x="806" y="412"/>
                  </a:cubicBezTo>
                  <a:cubicBezTo>
                    <a:pt x="1042" y="412"/>
                    <a:pt x="1330" y="635"/>
                    <a:pt x="1399" y="727"/>
                  </a:cubicBezTo>
                  <a:cubicBezTo>
                    <a:pt x="1447" y="751"/>
                    <a:pt x="1495" y="775"/>
                    <a:pt x="1543" y="775"/>
                  </a:cubicBezTo>
                  <a:cubicBezTo>
                    <a:pt x="1591" y="775"/>
                    <a:pt x="1640" y="775"/>
                    <a:pt x="1688" y="727"/>
                  </a:cubicBezTo>
                  <a:cubicBezTo>
                    <a:pt x="1760" y="655"/>
                    <a:pt x="1784" y="534"/>
                    <a:pt x="1688" y="438"/>
                  </a:cubicBezTo>
                  <a:cubicBezTo>
                    <a:pt x="1688" y="415"/>
                    <a:pt x="1274" y="0"/>
                    <a:pt x="7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2" name="Google Shape;2792;p71"/>
            <p:cNvSpPr/>
            <p:nvPr/>
          </p:nvSpPr>
          <p:spPr>
            <a:xfrm>
              <a:off x="7100474" y="3714938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6" y="1"/>
                  </a:moveTo>
                  <a:cubicBezTo>
                    <a:pt x="772" y="1"/>
                    <a:pt x="748" y="2"/>
                    <a:pt x="724" y="4"/>
                  </a:cubicBezTo>
                  <a:cubicBezTo>
                    <a:pt x="459" y="28"/>
                    <a:pt x="242" y="173"/>
                    <a:pt x="49" y="438"/>
                  </a:cubicBezTo>
                  <a:cubicBezTo>
                    <a:pt x="1" y="535"/>
                    <a:pt x="25" y="655"/>
                    <a:pt x="121" y="728"/>
                  </a:cubicBezTo>
                  <a:cubicBezTo>
                    <a:pt x="147" y="745"/>
                    <a:pt x="182" y="753"/>
                    <a:pt x="218" y="753"/>
                  </a:cubicBezTo>
                  <a:cubicBezTo>
                    <a:pt x="284" y="753"/>
                    <a:pt x="355" y="726"/>
                    <a:pt x="387" y="679"/>
                  </a:cubicBezTo>
                  <a:cubicBezTo>
                    <a:pt x="507" y="511"/>
                    <a:pt x="628" y="414"/>
                    <a:pt x="748" y="414"/>
                  </a:cubicBezTo>
                  <a:cubicBezTo>
                    <a:pt x="761" y="413"/>
                    <a:pt x="773" y="412"/>
                    <a:pt x="786" y="412"/>
                  </a:cubicBezTo>
                  <a:cubicBezTo>
                    <a:pt x="1040" y="412"/>
                    <a:pt x="1307" y="636"/>
                    <a:pt x="1399" y="728"/>
                  </a:cubicBezTo>
                  <a:cubicBezTo>
                    <a:pt x="1447" y="776"/>
                    <a:pt x="1496" y="776"/>
                    <a:pt x="1544" y="776"/>
                  </a:cubicBezTo>
                  <a:cubicBezTo>
                    <a:pt x="1592" y="776"/>
                    <a:pt x="1640" y="776"/>
                    <a:pt x="1688" y="728"/>
                  </a:cubicBezTo>
                  <a:cubicBezTo>
                    <a:pt x="1761" y="655"/>
                    <a:pt x="1761" y="535"/>
                    <a:pt x="1688" y="438"/>
                  </a:cubicBezTo>
                  <a:cubicBezTo>
                    <a:pt x="1665" y="438"/>
                    <a:pt x="1271" y="1"/>
                    <a:pt x="79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3" name="Google Shape;2793;p71"/>
            <p:cNvSpPr/>
            <p:nvPr/>
          </p:nvSpPr>
          <p:spPr>
            <a:xfrm>
              <a:off x="7052440" y="3701233"/>
              <a:ext cx="38557" cy="16969"/>
            </a:xfrm>
            <a:custGeom>
              <a:avLst/>
              <a:gdLst/>
              <a:ahLst/>
              <a:cxnLst/>
              <a:rect l="l" t="t" r="r" b="b"/>
              <a:pathLst>
                <a:path w="1761" h="775" extrusionOk="0">
                  <a:moveTo>
                    <a:pt x="796" y="0"/>
                  </a:moveTo>
                  <a:cubicBezTo>
                    <a:pt x="772" y="0"/>
                    <a:pt x="748" y="1"/>
                    <a:pt x="724" y="4"/>
                  </a:cubicBezTo>
                  <a:cubicBezTo>
                    <a:pt x="459" y="28"/>
                    <a:pt x="242" y="172"/>
                    <a:pt x="73" y="437"/>
                  </a:cubicBezTo>
                  <a:cubicBezTo>
                    <a:pt x="1" y="534"/>
                    <a:pt x="25" y="654"/>
                    <a:pt x="121" y="727"/>
                  </a:cubicBezTo>
                  <a:cubicBezTo>
                    <a:pt x="156" y="744"/>
                    <a:pt x="193" y="752"/>
                    <a:pt x="229" y="752"/>
                  </a:cubicBezTo>
                  <a:cubicBezTo>
                    <a:pt x="294" y="752"/>
                    <a:pt x="356" y="725"/>
                    <a:pt x="387" y="679"/>
                  </a:cubicBezTo>
                  <a:cubicBezTo>
                    <a:pt x="507" y="510"/>
                    <a:pt x="628" y="413"/>
                    <a:pt x="772" y="413"/>
                  </a:cubicBezTo>
                  <a:cubicBezTo>
                    <a:pt x="784" y="412"/>
                    <a:pt x="795" y="412"/>
                    <a:pt x="807" y="412"/>
                  </a:cubicBezTo>
                  <a:cubicBezTo>
                    <a:pt x="1040" y="412"/>
                    <a:pt x="1307" y="635"/>
                    <a:pt x="1399" y="727"/>
                  </a:cubicBezTo>
                  <a:cubicBezTo>
                    <a:pt x="1447" y="775"/>
                    <a:pt x="1496" y="775"/>
                    <a:pt x="1544" y="775"/>
                  </a:cubicBezTo>
                  <a:cubicBezTo>
                    <a:pt x="1592" y="775"/>
                    <a:pt x="1640" y="775"/>
                    <a:pt x="1689" y="727"/>
                  </a:cubicBezTo>
                  <a:cubicBezTo>
                    <a:pt x="1761" y="654"/>
                    <a:pt x="1761" y="534"/>
                    <a:pt x="1689" y="437"/>
                  </a:cubicBezTo>
                  <a:cubicBezTo>
                    <a:pt x="1689" y="437"/>
                    <a:pt x="1273" y="0"/>
                    <a:pt x="79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4" name="Google Shape;2794;p71"/>
            <p:cNvSpPr/>
            <p:nvPr/>
          </p:nvSpPr>
          <p:spPr>
            <a:xfrm>
              <a:off x="7127403" y="3689607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5" y="1"/>
                  </a:moveTo>
                  <a:cubicBezTo>
                    <a:pt x="772" y="1"/>
                    <a:pt x="748" y="2"/>
                    <a:pt x="724" y="4"/>
                  </a:cubicBezTo>
                  <a:cubicBezTo>
                    <a:pt x="458" y="28"/>
                    <a:pt x="241" y="173"/>
                    <a:pt x="49" y="438"/>
                  </a:cubicBezTo>
                  <a:cubicBezTo>
                    <a:pt x="0" y="535"/>
                    <a:pt x="24" y="655"/>
                    <a:pt x="121" y="727"/>
                  </a:cubicBezTo>
                  <a:cubicBezTo>
                    <a:pt x="146" y="744"/>
                    <a:pt x="181" y="752"/>
                    <a:pt x="217" y="752"/>
                  </a:cubicBezTo>
                  <a:cubicBezTo>
                    <a:pt x="284" y="752"/>
                    <a:pt x="355" y="726"/>
                    <a:pt x="386" y="679"/>
                  </a:cubicBezTo>
                  <a:cubicBezTo>
                    <a:pt x="507" y="510"/>
                    <a:pt x="627" y="414"/>
                    <a:pt x="748" y="414"/>
                  </a:cubicBezTo>
                  <a:cubicBezTo>
                    <a:pt x="760" y="413"/>
                    <a:pt x="773" y="412"/>
                    <a:pt x="785" y="412"/>
                  </a:cubicBezTo>
                  <a:cubicBezTo>
                    <a:pt x="1040" y="412"/>
                    <a:pt x="1307" y="635"/>
                    <a:pt x="1399" y="727"/>
                  </a:cubicBezTo>
                  <a:cubicBezTo>
                    <a:pt x="1447" y="776"/>
                    <a:pt x="1495" y="776"/>
                    <a:pt x="1543" y="776"/>
                  </a:cubicBezTo>
                  <a:cubicBezTo>
                    <a:pt x="1591" y="776"/>
                    <a:pt x="1640" y="776"/>
                    <a:pt x="1688" y="727"/>
                  </a:cubicBezTo>
                  <a:cubicBezTo>
                    <a:pt x="1760" y="655"/>
                    <a:pt x="1760" y="535"/>
                    <a:pt x="1688" y="438"/>
                  </a:cubicBezTo>
                  <a:cubicBezTo>
                    <a:pt x="1665" y="438"/>
                    <a:pt x="1270" y="1"/>
                    <a:pt x="79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5" name="Google Shape;2795;p71"/>
            <p:cNvSpPr/>
            <p:nvPr/>
          </p:nvSpPr>
          <p:spPr>
            <a:xfrm>
              <a:off x="7158536" y="3720740"/>
              <a:ext cx="38557" cy="16991"/>
            </a:xfrm>
            <a:custGeom>
              <a:avLst/>
              <a:gdLst/>
              <a:ahLst/>
              <a:cxnLst/>
              <a:rect l="l" t="t" r="r" b="b"/>
              <a:pathLst>
                <a:path w="1761" h="776" extrusionOk="0">
                  <a:moveTo>
                    <a:pt x="799" y="1"/>
                  </a:moveTo>
                  <a:cubicBezTo>
                    <a:pt x="774" y="1"/>
                    <a:pt x="749" y="2"/>
                    <a:pt x="724" y="5"/>
                  </a:cubicBezTo>
                  <a:cubicBezTo>
                    <a:pt x="459" y="29"/>
                    <a:pt x="242" y="173"/>
                    <a:pt x="49" y="438"/>
                  </a:cubicBezTo>
                  <a:cubicBezTo>
                    <a:pt x="1" y="511"/>
                    <a:pt x="25" y="655"/>
                    <a:pt x="121" y="704"/>
                  </a:cubicBezTo>
                  <a:cubicBezTo>
                    <a:pt x="150" y="732"/>
                    <a:pt x="190" y="746"/>
                    <a:pt x="230" y="746"/>
                  </a:cubicBezTo>
                  <a:cubicBezTo>
                    <a:pt x="293" y="746"/>
                    <a:pt x="357" y="714"/>
                    <a:pt x="386" y="655"/>
                  </a:cubicBezTo>
                  <a:cubicBezTo>
                    <a:pt x="507" y="487"/>
                    <a:pt x="628" y="414"/>
                    <a:pt x="748" y="390"/>
                  </a:cubicBezTo>
                  <a:cubicBezTo>
                    <a:pt x="761" y="389"/>
                    <a:pt x="773" y="389"/>
                    <a:pt x="786" y="389"/>
                  </a:cubicBezTo>
                  <a:cubicBezTo>
                    <a:pt x="1040" y="389"/>
                    <a:pt x="1307" y="612"/>
                    <a:pt x="1399" y="704"/>
                  </a:cubicBezTo>
                  <a:cubicBezTo>
                    <a:pt x="1447" y="752"/>
                    <a:pt x="1495" y="776"/>
                    <a:pt x="1544" y="776"/>
                  </a:cubicBezTo>
                  <a:cubicBezTo>
                    <a:pt x="1592" y="776"/>
                    <a:pt x="1640" y="752"/>
                    <a:pt x="1688" y="704"/>
                  </a:cubicBezTo>
                  <a:cubicBezTo>
                    <a:pt x="1761" y="631"/>
                    <a:pt x="1761" y="511"/>
                    <a:pt x="1688" y="438"/>
                  </a:cubicBezTo>
                  <a:cubicBezTo>
                    <a:pt x="1665" y="416"/>
                    <a:pt x="1273" y="1"/>
                    <a:pt x="79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6" name="Google Shape;2796;p71"/>
            <p:cNvSpPr/>
            <p:nvPr/>
          </p:nvSpPr>
          <p:spPr>
            <a:xfrm>
              <a:off x="7173839" y="3682229"/>
              <a:ext cx="39083" cy="16991"/>
            </a:xfrm>
            <a:custGeom>
              <a:avLst/>
              <a:gdLst/>
              <a:ahLst/>
              <a:cxnLst/>
              <a:rect l="l" t="t" r="r" b="b"/>
              <a:pathLst>
                <a:path w="1785" h="776" extrusionOk="0">
                  <a:moveTo>
                    <a:pt x="820" y="0"/>
                  </a:moveTo>
                  <a:cubicBezTo>
                    <a:pt x="796" y="0"/>
                    <a:pt x="772" y="1"/>
                    <a:pt x="748" y="4"/>
                  </a:cubicBezTo>
                  <a:cubicBezTo>
                    <a:pt x="483" y="28"/>
                    <a:pt x="242" y="172"/>
                    <a:pt x="73" y="438"/>
                  </a:cubicBezTo>
                  <a:cubicBezTo>
                    <a:pt x="1" y="534"/>
                    <a:pt x="25" y="655"/>
                    <a:pt x="121" y="727"/>
                  </a:cubicBezTo>
                  <a:cubicBezTo>
                    <a:pt x="156" y="744"/>
                    <a:pt x="193" y="752"/>
                    <a:pt x="230" y="752"/>
                  </a:cubicBezTo>
                  <a:cubicBezTo>
                    <a:pt x="297" y="752"/>
                    <a:pt x="364" y="725"/>
                    <a:pt x="411" y="679"/>
                  </a:cubicBezTo>
                  <a:cubicBezTo>
                    <a:pt x="507" y="510"/>
                    <a:pt x="628" y="413"/>
                    <a:pt x="772" y="413"/>
                  </a:cubicBezTo>
                  <a:cubicBezTo>
                    <a:pt x="785" y="412"/>
                    <a:pt x="797" y="412"/>
                    <a:pt x="810" y="412"/>
                  </a:cubicBezTo>
                  <a:cubicBezTo>
                    <a:pt x="1064" y="412"/>
                    <a:pt x="1331" y="635"/>
                    <a:pt x="1423" y="727"/>
                  </a:cubicBezTo>
                  <a:cubicBezTo>
                    <a:pt x="1447" y="775"/>
                    <a:pt x="1520" y="775"/>
                    <a:pt x="1568" y="775"/>
                  </a:cubicBezTo>
                  <a:cubicBezTo>
                    <a:pt x="1616" y="775"/>
                    <a:pt x="1664" y="775"/>
                    <a:pt x="1688" y="727"/>
                  </a:cubicBezTo>
                  <a:cubicBezTo>
                    <a:pt x="1785" y="655"/>
                    <a:pt x="1785" y="534"/>
                    <a:pt x="1713" y="438"/>
                  </a:cubicBezTo>
                  <a:cubicBezTo>
                    <a:pt x="1690" y="438"/>
                    <a:pt x="1295" y="0"/>
                    <a:pt x="8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7" name="Google Shape;2797;p71"/>
            <p:cNvSpPr/>
            <p:nvPr/>
          </p:nvSpPr>
          <p:spPr>
            <a:xfrm>
              <a:off x="7204468" y="3712354"/>
              <a:ext cx="39083" cy="17472"/>
            </a:xfrm>
            <a:custGeom>
              <a:avLst/>
              <a:gdLst/>
              <a:ahLst/>
              <a:cxnLst/>
              <a:rect l="l" t="t" r="r" b="b"/>
              <a:pathLst>
                <a:path w="1785" h="798" extrusionOk="0">
                  <a:moveTo>
                    <a:pt x="764" y="1"/>
                  </a:moveTo>
                  <a:cubicBezTo>
                    <a:pt x="750" y="1"/>
                    <a:pt x="737" y="1"/>
                    <a:pt x="723" y="2"/>
                  </a:cubicBezTo>
                  <a:cubicBezTo>
                    <a:pt x="458" y="26"/>
                    <a:pt x="241" y="171"/>
                    <a:pt x="72" y="436"/>
                  </a:cubicBezTo>
                  <a:cubicBezTo>
                    <a:pt x="0" y="532"/>
                    <a:pt x="24" y="653"/>
                    <a:pt x="121" y="725"/>
                  </a:cubicBezTo>
                  <a:cubicBezTo>
                    <a:pt x="159" y="754"/>
                    <a:pt x="200" y="767"/>
                    <a:pt x="242" y="767"/>
                  </a:cubicBezTo>
                  <a:cubicBezTo>
                    <a:pt x="305" y="767"/>
                    <a:pt x="366" y="735"/>
                    <a:pt x="410" y="677"/>
                  </a:cubicBezTo>
                  <a:cubicBezTo>
                    <a:pt x="506" y="508"/>
                    <a:pt x="627" y="436"/>
                    <a:pt x="772" y="412"/>
                  </a:cubicBezTo>
                  <a:cubicBezTo>
                    <a:pt x="783" y="410"/>
                    <a:pt x="794" y="410"/>
                    <a:pt x="806" y="410"/>
                  </a:cubicBezTo>
                  <a:cubicBezTo>
                    <a:pt x="1042" y="410"/>
                    <a:pt x="1329" y="633"/>
                    <a:pt x="1398" y="725"/>
                  </a:cubicBezTo>
                  <a:cubicBezTo>
                    <a:pt x="1447" y="773"/>
                    <a:pt x="1495" y="797"/>
                    <a:pt x="1543" y="797"/>
                  </a:cubicBezTo>
                  <a:cubicBezTo>
                    <a:pt x="1591" y="797"/>
                    <a:pt x="1664" y="773"/>
                    <a:pt x="1688" y="725"/>
                  </a:cubicBezTo>
                  <a:cubicBezTo>
                    <a:pt x="1760" y="653"/>
                    <a:pt x="1784" y="532"/>
                    <a:pt x="1688" y="460"/>
                  </a:cubicBezTo>
                  <a:cubicBezTo>
                    <a:pt x="1688" y="436"/>
                    <a:pt x="1276" y="1"/>
                    <a:pt x="76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8" name="Google Shape;2798;p71"/>
            <p:cNvSpPr/>
            <p:nvPr/>
          </p:nvSpPr>
          <p:spPr>
            <a:xfrm>
              <a:off x="7079894" y="3676471"/>
              <a:ext cx="39083" cy="17450"/>
            </a:xfrm>
            <a:custGeom>
              <a:avLst/>
              <a:gdLst/>
              <a:ahLst/>
              <a:cxnLst/>
              <a:rect l="l" t="t" r="r" b="b"/>
              <a:pathLst>
                <a:path w="1785" h="797" extrusionOk="0">
                  <a:moveTo>
                    <a:pt x="787" y="1"/>
                  </a:moveTo>
                  <a:cubicBezTo>
                    <a:pt x="774" y="1"/>
                    <a:pt x="761" y="1"/>
                    <a:pt x="748" y="1"/>
                  </a:cubicBezTo>
                  <a:cubicBezTo>
                    <a:pt x="483" y="26"/>
                    <a:pt x="242" y="170"/>
                    <a:pt x="73" y="459"/>
                  </a:cubicBezTo>
                  <a:cubicBezTo>
                    <a:pt x="1" y="532"/>
                    <a:pt x="25" y="676"/>
                    <a:pt x="121" y="725"/>
                  </a:cubicBezTo>
                  <a:cubicBezTo>
                    <a:pt x="159" y="753"/>
                    <a:pt x="201" y="767"/>
                    <a:pt x="242" y="767"/>
                  </a:cubicBezTo>
                  <a:cubicBezTo>
                    <a:pt x="305" y="767"/>
                    <a:pt x="367" y="735"/>
                    <a:pt x="410" y="676"/>
                  </a:cubicBezTo>
                  <a:cubicBezTo>
                    <a:pt x="507" y="508"/>
                    <a:pt x="627" y="435"/>
                    <a:pt x="772" y="411"/>
                  </a:cubicBezTo>
                  <a:cubicBezTo>
                    <a:pt x="785" y="410"/>
                    <a:pt x="797" y="410"/>
                    <a:pt x="810" y="410"/>
                  </a:cubicBezTo>
                  <a:cubicBezTo>
                    <a:pt x="1064" y="410"/>
                    <a:pt x="1331" y="633"/>
                    <a:pt x="1423" y="725"/>
                  </a:cubicBezTo>
                  <a:cubicBezTo>
                    <a:pt x="1447" y="773"/>
                    <a:pt x="1495" y="797"/>
                    <a:pt x="1568" y="797"/>
                  </a:cubicBezTo>
                  <a:cubicBezTo>
                    <a:pt x="1616" y="797"/>
                    <a:pt x="1664" y="773"/>
                    <a:pt x="1688" y="725"/>
                  </a:cubicBezTo>
                  <a:cubicBezTo>
                    <a:pt x="1785" y="652"/>
                    <a:pt x="1785" y="532"/>
                    <a:pt x="1712" y="459"/>
                  </a:cubicBezTo>
                  <a:cubicBezTo>
                    <a:pt x="1689" y="436"/>
                    <a:pt x="1276" y="1"/>
                    <a:pt x="78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9" name="Google Shape;2799;p71"/>
            <p:cNvSpPr/>
            <p:nvPr/>
          </p:nvSpPr>
          <p:spPr>
            <a:xfrm>
              <a:off x="7038734" y="4314623"/>
              <a:ext cx="1132256" cy="65992"/>
            </a:xfrm>
            <a:custGeom>
              <a:avLst/>
              <a:gdLst/>
              <a:ahLst/>
              <a:cxnLst/>
              <a:rect l="l" t="t" r="r" b="b"/>
              <a:pathLst>
                <a:path w="51713" h="3014" extrusionOk="0">
                  <a:moveTo>
                    <a:pt x="51471" y="0"/>
                  </a:moveTo>
                  <a:cubicBezTo>
                    <a:pt x="51327" y="25"/>
                    <a:pt x="37850" y="2146"/>
                    <a:pt x="28858" y="2556"/>
                  </a:cubicBezTo>
                  <a:cubicBezTo>
                    <a:pt x="27716" y="2605"/>
                    <a:pt x="26405" y="2626"/>
                    <a:pt x="24987" y="2626"/>
                  </a:cubicBezTo>
                  <a:cubicBezTo>
                    <a:pt x="15235" y="2626"/>
                    <a:pt x="385" y="1616"/>
                    <a:pt x="217" y="1616"/>
                  </a:cubicBezTo>
                  <a:cubicBezTo>
                    <a:pt x="207" y="1613"/>
                    <a:pt x="197" y="1612"/>
                    <a:pt x="187" y="1612"/>
                  </a:cubicBezTo>
                  <a:cubicBezTo>
                    <a:pt x="101" y="1612"/>
                    <a:pt x="22" y="1701"/>
                    <a:pt x="0" y="1809"/>
                  </a:cubicBezTo>
                  <a:cubicBezTo>
                    <a:pt x="0" y="1905"/>
                    <a:pt x="72" y="2001"/>
                    <a:pt x="193" y="2001"/>
                  </a:cubicBezTo>
                  <a:cubicBezTo>
                    <a:pt x="362" y="2026"/>
                    <a:pt x="15092" y="3014"/>
                    <a:pt x="24880" y="3014"/>
                  </a:cubicBezTo>
                  <a:cubicBezTo>
                    <a:pt x="26351" y="3014"/>
                    <a:pt x="27701" y="2990"/>
                    <a:pt x="28882" y="2942"/>
                  </a:cubicBezTo>
                  <a:cubicBezTo>
                    <a:pt x="37898" y="2556"/>
                    <a:pt x="51399" y="434"/>
                    <a:pt x="51544" y="410"/>
                  </a:cubicBezTo>
                  <a:cubicBezTo>
                    <a:pt x="51640" y="386"/>
                    <a:pt x="51712" y="290"/>
                    <a:pt x="51712" y="169"/>
                  </a:cubicBezTo>
                  <a:cubicBezTo>
                    <a:pt x="51688" y="73"/>
                    <a:pt x="51568" y="0"/>
                    <a:pt x="51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0" name="Google Shape;2800;p71"/>
            <p:cNvSpPr/>
            <p:nvPr/>
          </p:nvSpPr>
          <p:spPr>
            <a:xfrm>
              <a:off x="7600326" y="3143692"/>
              <a:ext cx="853577" cy="621052"/>
            </a:xfrm>
            <a:custGeom>
              <a:avLst/>
              <a:gdLst/>
              <a:ahLst/>
              <a:cxnLst/>
              <a:rect l="l" t="t" r="r" b="b"/>
              <a:pathLst>
                <a:path w="38985" h="28365" extrusionOk="0">
                  <a:moveTo>
                    <a:pt x="17082" y="0"/>
                  </a:moveTo>
                  <a:cubicBezTo>
                    <a:pt x="14508" y="0"/>
                    <a:pt x="9113" y="13753"/>
                    <a:pt x="9113" y="13753"/>
                  </a:cubicBezTo>
                  <a:cubicBezTo>
                    <a:pt x="7053" y="13753"/>
                    <a:pt x="4992" y="10796"/>
                    <a:pt x="2697" y="10796"/>
                  </a:cubicBezTo>
                  <a:cubicBezTo>
                    <a:pt x="2602" y="10796"/>
                    <a:pt x="2507" y="10801"/>
                    <a:pt x="2411" y="10812"/>
                  </a:cubicBezTo>
                  <a:cubicBezTo>
                    <a:pt x="0" y="11077"/>
                    <a:pt x="796" y="26603"/>
                    <a:pt x="19022" y="28218"/>
                  </a:cubicBezTo>
                  <a:cubicBezTo>
                    <a:pt x="20156" y="28318"/>
                    <a:pt x="21232" y="28364"/>
                    <a:pt x="22254" y="28364"/>
                  </a:cubicBezTo>
                  <a:cubicBezTo>
                    <a:pt x="34807" y="28364"/>
                    <a:pt x="38984" y="21294"/>
                    <a:pt x="37513" y="18575"/>
                  </a:cubicBezTo>
                  <a:cubicBezTo>
                    <a:pt x="36904" y="17465"/>
                    <a:pt x="36219" y="17155"/>
                    <a:pt x="35501" y="17155"/>
                  </a:cubicBezTo>
                  <a:cubicBezTo>
                    <a:pt x="34591" y="17155"/>
                    <a:pt x="33629" y="17653"/>
                    <a:pt x="32701" y="17653"/>
                  </a:cubicBezTo>
                  <a:cubicBezTo>
                    <a:pt x="32420" y="17653"/>
                    <a:pt x="32143" y="17608"/>
                    <a:pt x="31872" y="17490"/>
                  </a:cubicBezTo>
                  <a:cubicBezTo>
                    <a:pt x="30015" y="16694"/>
                    <a:pt x="32691" y="5170"/>
                    <a:pt x="31076" y="3844"/>
                  </a:cubicBezTo>
                  <a:cubicBezTo>
                    <a:pt x="30797" y="3611"/>
                    <a:pt x="30438" y="3514"/>
                    <a:pt x="30025" y="3514"/>
                  </a:cubicBezTo>
                  <a:cubicBezTo>
                    <a:pt x="28049" y="3514"/>
                    <a:pt x="24823" y="5725"/>
                    <a:pt x="23048" y="5725"/>
                  </a:cubicBezTo>
                  <a:cubicBezTo>
                    <a:pt x="20902" y="5725"/>
                    <a:pt x="19817" y="1433"/>
                    <a:pt x="17407" y="83"/>
                  </a:cubicBezTo>
                  <a:cubicBezTo>
                    <a:pt x="17304" y="27"/>
                    <a:pt x="17196" y="0"/>
                    <a:pt x="17082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1" name="Google Shape;2801;p71"/>
            <p:cNvSpPr/>
            <p:nvPr/>
          </p:nvSpPr>
          <p:spPr>
            <a:xfrm>
              <a:off x="7672115" y="3502417"/>
              <a:ext cx="285576" cy="224774"/>
            </a:xfrm>
            <a:custGeom>
              <a:avLst/>
              <a:gdLst/>
              <a:ahLst/>
              <a:cxnLst/>
              <a:rect l="l" t="t" r="r" b="b"/>
              <a:pathLst>
                <a:path w="13043" h="10266" extrusionOk="0">
                  <a:moveTo>
                    <a:pt x="216" y="1"/>
                  </a:moveTo>
                  <a:cubicBezTo>
                    <a:pt x="185" y="1"/>
                    <a:pt x="153" y="7"/>
                    <a:pt x="121" y="20"/>
                  </a:cubicBezTo>
                  <a:cubicBezTo>
                    <a:pt x="24" y="68"/>
                    <a:pt x="0" y="189"/>
                    <a:pt x="48" y="285"/>
                  </a:cubicBezTo>
                  <a:cubicBezTo>
                    <a:pt x="72" y="381"/>
                    <a:pt x="4291" y="8892"/>
                    <a:pt x="12802" y="10266"/>
                  </a:cubicBezTo>
                  <a:lnTo>
                    <a:pt x="12826" y="10266"/>
                  </a:lnTo>
                  <a:cubicBezTo>
                    <a:pt x="12922" y="10266"/>
                    <a:pt x="13019" y="10194"/>
                    <a:pt x="13019" y="10097"/>
                  </a:cubicBezTo>
                  <a:cubicBezTo>
                    <a:pt x="13043" y="9977"/>
                    <a:pt x="12970" y="9880"/>
                    <a:pt x="12850" y="9856"/>
                  </a:cubicBezTo>
                  <a:cubicBezTo>
                    <a:pt x="4557" y="8530"/>
                    <a:pt x="434" y="189"/>
                    <a:pt x="410" y="116"/>
                  </a:cubicBezTo>
                  <a:cubicBezTo>
                    <a:pt x="375" y="46"/>
                    <a:pt x="301" y="1"/>
                    <a:pt x="2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2" name="Google Shape;2802;p71"/>
            <p:cNvSpPr/>
            <p:nvPr/>
          </p:nvSpPr>
          <p:spPr>
            <a:xfrm>
              <a:off x="7776087" y="3380908"/>
              <a:ext cx="525239" cy="201259"/>
            </a:xfrm>
            <a:custGeom>
              <a:avLst/>
              <a:gdLst/>
              <a:ahLst/>
              <a:cxnLst/>
              <a:rect l="l" t="t" r="r" b="b"/>
              <a:pathLst>
                <a:path w="23989" h="9192" extrusionOk="0">
                  <a:moveTo>
                    <a:pt x="2050" y="1"/>
                  </a:moveTo>
                  <a:cubicBezTo>
                    <a:pt x="2050" y="1"/>
                    <a:pt x="0" y="1351"/>
                    <a:pt x="0" y="2460"/>
                  </a:cubicBezTo>
                  <a:cubicBezTo>
                    <a:pt x="0" y="3545"/>
                    <a:pt x="3279" y="7667"/>
                    <a:pt x="10536" y="8897"/>
                  </a:cubicBezTo>
                  <a:cubicBezTo>
                    <a:pt x="11769" y="9105"/>
                    <a:pt x="12963" y="9192"/>
                    <a:pt x="14094" y="9192"/>
                  </a:cubicBezTo>
                  <a:cubicBezTo>
                    <a:pt x="19641" y="9192"/>
                    <a:pt x="23699" y="7113"/>
                    <a:pt x="23699" y="7113"/>
                  </a:cubicBezTo>
                  <a:cubicBezTo>
                    <a:pt x="23699" y="7113"/>
                    <a:pt x="23988" y="5208"/>
                    <a:pt x="23434" y="3689"/>
                  </a:cubicBezTo>
                  <a:cubicBezTo>
                    <a:pt x="23345" y="3450"/>
                    <a:pt x="23165" y="3354"/>
                    <a:pt x="22897" y="3354"/>
                  </a:cubicBezTo>
                  <a:cubicBezTo>
                    <a:pt x="21819" y="3354"/>
                    <a:pt x="19313" y="4904"/>
                    <a:pt x="15555" y="4904"/>
                  </a:cubicBezTo>
                  <a:cubicBezTo>
                    <a:pt x="14414" y="4904"/>
                    <a:pt x="13157" y="4761"/>
                    <a:pt x="11789" y="4388"/>
                  </a:cubicBezTo>
                  <a:cubicBezTo>
                    <a:pt x="4798" y="2460"/>
                    <a:pt x="2050" y="1"/>
                    <a:pt x="205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3" name="Google Shape;2803;p71"/>
            <p:cNvSpPr/>
            <p:nvPr/>
          </p:nvSpPr>
          <p:spPr>
            <a:xfrm>
              <a:off x="7804592" y="3415215"/>
              <a:ext cx="72341" cy="69166"/>
            </a:xfrm>
            <a:custGeom>
              <a:avLst/>
              <a:gdLst/>
              <a:ahLst/>
              <a:cxnLst/>
              <a:rect l="l" t="t" r="r" b="b"/>
              <a:pathLst>
                <a:path w="3304" h="3159" extrusionOk="0">
                  <a:moveTo>
                    <a:pt x="193" y="1"/>
                  </a:moveTo>
                  <a:cubicBezTo>
                    <a:pt x="73" y="25"/>
                    <a:pt x="0" y="121"/>
                    <a:pt x="0" y="218"/>
                  </a:cubicBezTo>
                  <a:cubicBezTo>
                    <a:pt x="0" y="290"/>
                    <a:pt x="169" y="2146"/>
                    <a:pt x="3014" y="3135"/>
                  </a:cubicBezTo>
                  <a:cubicBezTo>
                    <a:pt x="3038" y="3135"/>
                    <a:pt x="3062" y="3159"/>
                    <a:pt x="3086" y="3159"/>
                  </a:cubicBezTo>
                  <a:cubicBezTo>
                    <a:pt x="3158" y="3159"/>
                    <a:pt x="3231" y="3087"/>
                    <a:pt x="3255" y="3014"/>
                  </a:cubicBezTo>
                  <a:cubicBezTo>
                    <a:pt x="3303" y="2918"/>
                    <a:pt x="3255" y="2797"/>
                    <a:pt x="3134" y="2749"/>
                  </a:cubicBezTo>
                  <a:cubicBezTo>
                    <a:pt x="579" y="1857"/>
                    <a:pt x="410" y="266"/>
                    <a:pt x="410" y="194"/>
                  </a:cubicBezTo>
                  <a:cubicBezTo>
                    <a:pt x="386" y="73"/>
                    <a:pt x="290" y="1"/>
                    <a:pt x="1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4" name="Google Shape;2804;p71"/>
            <p:cNvSpPr/>
            <p:nvPr/>
          </p:nvSpPr>
          <p:spPr>
            <a:xfrm>
              <a:off x="8005159" y="3724418"/>
              <a:ext cx="102950" cy="12787"/>
            </a:xfrm>
            <a:custGeom>
              <a:avLst/>
              <a:gdLst/>
              <a:ahLst/>
              <a:cxnLst/>
              <a:rect l="l" t="t" r="r" b="b"/>
              <a:pathLst>
                <a:path w="4702" h="584" extrusionOk="0">
                  <a:moveTo>
                    <a:pt x="4458" y="1"/>
                  </a:moveTo>
                  <a:cubicBezTo>
                    <a:pt x="4444" y="1"/>
                    <a:pt x="4428" y="2"/>
                    <a:pt x="4412" y="5"/>
                  </a:cubicBezTo>
                  <a:cubicBezTo>
                    <a:pt x="3890" y="134"/>
                    <a:pt x="3255" y="177"/>
                    <a:pt x="2640" y="177"/>
                  </a:cubicBezTo>
                  <a:cubicBezTo>
                    <a:pt x="1409" y="177"/>
                    <a:pt x="258" y="5"/>
                    <a:pt x="242" y="5"/>
                  </a:cubicBezTo>
                  <a:cubicBezTo>
                    <a:pt x="229" y="2"/>
                    <a:pt x="217" y="1"/>
                    <a:pt x="204" y="1"/>
                  </a:cubicBezTo>
                  <a:cubicBezTo>
                    <a:pt x="121" y="1"/>
                    <a:pt x="46" y="69"/>
                    <a:pt x="25" y="174"/>
                  </a:cubicBezTo>
                  <a:cubicBezTo>
                    <a:pt x="0" y="270"/>
                    <a:pt x="73" y="391"/>
                    <a:pt x="193" y="391"/>
                  </a:cubicBezTo>
                  <a:cubicBezTo>
                    <a:pt x="266" y="415"/>
                    <a:pt x="1399" y="584"/>
                    <a:pt x="2628" y="584"/>
                  </a:cubicBezTo>
                  <a:cubicBezTo>
                    <a:pt x="3279" y="584"/>
                    <a:pt x="3954" y="536"/>
                    <a:pt x="4509" y="391"/>
                  </a:cubicBezTo>
                  <a:cubicBezTo>
                    <a:pt x="4629" y="367"/>
                    <a:pt x="4702" y="270"/>
                    <a:pt x="4653" y="150"/>
                  </a:cubicBezTo>
                  <a:cubicBezTo>
                    <a:pt x="4632" y="66"/>
                    <a:pt x="4557" y="1"/>
                    <a:pt x="445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5" name="Google Shape;2805;p71"/>
            <p:cNvSpPr/>
            <p:nvPr/>
          </p:nvSpPr>
          <p:spPr>
            <a:xfrm>
              <a:off x="8185146" y="3481334"/>
              <a:ext cx="117729" cy="41579"/>
            </a:xfrm>
            <a:custGeom>
              <a:avLst/>
              <a:gdLst/>
              <a:ahLst/>
              <a:cxnLst/>
              <a:rect l="l" t="t" r="r" b="b"/>
              <a:pathLst>
                <a:path w="5377" h="1899" extrusionOk="0">
                  <a:moveTo>
                    <a:pt x="5159" y="0"/>
                  </a:moveTo>
                  <a:cubicBezTo>
                    <a:pt x="5096" y="0"/>
                    <a:pt x="5035" y="32"/>
                    <a:pt x="4991" y="91"/>
                  </a:cubicBezTo>
                  <a:cubicBezTo>
                    <a:pt x="4460" y="814"/>
                    <a:pt x="1350" y="1369"/>
                    <a:pt x="193" y="1513"/>
                  </a:cubicBezTo>
                  <a:cubicBezTo>
                    <a:pt x="97" y="1513"/>
                    <a:pt x="0" y="1634"/>
                    <a:pt x="24" y="1730"/>
                  </a:cubicBezTo>
                  <a:cubicBezTo>
                    <a:pt x="24" y="1827"/>
                    <a:pt x="121" y="1899"/>
                    <a:pt x="217" y="1899"/>
                  </a:cubicBezTo>
                  <a:lnTo>
                    <a:pt x="241" y="1899"/>
                  </a:lnTo>
                  <a:cubicBezTo>
                    <a:pt x="700" y="1851"/>
                    <a:pt x="4605" y="1320"/>
                    <a:pt x="5328" y="308"/>
                  </a:cubicBezTo>
                  <a:cubicBezTo>
                    <a:pt x="5377" y="235"/>
                    <a:pt x="5352" y="115"/>
                    <a:pt x="5280" y="43"/>
                  </a:cubicBezTo>
                  <a:cubicBezTo>
                    <a:pt x="5242" y="14"/>
                    <a:pt x="5200" y="0"/>
                    <a:pt x="515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6" name="Google Shape;2806;p71"/>
            <p:cNvSpPr/>
            <p:nvPr/>
          </p:nvSpPr>
          <p:spPr>
            <a:xfrm>
              <a:off x="8028914" y="3235141"/>
              <a:ext cx="147813" cy="73480"/>
            </a:xfrm>
            <a:custGeom>
              <a:avLst/>
              <a:gdLst/>
              <a:ahLst/>
              <a:cxnLst/>
              <a:rect l="l" t="t" r="r" b="b"/>
              <a:pathLst>
                <a:path w="6751" h="3356" extrusionOk="0">
                  <a:moveTo>
                    <a:pt x="215" y="0"/>
                  </a:moveTo>
                  <a:cubicBezTo>
                    <a:pt x="200" y="0"/>
                    <a:pt x="185" y="2"/>
                    <a:pt x="169" y="5"/>
                  </a:cubicBezTo>
                  <a:cubicBezTo>
                    <a:pt x="73" y="53"/>
                    <a:pt x="0" y="149"/>
                    <a:pt x="49" y="270"/>
                  </a:cubicBezTo>
                  <a:cubicBezTo>
                    <a:pt x="73" y="342"/>
                    <a:pt x="627" y="2271"/>
                    <a:pt x="2339" y="3139"/>
                  </a:cubicBezTo>
                  <a:cubicBezTo>
                    <a:pt x="2628" y="3284"/>
                    <a:pt x="2966" y="3356"/>
                    <a:pt x="3303" y="3356"/>
                  </a:cubicBezTo>
                  <a:cubicBezTo>
                    <a:pt x="4870" y="3356"/>
                    <a:pt x="6582" y="1933"/>
                    <a:pt x="6654" y="1861"/>
                  </a:cubicBezTo>
                  <a:cubicBezTo>
                    <a:pt x="6751" y="1789"/>
                    <a:pt x="6751" y="1668"/>
                    <a:pt x="6678" y="1596"/>
                  </a:cubicBezTo>
                  <a:cubicBezTo>
                    <a:pt x="6652" y="1544"/>
                    <a:pt x="6599" y="1520"/>
                    <a:pt x="6544" y="1520"/>
                  </a:cubicBezTo>
                  <a:cubicBezTo>
                    <a:pt x="6496" y="1520"/>
                    <a:pt x="6447" y="1538"/>
                    <a:pt x="6413" y="1572"/>
                  </a:cubicBezTo>
                  <a:cubicBezTo>
                    <a:pt x="6393" y="1572"/>
                    <a:pt x="4725" y="2948"/>
                    <a:pt x="3292" y="2948"/>
                  </a:cubicBezTo>
                  <a:cubicBezTo>
                    <a:pt x="3017" y="2948"/>
                    <a:pt x="2752" y="2897"/>
                    <a:pt x="2508" y="2777"/>
                  </a:cubicBezTo>
                  <a:cubicBezTo>
                    <a:pt x="965" y="2006"/>
                    <a:pt x="434" y="174"/>
                    <a:pt x="434" y="149"/>
                  </a:cubicBezTo>
                  <a:cubicBezTo>
                    <a:pt x="392" y="66"/>
                    <a:pt x="314" y="0"/>
                    <a:pt x="21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7" name="Google Shape;2807;p71"/>
            <p:cNvSpPr/>
            <p:nvPr/>
          </p:nvSpPr>
          <p:spPr>
            <a:xfrm>
              <a:off x="7858954" y="3311900"/>
              <a:ext cx="23778" cy="35776"/>
            </a:xfrm>
            <a:custGeom>
              <a:avLst/>
              <a:gdLst/>
              <a:ahLst/>
              <a:cxnLst/>
              <a:rect l="l" t="t" r="r" b="b"/>
              <a:pathLst>
                <a:path w="1086" h="1634" extrusionOk="0">
                  <a:moveTo>
                    <a:pt x="869" y="1"/>
                  </a:moveTo>
                  <a:cubicBezTo>
                    <a:pt x="828" y="1"/>
                    <a:pt x="786" y="14"/>
                    <a:pt x="748" y="43"/>
                  </a:cubicBezTo>
                  <a:cubicBezTo>
                    <a:pt x="458" y="236"/>
                    <a:pt x="0" y="790"/>
                    <a:pt x="338" y="1513"/>
                  </a:cubicBezTo>
                  <a:cubicBezTo>
                    <a:pt x="362" y="1586"/>
                    <a:pt x="434" y="1634"/>
                    <a:pt x="507" y="1634"/>
                  </a:cubicBezTo>
                  <a:cubicBezTo>
                    <a:pt x="555" y="1634"/>
                    <a:pt x="579" y="1610"/>
                    <a:pt x="603" y="1610"/>
                  </a:cubicBezTo>
                  <a:cubicBezTo>
                    <a:pt x="700" y="1562"/>
                    <a:pt x="748" y="1441"/>
                    <a:pt x="700" y="1345"/>
                  </a:cubicBezTo>
                  <a:cubicBezTo>
                    <a:pt x="434" y="766"/>
                    <a:pt x="917" y="404"/>
                    <a:pt x="965" y="356"/>
                  </a:cubicBezTo>
                  <a:cubicBezTo>
                    <a:pt x="1061" y="308"/>
                    <a:pt x="1085" y="187"/>
                    <a:pt x="1037" y="91"/>
                  </a:cubicBezTo>
                  <a:cubicBezTo>
                    <a:pt x="993" y="33"/>
                    <a:pt x="932" y="1"/>
                    <a:pt x="86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8" name="Google Shape;2808;p71"/>
            <p:cNvSpPr/>
            <p:nvPr/>
          </p:nvSpPr>
          <p:spPr>
            <a:xfrm>
              <a:off x="7890612" y="3295414"/>
              <a:ext cx="24303" cy="35382"/>
            </a:xfrm>
            <a:custGeom>
              <a:avLst/>
              <a:gdLst/>
              <a:ahLst/>
              <a:cxnLst/>
              <a:rect l="l" t="t" r="r" b="b"/>
              <a:pathLst>
                <a:path w="1110" h="1616" extrusionOk="0">
                  <a:moveTo>
                    <a:pt x="863" y="0"/>
                  </a:moveTo>
                  <a:cubicBezTo>
                    <a:pt x="829" y="0"/>
                    <a:pt x="797" y="8"/>
                    <a:pt x="772" y="24"/>
                  </a:cubicBezTo>
                  <a:cubicBezTo>
                    <a:pt x="459" y="217"/>
                    <a:pt x="1" y="772"/>
                    <a:pt x="338" y="1495"/>
                  </a:cubicBezTo>
                  <a:cubicBezTo>
                    <a:pt x="387" y="1567"/>
                    <a:pt x="459" y="1615"/>
                    <a:pt x="531" y="1615"/>
                  </a:cubicBezTo>
                  <a:cubicBezTo>
                    <a:pt x="555" y="1615"/>
                    <a:pt x="580" y="1615"/>
                    <a:pt x="604" y="1591"/>
                  </a:cubicBezTo>
                  <a:cubicBezTo>
                    <a:pt x="700" y="1543"/>
                    <a:pt x="748" y="1447"/>
                    <a:pt x="700" y="1326"/>
                  </a:cubicBezTo>
                  <a:cubicBezTo>
                    <a:pt x="435" y="748"/>
                    <a:pt x="917" y="410"/>
                    <a:pt x="989" y="362"/>
                  </a:cubicBezTo>
                  <a:cubicBezTo>
                    <a:pt x="1086" y="314"/>
                    <a:pt x="1110" y="169"/>
                    <a:pt x="1038" y="97"/>
                  </a:cubicBezTo>
                  <a:cubicBezTo>
                    <a:pt x="1005" y="32"/>
                    <a:pt x="930" y="0"/>
                    <a:pt x="86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9" name="Google Shape;2809;p71"/>
            <p:cNvSpPr/>
            <p:nvPr/>
          </p:nvSpPr>
          <p:spPr>
            <a:xfrm>
              <a:off x="7881658" y="3261085"/>
              <a:ext cx="24303" cy="35404"/>
            </a:xfrm>
            <a:custGeom>
              <a:avLst/>
              <a:gdLst/>
              <a:ahLst/>
              <a:cxnLst/>
              <a:rect l="l" t="t" r="r" b="b"/>
              <a:pathLst>
                <a:path w="1110" h="1617" extrusionOk="0">
                  <a:moveTo>
                    <a:pt x="868" y="0"/>
                  </a:moveTo>
                  <a:cubicBezTo>
                    <a:pt x="832" y="0"/>
                    <a:pt x="797" y="8"/>
                    <a:pt x="772" y="25"/>
                  </a:cubicBezTo>
                  <a:cubicBezTo>
                    <a:pt x="482" y="218"/>
                    <a:pt x="0" y="773"/>
                    <a:pt x="338" y="1496"/>
                  </a:cubicBezTo>
                  <a:cubicBezTo>
                    <a:pt x="386" y="1568"/>
                    <a:pt x="458" y="1616"/>
                    <a:pt x="530" y="1616"/>
                  </a:cubicBezTo>
                  <a:cubicBezTo>
                    <a:pt x="555" y="1616"/>
                    <a:pt x="579" y="1616"/>
                    <a:pt x="603" y="1592"/>
                  </a:cubicBezTo>
                  <a:cubicBezTo>
                    <a:pt x="699" y="1544"/>
                    <a:pt x="747" y="1424"/>
                    <a:pt x="699" y="1327"/>
                  </a:cubicBezTo>
                  <a:cubicBezTo>
                    <a:pt x="434" y="748"/>
                    <a:pt x="940" y="411"/>
                    <a:pt x="989" y="363"/>
                  </a:cubicBezTo>
                  <a:cubicBezTo>
                    <a:pt x="1085" y="290"/>
                    <a:pt x="1109" y="170"/>
                    <a:pt x="1037" y="73"/>
                  </a:cubicBezTo>
                  <a:cubicBezTo>
                    <a:pt x="1006" y="27"/>
                    <a:pt x="934" y="0"/>
                    <a:pt x="86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0" name="Google Shape;2810;p71"/>
            <p:cNvSpPr/>
            <p:nvPr/>
          </p:nvSpPr>
          <p:spPr>
            <a:xfrm>
              <a:off x="7874258" y="3343580"/>
              <a:ext cx="23778" cy="35776"/>
            </a:xfrm>
            <a:custGeom>
              <a:avLst/>
              <a:gdLst/>
              <a:ahLst/>
              <a:cxnLst/>
              <a:rect l="l" t="t" r="r" b="b"/>
              <a:pathLst>
                <a:path w="1086" h="1634" extrusionOk="0">
                  <a:moveTo>
                    <a:pt x="869" y="0"/>
                  </a:moveTo>
                  <a:cubicBezTo>
                    <a:pt x="828" y="0"/>
                    <a:pt x="786" y="14"/>
                    <a:pt x="748" y="42"/>
                  </a:cubicBezTo>
                  <a:cubicBezTo>
                    <a:pt x="459" y="235"/>
                    <a:pt x="1" y="790"/>
                    <a:pt x="338" y="1513"/>
                  </a:cubicBezTo>
                  <a:cubicBezTo>
                    <a:pt x="362" y="1585"/>
                    <a:pt x="435" y="1633"/>
                    <a:pt x="507" y="1633"/>
                  </a:cubicBezTo>
                  <a:cubicBezTo>
                    <a:pt x="531" y="1633"/>
                    <a:pt x="579" y="1633"/>
                    <a:pt x="603" y="1609"/>
                  </a:cubicBezTo>
                  <a:cubicBezTo>
                    <a:pt x="700" y="1561"/>
                    <a:pt x="748" y="1441"/>
                    <a:pt x="700" y="1344"/>
                  </a:cubicBezTo>
                  <a:cubicBezTo>
                    <a:pt x="435" y="766"/>
                    <a:pt x="917" y="404"/>
                    <a:pt x="965" y="380"/>
                  </a:cubicBezTo>
                  <a:cubicBezTo>
                    <a:pt x="1061" y="307"/>
                    <a:pt x="1085" y="187"/>
                    <a:pt x="1037" y="90"/>
                  </a:cubicBezTo>
                  <a:cubicBezTo>
                    <a:pt x="993" y="32"/>
                    <a:pt x="932" y="0"/>
                    <a:pt x="86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1" name="Google Shape;2811;p71"/>
            <p:cNvSpPr/>
            <p:nvPr/>
          </p:nvSpPr>
          <p:spPr>
            <a:xfrm>
              <a:off x="7842600" y="3356607"/>
              <a:ext cx="23756" cy="35426"/>
            </a:xfrm>
            <a:custGeom>
              <a:avLst/>
              <a:gdLst/>
              <a:ahLst/>
              <a:cxnLst/>
              <a:rect l="l" t="t" r="r" b="b"/>
              <a:pathLst>
                <a:path w="1085" h="1618" extrusionOk="0">
                  <a:moveTo>
                    <a:pt x="855" y="1"/>
                  </a:moveTo>
                  <a:cubicBezTo>
                    <a:pt x="819" y="1"/>
                    <a:pt x="782" y="9"/>
                    <a:pt x="747" y="26"/>
                  </a:cubicBezTo>
                  <a:cubicBezTo>
                    <a:pt x="458" y="219"/>
                    <a:pt x="0" y="773"/>
                    <a:pt x="313" y="1496"/>
                  </a:cubicBezTo>
                  <a:cubicBezTo>
                    <a:pt x="362" y="1569"/>
                    <a:pt x="434" y="1617"/>
                    <a:pt x="506" y="1617"/>
                  </a:cubicBezTo>
                  <a:cubicBezTo>
                    <a:pt x="530" y="1617"/>
                    <a:pt x="555" y="1617"/>
                    <a:pt x="579" y="1593"/>
                  </a:cubicBezTo>
                  <a:cubicBezTo>
                    <a:pt x="699" y="1545"/>
                    <a:pt x="723" y="1424"/>
                    <a:pt x="699" y="1328"/>
                  </a:cubicBezTo>
                  <a:cubicBezTo>
                    <a:pt x="434" y="749"/>
                    <a:pt x="916" y="412"/>
                    <a:pt x="964" y="363"/>
                  </a:cubicBezTo>
                  <a:cubicBezTo>
                    <a:pt x="1061" y="291"/>
                    <a:pt x="1085" y="171"/>
                    <a:pt x="1013" y="74"/>
                  </a:cubicBezTo>
                  <a:cubicBezTo>
                    <a:pt x="981" y="27"/>
                    <a:pt x="920" y="1"/>
                    <a:pt x="85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2" name="Google Shape;2812;p71"/>
            <p:cNvSpPr/>
            <p:nvPr/>
          </p:nvSpPr>
          <p:spPr>
            <a:xfrm>
              <a:off x="8249535" y="3666619"/>
              <a:ext cx="35908" cy="19924"/>
            </a:xfrm>
            <a:custGeom>
              <a:avLst/>
              <a:gdLst/>
              <a:ahLst/>
              <a:cxnLst/>
              <a:rect l="l" t="t" r="r" b="b"/>
              <a:pathLst>
                <a:path w="1640" h="910" extrusionOk="0">
                  <a:moveTo>
                    <a:pt x="1083" y="0"/>
                  </a:moveTo>
                  <a:cubicBezTo>
                    <a:pt x="741" y="0"/>
                    <a:pt x="315" y="138"/>
                    <a:pt x="49" y="620"/>
                  </a:cubicBezTo>
                  <a:cubicBezTo>
                    <a:pt x="1" y="717"/>
                    <a:pt x="49" y="837"/>
                    <a:pt x="145" y="885"/>
                  </a:cubicBezTo>
                  <a:cubicBezTo>
                    <a:pt x="169" y="909"/>
                    <a:pt x="193" y="909"/>
                    <a:pt x="242" y="909"/>
                  </a:cubicBezTo>
                  <a:cubicBezTo>
                    <a:pt x="314" y="909"/>
                    <a:pt x="386" y="885"/>
                    <a:pt x="410" y="813"/>
                  </a:cubicBezTo>
                  <a:cubicBezTo>
                    <a:pt x="583" y="482"/>
                    <a:pt x="860" y="409"/>
                    <a:pt x="1069" y="409"/>
                  </a:cubicBezTo>
                  <a:cubicBezTo>
                    <a:pt x="1210" y="409"/>
                    <a:pt x="1322" y="442"/>
                    <a:pt x="1351" y="451"/>
                  </a:cubicBezTo>
                  <a:cubicBezTo>
                    <a:pt x="1367" y="455"/>
                    <a:pt x="1383" y="457"/>
                    <a:pt x="1400" y="457"/>
                  </a:cubicBezTo>
                  <a:cubicBezTo>
                    <a:pt x="1485" y="457"/>
                    <a:pt x="1576" y="407"/>
                    <a:pt x="1616" y="307"/>
                  </a:cubicBezTo>
                  <a:cubicBezTo>
                    <a:pt x="1640" y="210"/>
                    <a:pt x="1592" y="90"/>
                    <a:pt x="1471" y="66"/>
                  </a:cubicBezTo>
                  <a:cubicBezTo>
                    <a:pt x="1374" y="28"/>
                    <a:pt x="1237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3" name="Google Shape;2813;p71"/>
            <p:cNvSpPr/>
            <p:nvPr/>
          </p:nvSpPr>
          <p:spPr>
            <a:xfrm>
              <a:off x="8282266" y="3681922"/>
              <a:ext cx="35908" cy="19924"/>
            </a:xfrm>
            <a:custGeom>
              <a:avLst/>
              <a:gdLst/>
              <a:ahLst/>
              <a:cxnLst/>
              <a:rect l="l" t="t" r="r" b="b"/>
              <a:pathLst>
                <a:path w="1640" h="910" extrusionOk="0">
                  <a:moveTo>
                    <a:pt x="1067" y="0"/>
                  </a:moveTo>
                  <a:cubicBezTo>
                    <a:pt x="719" y="0"/>
                    <a:pt x="298" y="139"/>
                    <a:pt x="49" y="620"/>
                  </a:cubicBezTo>
                  <a:cubicBezTo>
                    <a:pt x="0" y="717"/>
                    <a:pt x="24" y="837"/>
                    <a:pt x="121" y="886"/>
                  </a:cubicBezTo>
                  <a:cubicBezTo>
                    <a:pt x="169" y="910"/>
                    <a:pt x="193" y="910"/>
                    <a:pt x="217" y="910"/>
                  </a:cubicBezTo>
                  <a:cubicBezTo>
                    <a:pt x="290" y="910"/>
                    <a:pt x="362" y="886"/>
                    <a:pt x="410" y="813"/>
                  </a:cubicBezTo>
                  <a:cubicBezTo>
                    <a:pt x="584" y="466"/>
                    <a:pt x="861" y="397"/>
                    <a:pt x="1071" y="397"/>
                  </a:cubicBezTo>
                  <a:cubicBezTo>
                    <a:pt x="1212" y="397"/>
                    <a:pt x="1321" y="427"/>
                    <a:pt x="1350" y="427"/>
                  </a:cubicBezTo>
                  <a:cubicBezTo>
                    <a:pt x="1372" y="438"/>
                    <a:pt x="1394" y="443"/>
                    <a:pt x="1416" y="443"/>
                  </a:cubicBezTo>
                  <a:cubicBezTo>
                    <a:pt x="1495" y="443"/>
                    <a:pt x="1573" y="382"/>
                    <a:pt x="1591" y="307"/>
                  </a:cubicBezTo>
                  <a:cubicBezTo>
                    <a:pt x="1640" y="210"/>
                    <a:pt x="1567" y="90"/>
                    <a:pt x="1471" y="66"/>
                  </a:cubicBezTo>
                  <a:cubicBezTo>
                    <a:pt x="1366" y="28"/>
                    <a:pt x="1224" y="0"/>
                    <a:pt x="106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4" name="Google Shape;2814;p71"/>
            <p:cNvSpPr/>
            <p:nvPr/>
          </p:nvSpPr>
          <p:spPr>
            <a:xfrm>
              <a:off x="8303897" y="3653943"/>
              <a:ext cx="35930" cy="19924"/>
            </a:xfrm>
            <a:custGeom>
              <a:avLst/>
              <a:gdLst/>
              <a:ahLst/>
              <a:cxnLst/>
              <a:rect l="l" t="t" r="r" b="b"/>
              <a:pathLst>
                <a:path w="1641" h="910" extrusionOk="0">
                  <a:moveTo>
                    <a:pt x="1083" y="0"/>
                  </a:moveTo>
                  <a:cubicBezTo>
                    <a:pt x="741" y="0"/>
                    <a:pt x="315" y="139"/>
                    <a:pt x="49" y="621"/>
                  </a:cubicBezTo>
                  <a:cubicBezTo>
                    <a:pt x="1" y="717"/>
                    <a:pt x="49" y="838"/>
                    <a:pt x="145" y="886"/>
                  </a:cubicBezTo>
                  <a:cubicBezTo>
                    <a:pt x="170" y="910"/>
                    <a:pt x="194" y="910"/>
                    <a:pt x="242" y="910"/>
                  </a:cubicBezTo>
                  <a:cubicBezTo>
                    <a:pt x="314" y="910"/>
                    <a:pt x="386" y="862"/>
                    <a:pt x="411" y="813"/>
                  </a:cubicBezTo>
                  <a:cubicBezTo>
                    <a:pt x="586" y="462"/>
                    <a:pt x="868" y="386"/>
                    <a:pt x="1079" y="386"/>
                  </a:cubicBezTo>
                  <a:cubicBezTo>
                    <a:pt x="1216" y="386"/>
                    <a:pt x="1322" y="418"/>
                    <a:pt x="1351" y="428"/>
                  </a:cubicBezTo>
                  <a:cubicBezTo>
                    <a:pt x="1372" y="438"/>
                    <a:pt x="1394" y="443"/>
                    <a:pt x="1417" y="443"/>
                  </a:cubicBezTo>
                  <a:cubicBezTo>
                    <a:pt x="1497" y="443"/>
                    <a:pt x="1578" y="382"/>
                    <a:pt x="1616" y="307"/>
                  </a:cubicBezTo>
                  <a:cubicBezTo>
                    <a:pt x="1640" y="211"/>
                    <a:pt x="1592" y="90"/>
                    <a:pt x="1471" y="66"/>
                  </a:cubicBezTo>
                  <a:cubicBezTo>
                    <a:pt x="1374" y="29"/>
                    <a:pt x="1237" y="0"/>
                    <a:pt x="108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5" name="Google Shape;2815;p71"/>
            <p:cNvSpPr/>
            <p:nvPr/>
          </p:nvSpPr>
          <p:spPr>
            <a:xfrm>
              <a:off x="8233706" y="3698102"/>
              <a:ext cx="35908" cy="20100"/>
            </a:xfrm>
            <a:custGeom>
              <a:avLst/>
              <a:gdLst/>
              <a:ahLst/>
              <a:cxnLst/>
              <a:rect l="l" t="t" r="r" b="b"/>
              <a:pathLst>
                <a:path w="1640" h="918" extrusionOk="0">
                  <a:moveTo>
                    <a:pt x="1099" y="0"/>
                  </a:moveTo>
                  <a:cubicBezTo>
                    <a:pt x="745" y="0"/>
                    <a:pt x="305" y="132"/>
                    <a:pt x="49" y="629"/>
                  </a:cubicBezTo>
                  <a:cubicBezTo>
                    <a:pt x="0" y="725"/>
                    <a:pt x="49" y="846"/>
                    <a:pt x="145" y="894"/>
                  </a:cubicBezTo>
                  <a:cubicBezTo>
                    <a:pt x="169" y="918"/>
                    <a:pt x="193" y="918"/>
                    <a:pt x="217" y="918"/>
                  </a:cubicBezTo>
                  <a:cubicBezTo>
                    <a:pt x="290" y="918"/>
                    <a:pt x="362" y="870"/>
                    <a:pt x="410" y="822"/>
                  </a:cubicBezTo>
                  <a:cubicBezTo>
                    <a:pt x="586" y="470"/>
                    <a:pt x="868" y="395"/>
                    <a:pt x="1079" y="395"/>
                  </a:cubicBezTo>
                  <a:cubicBezTo>
                    <a:pt x="1215" y="395"/>
                    <a:pt x="1322" y="426"/>
                    <a:pt x="1350" y="436"/>
                  </a:cubicBezTo>
                  <a:cubicBezTo>
                    <a:pt x="1372" y="446"/>
                    <a:pt x="1394" y="451"/>
                    <a:pt x="1416" y="451"/>
                  </a:cubicBezTo>
                  <a:cubicBezTo>
                    <a:pt x="1495" y="451"/>
                    <a:pt x="1573" y="391"/>
                    <a:pt x="1591" y="315"/>
                  </a:cubicBezTo>
                  <a:cubicBezTo>
                    <a:pt x="1640" y="219"/>
                    <a:pt x="1591" y="98"/>
                    <a:pt x="1471" y="50"/>
                  </a:cubicBezTo>
                  <a:cubicBezTo>
                    <a:pt x="1373" y="22"/>
                    <a:pt x="1243" y="0"/>
                    <a:pt x="10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6" name="Google Shape;2816;p71"/>
            <p:cNvSpPr/>
            <p:nvPr/>
          </p:nvSpPr>
          <p:spPr>
            <a:xfrm>
              <a:off x="8204150" y="3680587"/>
              <a:ext cx="35908" cy="20209"/>
            </a:xfrm>
            <a:custGeom>
              <a:avLst/>
              <a:gdLst/>
              <a:ahLst/>
              <a:cxnLst/>
              <a:rect l="l" t="t" r="r" b="b"/>
              <a:pathLst>
                <a:path w="1640" h="923" extrusionOk="0">
                  <a:moveTo>
                    <a:pt x="1092" y="0"/>
                  </a:moveTo>
                  <a:cubicBezTo>
                    <a:pt x="748" y="0"/>
                    <a:pt x="317" y="130"/>
                    <a:pt x="48" y="633"/>
                  </a:cubicBezTo>
                  <a:cubicBezTo>
                    <a:pt x="0" y="730"/>
                    <a:pt x="48" y="850"/>
                    <a:pt x="145" y="898"/>
                  </a:cubicBezTo>
                  <a:cubicBezTo>
                    <a:pt x="169" y="922"/>
                    <a:pt x="193" y="922"/>
                    <a:pt x="241" y="922"/>
                  </a:cubicBezTo>
                  <a:cubicBezTo>
                    <a:pt x="314" y="922"/>
                    <a:pt x="386" y="874"/>
                    <a:pt x="410" y="802"/>
                  </a:cubicBezTo>
                  <a:cubicBezTo>
                    <a:pt x="583" y="470"/>
                    <a:pt x="859" y="397"/>
                    <a:pt x="1069" y="397"/>
                  </a:cubicBezTo>
                  <a:cubicBezTo>
                    <a:pt x="1210" y="397"/>
                    <a:pt x="1321" y="431"/>
                    <a:pt x="1350" y="440"/>
                  </a:cubicBezTo>
                  <a:cubicBezTo>
                    <a:pt x="1371" y="451"/>
                    <a:pt x="1394" y="456"/>
                    <a:pt x="1416" y="456"/>
                  </a:cubicBezTo>
                  <a:cubicBezTo>
                    <a:pt x="1496" y="456"/>
                    <a:pt x="1578" y="395"/>
                    <a:pt x="1616" y="320"/>
                  </a:cubicBezTo>
                  <a:cubicBezTo>
                    <a:pt x="1640" y="223"/>
                    <a:pt x="1591" y="103"/>
                    <a:pt x="1471" y="55"/>
                  </a:cubicBezTo>
                  <a:cubicBezTo>
                    <a:pt x="1375" y="25"/>
                    <a:pt x="1242" y="0"/>
                    <a:pt x="10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7" name="Google Shape;2817;p71"/>
            <p:cNvSpPr/>
            <p:nvPr/>
          </p:nvSpPr>
          <p:spPr>
            <a:xfrm>
              <a:off x="7760258" y="4086602"/>
              <a:ext cx="787038" cy="453752"/>
            </a:xfrm>
            <a:custGeom>
              <a:avLst/>
              <a:gdLst/>
              <a:ahLst/>
              <a:cxnLst/>
              <a:rect l="l" t="t" r="r" b="b"/>
              <a:pathLst>
                <a:path w="35946" h="20724" extrusionOk="0">
                  <a:moveTo>
                    <a:pt x="31992" y="1"/>
                  </a:moveTo>
                  <a:cubicBezTo>
                    <a:pt x="31992" y="1"/>
                    <a:pt x="22783" y="676"/>
                    <a:pt x="21384" y="1375"/>
                  </a:cubicBezTo>
                  <a:cubicBezTo>
                    <a:pt x="20010" y="2074"/>
                    <a:pt x="15068" y="11042"/>
                    <a:pt x="11837" y="12923"/>
                  </a:cubicBezTo>
                  <a:cubicBezTo>
                    <a:pt x="8583" y="14779"/>
                    <a:pt x="0" y="18998"/>
                    <a:pt x="6027" y="20179"/>
                  </a:cubicBezTo>
                  <a:cubicBezTo>
                    <a:pt x="7988" y="20564"/>
                    <a:pt x="10979" y="20723"/>
                    <a:pt x="14123" y="20723"/>
                  </a:cubicBezTo>
                  <a:cubicBezTo>
                    <a:pt x="20644" y="20723"/>
                    <a:pt x="27821" y="20036"/>
                    <a:pt x="27821" y="19239"/>
                  </a:cubicBezTo>
                  <a:cubicBezTo>
                    <a:pt x="27821" y="18129"/>
                    <a:pt x="28465" y="13112"/>
                    <a:pt x="29752" y="13112"/>
                  </a:cubicBezTo>
                  <a:cubicBezTo>
                    <a:pt x="29806" y="13112"/>
                    <a:pt x="29862" y="13121"/>
                    <a:pt x="29919" y="13140"/>
                  </a:cubicBezTo>
                  <a:cubicBezTo>
                    <a:pt x="31293" y="13622"/>
                    <a:pt x="30787" y="19046"/>
                    <a:pt x="31269" y="19408"/>
                  </a:cubicBezTo>
                  <a:cubicBezTo>
                    <a:pt x="31709" y="19730"/>
                    <a:pt x="32370" y="19918"/>
                    <a:pt x="33002" y="19918"/>
                  </a:cubicBezTo>
                  <a:cubicBezTo>
                    <a:pt x="33928" y="19918"/>
                    <a:pt x="34788" y="19515"/>
                    <a:pt x="34788" y="18540"/>
                  </a:cubicBezTo>
                  <a:cubicBezTo>
                    <a:pt x="34788" y="16901"/>
                    <a:pt x="35946" y="483"/>
                    <a:pt x="3199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8" name="Google Shape;2818;p71"/>
            <p:cNvSpPr/>
            <p:nvPr/>
          </p:nvSpPr>
          <p:spPr>
            <a:xfrm>
              <a:off x="7885861" y="4329095"/>
              <a:ext cx="622891" cy="175051"/>
            </a:xfrm>
            <a:custGeom>
              <a:avLst/>
              <a:gdLst/>
              <a:ahLst/>
              <a:cxnLst/>
              <a:rect l="l" t="t" r="r" b="b"/>
              <a:pathLst>
                <a:path w="28449" h="7995" extrusionOk="0">
                  <a:moveTo>
                    <a:pt x="26471" y="0"/>
                  </a:moveTo>
                  <a:cubicBezTo>
                    <a:pt x="23669" y="0"/>
                    <a:pt x="22979" y="1034"/>
                    <a:pt x="22084" y="2377"/>
                  </a:cubicBezTo>
                  <a:cubicBezTo>
                    <a:pt x="21337" y="3486"/>
                    <a:pt x="20421" y="4860"/>
                    <a:pt x="18010" y="6138"/>
                  </a:cubicBezTo>
                  <a:cubicBezTo>
                    <a:pt x="15971" y="7234"/>
                    <a:pt x="13181" y="7590"/>
                    <a:pt x="10417" y="7590"/>
                  </a:cubicBezTo>
                  <a:cubicBezTo>
                    <a:pt x="5336" y="7590"/>
                    <a:pt x="344" y="6386"/>
                    <a:pt x="266" y="6355"/>
                  </a:cubicBezTo>
                  <a:cubicBezTo>
                    <a:pt x="250" y="6352"/>
                    <a:pt x="235" y="6350"/>
                    <a:pt x="220" y="6350"/>
                  </a:cubicBezTo>
                  <a:cubicBezTo>
                    <a:pt x="122" y="6350"/>
                    <a:pt x="46" y="6416"/>
                    <a:pt x="25" y="6500"/>
                  </a:cubicBezTo>
                  <a:cubicBezTo>
                    <a:pt x="1" y="6620"/>
                    <a:pt x="49" y="6717"/>
                    <a:pt x="170" y="6741"/>
                  </a:cubicBezTo>
                  <a:cubicBezTo>
                    <a:pt x="194" y="6765"/>
                    <a:pt x="3207" y="7488"/>
                    <a:pt x="6920" y="7826"/>
                  </a:cubicBezTo>
                  <a:cubicBezTo>
                    <a:pt x="8174" y="7946"/>
                    <a:pt x="9355" y="7994"/>
                    <a:pt x="10464" y="7994"/>
                  </a:cubicBezTo>
                  <a:cubicBezTo>
                    <a:pt x="13743" y="7994"/>
                    <a:pt x="16346" y="7488"/>
                    <a:pt x="18203" y="6500"/>
                  </a:cubicBezTo>
                  <a:cubicBezTo>
                    <a:pt x="20710" y="5174"/>
                    <a:pt x="21650" y="3751"/>
                    <a:pt x="22398" y="2618"/>
                  </a:cubicBezTo>
                  <a:cubicBezTo>
                    <a:pt x="23293" y="1286"/>
                    <a:pt x="23876" y="396"/>
                    <a:pt x="26353" y="396"/>
                  </a:cubicBezTo>
                  <a:cubicBezTo>
                    <a:pt x="26879" y="396"/>
                    <a:pt x="27490" y="436"/>
                    <a:pt x="28208" y="521"/>
                  </a:cubicBezTo>
                  <a:cubicBezTo>
                    <a:pt x="28328" y="521"/>
                    <a:pt x="28425" y="448"/>
                    <a:pt x="28449" y="328"/>
                  </a:cubicBezTo>
                  <a:cubicBezTo>
                    <a:pt x="28449" y="231"/>
                    <a:pt x="28376" y="135"/>
                    <a:pt x="28256" y="111"/>
                  </a:cubicBezTo>
                  <a:cubicBezTo>
                    <a:pt x="27579" y="36"/>
                    <a:pt x="26989" y="0"/>
                    <a:pt x="2647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9" name="Google Shape;2819;p71"/>
            <p:cNvSpPr/>
            <p:nvPr/>
          </p:nvSpPr>
          <p:spPr>
            <a:xfrm>
              <a:off x="8053194" y="4138227"/>
              <a:ext cx="215907" cy="228168"/>
            </a:xfrm>
            <a:custGeom>
              <a:avLst/>
              <a:gdLst/>
              <a:ahLst/>
              <a:cxnLst/>
              <a:rect l="l" t="t" r="r" b="b"/>
              <a:pathLst>
                <a:path w="9861" h="10421" extrusionOk="0">
                  <a:moveTo>
                    <a:pt x="8472" y="1"/>
                  </a:moveTo>
                  <a:cubicBezTo>
                    <a:pt x="8384" y="1"/>
                    <a:pt x="8290" y="66"/>
                    <a:pt x="8269" y="150"/>
                  </a:cubicBezTo>
                  <a:cubicBezTo>
                    <a:pt x="8269" y="174"/>
                    <a:pt x="7980" y="1259"/>
                    <a:pt x="7377" y="2681"/>
                  </a:cubicBezTo>
                  <a:cubicBezTo>
                    <a:pt x="6461" y="2103"/>
                    <a:pt x="5931" y="1283"/>
                    <a:pt x="5931" y="1283"/>
                  </a:cubicBezTo>
                  <a:cubicBezTo>
                    <a:pt x="5899" y="1219"/>
                    <a:pt x="5835" y="1187"/>
                    <a:pt x="5767" y="1187"/>
                  </a:cubicBezTo>
                  <a:cubicBezTo>
                    <a:pt x="5733" y="1187"/>
                    <a:pt x="5698" y="1195"/>
                    <a:pt x="5666" y="1211"/>
                  </a:cubicBezTo>
                  <a:cubicBezTo>
                    <a:pt x="5569" y="1259"/>
                    <a:pt x="5521" y="1379"/>
                    <a:pt x="5593" y="1476"/>
                  </a:cubicBezTo>
                  <a:cubicBezTo>
                    <a:pt x="5593" y="1500"/>
                    <a:pt x="6172" y="2416"/>
                    <a:pt x="7209" y="3043"/>
                  </a:cubicBezTo>
                  <a:cubicBezTo>
                    <a:pt x="6968" y="3597"/>
                    <a:pt x="6678" y="4176"/>
                    <a:pt x="6341" y="4755"/>
                  </a:cubicBezTo>
                  <a:cubicBezTo>
                    <a:pt x="5328" y="4248"/>
                    <a:pt x="4798" y="3453"/>
                    <a:pt x="4750" y="3380"/>
                  </a:cubicBezTo>
                  <a:cubicBezTo>
                    <a:pt x="4718" y="3333"/>
                    <a:pt x="4646" y="3296"/>
                    <a:pt x="4579" y="3296"/>
                  </a:cubicBezTo>
                  <a:cubicBezTo>
                    <a:pt x="4544" y="3296"/>
                    <a:pt x="4510" y="3307"/>
                    <a:pt x="4484" y="3332"/>
                  </a:cubicBezTo>
                  <a:cubicBezTo>
                    <a:pt x="4388" y="3380"/>
                    <a:pt x="4364" y="3525"/>
                    <a:pt x="4412" y="3597"/>
                  </a:cubicBezTo>
                  <a:cubicBezTo>
                    <a:pt x="4412" y="3622"/>
                    <a:pt x="5015" y="4514"/>
                    <a:pt x="6148" y="5092"/>
                  </a:cubicBezTo>
                  <a:cubicBezTo>
                    <a:pt x="5835" y="5598"/>
                    <a:pt x="5497" y="6105"/>
                    <a:pt x="5135" y="6587"/>
                  </a:cubicBezTo>
                  <a:cubicBezTo>
                    <a:pt x="4267" y="5936"/>
                    <a:pt x="3713" y="5068"/>
                    <a:pt x="3689" y="5044"/>
                  </a:cubicBezTo>
                  <a:cubicBezTo>
                    <a:pt x="3657" y="4980"/>
                    <a:pt x="3592" y="4947"/>
                    <a:pt x="3525" y="4947"/>
                  </a:cubicBezTo>
                  <a:cubicBezTo>
                    <a:pt x="3491" y="4947"/>
                    <a:pt x="3456" y="4956"/>
                    <a:pt x="3424" y="4972"/>
                  </a:cubicBezTo>
                  <a:cubicBezTo>
                    <a:pt x="3327" y="5044"/>
                    <a:pt x="3303" y="5164"/>
                    <a:pt x="3351" y="5261"/>
                  </a:cubicBezTo>
                  <a:cubicBezTo>
                    <a:pt x="3400" y="5333"/>
                    <a:pt x="3978" y="6225"/>
                    <a:pt x="4870" y="6900"/>
                  </a:cubicBezTo>
                  <a:cubicBezTo>
                    <a:pt x="4388" y="7503"/>
                    <a:pt x="3858" y="8033"/>
                    <a:pt x="3255" y="8516"/>
                  </a:cubicBezTo>
                  <a:cubicBezTo>
                    <a:pt x="2411" y="7792"/>
                    <a:pt x="2074" y="6900"/>
                    <a:pt x="2074" y="6852"/>
                  </a:cubicBezTo>
                  <a:cubicBezTo>
                    <a:pt x="2038" y="6763"/>
                    <a:pt x="1962" y="6713"/>
                    <a:pt x="1886" y="6713"/>
                  </a:cubicBezTo>
                  <a:cubicBezTo>
                    <a:pt x="1860" y="6713"/>
                    <a:pt x="1833" y="6719"/>
                    <a:pt x="1808" y="6731"/>
                  </a:cubicBezTo>
                  <a:cubicBezTo>
                    <a:pt x="1712" y="6756"/>
                    <a:pt x="1640" y="6876"/>
                    <a:pt x="1688" y="6973"/>
                  </a:cubicBezTo>
                  <a:cubicBezTo>
                    <a:pt x="1688" y="6997"/>
                    <a:pt x="2025" y="7937"/>
                    <a:pt x="2942" y="8757"/>
                  </a:cubicBezTo>
                  <a:cubicBezTo>
                    <a:pt x="2122" y="9335"/>
                    <a:pt x="1206" y="9793"/>
                    <a:pt x="193" y="10010"/>
                  </a:cubicBezTo>
                  <a:cubicBezTo>
                    <a:pt x="73" y="10034"/>
                    <a:pt x="0" y="10155"/>
                    <a:pt x="24" y="10251"/>
                  </a:cubicBezTo>
                  <a:cubicBezTo>
                    <a:pt x="49" y="10348"/>
                    <a:pt x="145" y="10420"/>
                    <a:pt x="217" y="10420"/>
                  </a:cubicBezTo>
                  <a:lnTo>
                    <a:pt x="265" y="10420"/>
                  </a:lnTo>
                  <a:cubicBezTo>
                    <a:pt x="1302" y="10179"/>
                    <a:pt x="2315" y="9721"/>
                    <a:pt x="3255" y="9022"/>
                  </a:cubicBezTo>
                  <a:cubicBezTo>
                    <a:pt x="3882" y="9504"/>
                    <a:pt x="4726" y="9890"/>
                    <a:pt x="5859" y="9938"/>
                  </a:cubicBezTo>
                  <a:lnTo>
                    <a:pt x="5883" y="9938"/>
                  </a:lnTo>
                  <a:cubicBezTo>
                    <a:pt x="5979" y="9938"/>
                    <a:pt x="6076" y="9866"/>
                    <a:pt x="6076" y="9745"/>
                  </a:cubicBezTo>
                  <a:cubicBezTo>
                    <a:pt x="6076" y="9649"/>
                    <a:pt x="6003" y="9552"/>
                    <a:pt x="5883" y="9528"/>
                  </a:cubicBezTo>
                  <a:cubicBezTo>
                    <a:pt x="4894" y="9504"/>
                    <a:pt x="4147" y="9191"/>
                    <a:pt x="3568" y="8781"/>
                  </a:cubicBezTo>
                  <a:cubicBezTo>
                    <a:pt x="4147" y="8323"/>
                    <a:pt x="4677" y="7768"/>
                    <a:pt x="5208" y="7141"/>
                  </a:cubicBezTo>
                  <a:cubicBezTo>
                    <a:pt x="5690" y="7455"/>
                    <a:pt x="6268" y="7672"/>
                    <a:pt x="6895" y="7672"/>
                  </a:cubicBezTo>
                  <a:cubicBezTo>
                    <a:pt x="7112" y="7672"/>
                    <a:pt x="7353" y="7648"/>
                    <a:pt x="7570" y="7575"/>
                  </a:cubicBezTo>
                  <a:cubicBezTo>
                    <a:pt x="7691" y="7551"/>
                    <a:pt x="7739" y="7431"/>
                    <a:pt x="7715" y="7334"/>
                  </a:cubicBezTo>
                  <a:cubicBezTo>
                    <a:pt x="7694" y="7250"/>
                    <a:pt x="7600" y="7185"/>
                    <a:pt x="7513" y="7185"/>
                  </a:cubicBezTo>
                  <a:cubicBezTo>
                    <a:pt x="7500" y="7185"/>
                    <a:pt x="7487" y="7186"/>
                    <a:pt x="7474" y="7190"/>
                  </a:cubicBezTo>
                  <a:cubicBezTo>
                    <a:pt x="7282" y="7239"/>
                    <a:pt x="7095" y="7262"/>
                    <a:pt x="6913" y="7262"/>
                  </a:cubicBezTo>
                  <a:cubicBezTo>
                    <a:pt x="6386" y="7262"/>
                    <a:pt x="5903" y="7073"/>
                    <a:pt x="5473" y="6804"/>
                  </a:cubicBezTo>
                  <a:cubicBezTo>
                    <a:pt x="5835" y="6346"/>
                    <a:pt x="6172" y="5815"/>
                    <a:pt x="6510" y="5261"/>
                  </a:cubicBezTo>
                  <a:cubicBezTo>
                    <a:pt x="6968" y="5454"/>
                    <a:pt x="7474" y="5550"/>
                    <a:pt x="8052" y="5550"/>
                  </a:cubicBezTo>
                  <a:cubicBezTo>
                    <a:pt x="8342" y="5550"/>
                    <a:pt x="8655" y="5526"/>
                    <a:pt x="8969" y="5454"/>
                  </a:cubicBezTo>
                  <a:cubicBezTo>
                    <a:pt x="9089" y="5430"/>
                    <a:pt x="9161" y="5333"/>
                    <a:pt x="9137" y="5237"/>
                  </a:cubicBezTo>
                  <a:cubicBezTo>
                    <a:pt x="9116" y="5132"/>
                    <a:pt x="9022" y="5063"/>
                    <a:pt x="8935" y="5063"/>
                  </a:cubicBezTo>
                  <a:cubicBezTo>
                    <a:pt x="8922" y="5063"/>
                    <a:pt x="8909" y="5065"/>
                    <a:pt x="8896" y="5068"/>
                  </a:cubicBezTo>
                  <a:cubicBezTo>
                    <a:pt x="8599" y="5127"/>
                    <a:pt x="8314" y="5154"/>
                    <a:pt x="8044" y="5154"/>
                  </a:cubicBezTo>
                  <a:cubicBezTo>
                    <a:pt x="7547" y="5154"/>
                    <a:pt x="7101" y="5064"/>
                    <a:pt x="6727" y="4923"/>
                  </a:cubicBezTo>
                  <a:cubicBezTo>
                    <a:pt x="6727" y="4875"/>
                    <a:pt x="6751" y="4851"/>
                    <a:pt x="6775" y="4827"/>
                  </a:cubicBezTo>
                  <a:cubicBezTo>
                    <a:pt x="7088" y="4272"/>
                    <a:pt x="7329" y="3742"/>
                    <a:pt x="7570" y="3236"/>
                  </a:cubicBezTo>
                  <a:cubicBezTo>
                    <a:pt x="8028" y="3477"/>
                    <a:pt x="8559" y="3622"/>
                    <a:pt x="9137" y="3622"/>
                  </a:cubicBezTo>
                  <a:cubicBezTo>
                    <a:pt x="9330" y="3622"/>
                    <a:pt x="9499" y="3597"/>
                    <a:pt x="9668" y="3573"/>
                  </a:cubicBezTo>
                  <a:cubicBezTo>
                    <a:pt x="9788" y="3573"/>
                    <a:pt x="9861" y="3453"/>
                    <a:pt x="9836" y="3356"/>
                  </a:cubicBezTo>
                  <a:cubicBezTo>
                    <a:pt x="9836" y="3251"/>
                    <a:pt x="9745" y="3183"/>
                    <a:pt x="9658" y="3183"/>
                  </a:cubicBezTo>
                  <a:cubicBezTo>
                    <a:pt x="9645" y="3183"/>
                    <a:pt x="9632" y="3184"/>
                    <a:pt x="9620" y="3188"/>
                  </a:cubicBezTo>
                  <a:cubicBezTo>
                    <a:pt x="9467" y="3208"/>
                    <a:pt x="9317" y="3218"/>
                    <a:pt x="9172" y="3218"/>
                  </a:cubicBezTo>
                  <a:cubicBezTo>
                    <a:pt x="8627" y="3218"/>
                    <a:pt x="8133" y="3083"/>
                    <a:pt x="7715" y="2874"/>
                  </a:cubicBezTo>
                  <a:cubicBezTo>
                    <a:pt x="8366" y="1404"/>
                    <a:pt x="8655" y="270"/>
                    <a:pt x="8655" y="246"/>
                  </a:cubicBezTo>
                  <a:cubicBezTo>
                    <a:pt x="8679" y="150"/>
                    <a:pt x="8631" y="29"/>
                    <a:pt x="8511" y="5"/>
                  </a:cubicBezTo>
                  <a:cubicBezTo>
                    <a:pt x="8498" y="2"/>
                    <a:pt x="8485" y="1"/>
                    <a:pt x="8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0" name="Google Shape;2820;p71"/>
            <p:cNvSpPr/>
            <p:nvPr/>
          </p:nvSpPr>
          <p:spPr>
            <a:xfrm>
              <a:off x="8434273" y="4154888"/>
              <a:ext cx="24303" cy="36258"/>
            </a:xfrm>
            <a:custGeom>
              <a:avLst/>
              <a:gdLst/>
              <a:ahLst/>
              <a:cxnLst/>
              <a:rect l="l" t="t" r="r" b="b"/>
              <a:pathLst>
                <a:path w="1110" h="1656" extrusionOk="0">
                  <a:moveTo>
                    <a:pt x="202" y="1"/>
                  </a:moveTo>
                  <a:cubicBezTo>
                    <a:pt x="122" y="1"/>
                    <a:pt x="44" y="66"/>
                    <a:pt x="25" y="160"/>
                  </a:cubicBezTo>
                  <a:cubicBezTo>
                    <a:pt x="1" y="257"/>
                    <a:pt x="73" y="377"/>
                    <a:pt x="169" y="401"/>
                  </a:cubicBezTo>
                  <a:cubicBezTo>
                    <a:pt x="362" y="450"/>
                    <a:pt x="483" y="522"/>
                    <a:pt x="531" y="643"/>
                  </a:cubicBezTo>
                  <a:cubicBezTo>
                    <a:pt x="651" y="884"/>
                    <a:pt x="531" y="1245"/>
                    <a:pt x="459" y="1366"/>
                  </a:cubicBezTo>
                  <a:cubicBezTo>
                    <a:pt x="410" y="1462"/>
                    <a:pt x="459" y="1583"/>
                    <a:pt x="555" y="1631"/>
                  </a:cubicBezTo>
                  <a:cubicBezTo>
                    <a:pt x="579" y="1655"/>
                    <a:pt x="603" y="1655"/>
                    <a:pt x="651" y="1655"/>
                  </a:cubicBezTo>
                  <a:cubicBezTo>
                    <a:pt x="724" y="1655"/>
                    <a:pt x="796" y="1607"/>
                    <a:pt x="820" y="1535"/>
                  </a:cubicBezTo>
                  <a:cubicBezTo>
                    <a:pt x="844" y="1510"/>
                    <a:pt x="1109" y="956"/>
                    <a:pt x="917" y="498"/>
                  </a:cubicBezTo>
                  <a:cubicBezTo>
                    <a:pt x="796" y="257"/>
                    <a:pt x="579" y="88"/>
                    <a:pt x="266" y="16"/>
                  </a:cubicBezTo>
                  <a:cubicBezTo>
                    <a:pt x="245" y="5"/>
                    <a:pt x="223" y="1"/>
                    <a:pt x="20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1" name="Google Shape;2821;p71"/>
            <p:cNvSpPr/>
            <p:nvPr/>
          </p:nvSpPr>
          <p:spPr>
            <a:xfrm>
              <a:off x="8431098" y="4104971"/>
              <a:ext cx="24303" cy="36543"/>
            </a:xfrm>
            <a:custGeom>
              <a:avLst/>
              <a:gdLst/>
              <a:ahLst/>
              <a:cxnLst/>
              <a:rect l="l" t="t" r="r" b="b"/>
              <a:pathLst>
                <a:path w="1110" h="1669" extrusionOk="0">
                  <a:moveTo>
                    <a:pt x="227" y="1"/>
                  </a:moveTo>
                  <a:cubicBezTo>
                    <a:pt x="140" y="1"/>
                    <a:pt x="46" y="66"/>
                    <a:pt x="25" y="150"/>
                  </a:cubicBezTo>
                  <a:cubicBezTo>
                    <a:pt x="1" y="271"/>
                    <a:pt x="73" y="367"/>
                    <a:pt x="170" y="415"/>
                  </a:cubicBezTo>
                  <a:cubicBezTo>
                    <a:pt x="362" y="439"/>
                    <a:pt x="483" y="536"/>
                    <a:pt x="531" y="656"/>
                  </a:cubicBezTo>
                  <a:cubicBezTo>
                    <a:pt x="652" y="897"/>
                    <a:pt x="531" y="1259"/>
                    <a:pt x="459" y="1380"/>
                  </a:cubicBezTo>
                  <a:cubicBezTo>
                    <a:pt x="411" y="1476"/>
                    <a:pt x="459" y="1597"/>
                    <a:pt x="555" y="1645"/>
                  </a:cubicBezTo>
                  <a:cubicBezTo>
                    <a:pt x="579" y="1645"/>
                    <a:pt x="604" y="1669"/>
                    <a:pt x="652" y="1669"/>
                  </a:cubicBezTo>
                  <a:cubicBezTo>
                    <a:pt x="724" y="1669"/>
                    <a:pt x="772" y="1621"/>
                    <a:pt x="821" y="1548"/>
                  </a:cubicBezTo>
                  <a:cubicBezTo>
                    <a:pt x="821" y="1524"/>
                    <a:pt x="1110" y="970"/>
                    <a:pt x="893" y="488"/>
                  </a:cubicBezTo>
                  <a:cubicBezTo>
                    <a:pt x="796" y="247"/>
                    <a:pt x="579" y="102"/>
                    <a:pt x="266" y="5"/>
                  </a:cubicBezTo>
                  <a:cubicBezTo>
                    <a:pt x="253" y="2"/>
                    <a:pt x="240" y="1"/>
                    <a:pt x="227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2" name="Google Shape;2822;p71"/>
            <p:cNvSpPr/>
            <p:nvPr/>
          </p:nvSpPr>
          <p:spPr>
            <a:xfrm>
              <a:off x="8467004" y="4171484"/>
              <a:ext cx="24829" cy="36543"/>
            </a:xfrm>
            <a:custGeom>
              <a:avLst/>
              <a:gdLst/>
              <a:ahLst/>
              <a:cxnLst/>
              <a:rect l="l" t="t" r="r" b="b"/>
              <a:pathLst>
                <a:path w="1134" h="1669" extrusionOk="0">
                  <a:moveTo>
                    <a:pt x="243" y="0"/>
                  </a:moveTo>
                  <a:cubicBezTo>
                    <a:pt x="145" y="0"/>
                    <a:pt x="69" y="66"/>
                    <a:pt x="48" y="150"/>
                  </a:cubicBezTo>
                  <a:cubicBezTo>
                    <a:pt x="0" y="270"/>
                    <a:pt x="73" y="367"/>
                    <a:pt x="193" y="391"/>
                  </a:cubicBezTo>
                  <a:cubicBezTo>
                    <a:pt x="362" y="439"/>
                    <a:pt x="482" y="535"/>
                    <a:pt x="555" y="656"/>
                  </a:cubicBezTo>
                  <a:cubicBezTo>
                    <a:pt x="651" y="897"/>
                    <a:pt x="531" y="1259"/>
                    <a:pt x="482" y="1379"/>
                  </a:cubicBezTo>
                  <a:cubicBezTo>
                    <a:pt x="434" y="1476"/>
                    <a:pt x="458" y="1596"/>
                    <a:pt x="555" y="1644"/>
                  </a:cubicBezTo>
                  <a:cubicBezTo>
                    <a:pt x="603" y="1644"/>
                    <a:pt x="627" y="1669"/>
                    <a:pt x="651" y="1669"/>
                  </a:cubicBezTo>
                  <a:cubicBezTo>
                    <a:pt x="723" y="1669"/>
                    <a:pt x="796" y="1620"/>
                    <a:pt x="844" y="1548"/>
                  </a:cubicBezTo>
                  <a:cubicBezTo>
                    <a:pt x="844" y="1524"/>
                    <a:pt x="1133" y="969"/>
                    <a:pt x="916" y="487"/>
                  </a:cubicBezTo>
                  <a:cubicBezTo>
                    <a:pt x="796" y="246"/>
                    <a:pt x="603" y="102"/>
                    <a:pt x="290" y="5"/>
                  </a:cubicBezTo>
                  <a:cubicBezTo>
                    <a:pt x="274" y="2"/>
                    <a:pt x="258" y="0"/>
                    <a:pt x="2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3" name="Google Shape;2823;p71"/>
            <p:cNvSpPr/>
            <p:nvPr/>
          </p:nvSpPr>
          <p:spPr>
            <a:xfrm>
              <a:off x="8449051" y="4211374"/>
              <a:ext cx="24303" cy="36236"/>
            </a:xfrm>
            <a:custGeom>
              <a:avLst/>
              <a:gdLst/>
              <a:ahLst/>
              <a:cxnLst/>
              <a:rect l="l" t="t" r="r" b="b"/>
              <a:pathLst>
                <a:path w="1110" h="1655" extrusionOk="0">
                  <a:moveTo>
                    <a:pt x="192" y="0"/>
                  </a:moveTo>
                  <a:cubicBezTo>
                    <a:pt x="107" y="0"/>
                    <a:pt x="44" y="65"/>
                    <a:pt x="25" y="160"/>
                  </a:cubicBezTo>
                  <a:cubicBezTo>
                    <a:pt x="1" y="256"/>
                    <a:pt x="49" y="377"/>
                    <a:pt x="169" y="401"/>
                  </a:cubicBezTo>
                  <a:cubicBezTo>
                    <a:pt x="362" y="449"/>
                    <a:pt x="483" y="522"/>
                    <a:pt x="531" y="666"/>
                  </a:cubicBezTo>
                  <a:cubicBezTo>
                    <a:pt x="627" y="883"/>
                    <a:pt x="507" y="1245"/>
                    <a:pt x="459" y="1365"/>
                  </a:cubicBezTo>
                  <a:cubicBezTo>
                    <a:pt x="410" y="1462"/>
                    <a:pt x="434" y="1582"/>
                    <a:pt x="531" y="1631"/>
                  </a:cubicBezTo>
                  <a:cubicBezTo>
                    <a:pt x="579" y="1655"/>
                    <a:pt x="603" y="1655"/>
                    <a:pt x="627" y="1655"/>
                  </a:cubicBezTo>
                  <a:cubicBezTo>
                    <a:pt x="700" y="1655"/>
                    <a:pt x="772" y="1606"/>
                    <a:pt x="820" y="1534"/>
                  </a:cubicBezTo>
                  <a:cubicBezTo>
                    <a:pt x="820" y="1510"/>
                    <a:pt x="1110" y="956"/>
                    <a:pt x="893" y="497"/>
                  </a:cubicBezTo>
                  <a:cubicBezTo>
                    <a:pt x="796" y="256"/>
                    <a:pt x="579" y="88"/>
                    <a:pt x="266" y="15"/>
                  </a:cubicBezTo>
                  <a:cubicBezTo>
                    <a:pt x="240" y="5"/>
                    <a:pt x="215" y="0"/>
                    <a:pt x="19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4" name="Google Shape;2824;p71"/>
            <p:cNvSpPr/>
            <p:nvPr/>
          </p:nvSpPr>
          <p:spPr>
            <a:xfrm>
              <a:off x="8490211" y="4213169"/>
              <a:ext cx="24303" cy="36565"/>
            </a:xfrm>
            <a:custGeom>
              <a:avLst/>
              <a:gdLst/>
              <a:ahLst/>
              <a:cxnLst/>
              <a:rect l="l" t="t" r="r" b="b"/>
              <a:pathLst>
                <a:path w="1110" h="1670" extrusionOk="0">
                  <a:moveTo>
                    <a:pt x="220" y="1"/>
                  </a:moveTo>
                  <a:cubicBezTo>
                    <a:pt x="122" y="1"/>
                    <a:pt x="46" y="67"/>
                    <a:pt x="25" y="150"/>
                  </a:cubicBezTo>
                  <a:cubicBezTo>
                    <a:pt x="1" y="271"/>
                    <a:pt x="49" y="367"/>
                    <a:pt x="170" y="391"/>
                  </a:cubicBezTo>
                  <a:cubicBezTo>
                    <a:pt x="363" y="440"/>
                    <a:pt x="483" y="536"/>
                    <a:pt x="531" y="657"/>
                  </a:cubicBezTo>
                  <a:cubicBezTo>
                    <a:pt x="628" y="898"/>
                    <a:pt x="507" y="1259"/>
                    <a:pt x="459" y="1356"/>
                  </a:cubicBezTo>
                  <a:cubicBezTo>
                    <a:pt x="411" y="1476"/>
                    <a:pt x="435" y="1597"/>
                    <a:pt x="531" y="1645"/>
                  </a:cubicBezTo>
                  <a:cubicBezTo>
                    <a:pt x="580" y="1645"/>
                    <a:pt x="604" y="1669"/>
                    <a:pt x="628" y="1669"/>
                  </a:cubicBezTo>
                  <a:cubicBezTo>
                    <a:pt x="700" y="1669"/>
                    <a:pt x="772" y="1621"/>
                    <a:pt x="821" y="1549"/>
                  </a:cubicBezTo>
                  <a:cubicBezTo>
                    <a:pt x="821" y="1524"/>
                    <a:pt x="1110" y="946"/>
                    <a:pt x="893" y="488"/>
                  </a:cubicBezTo>
                  <a:cubicBezTo>
                    <a:pt x="797" y="247"/>
                    <a:pt x="580" y="78"/>
                    <a:pt x="266" y="6"/>
                  </a:cubicBezTo>
                  <a:cubicBezTo>
                    <a:pt x="250" y="2"/>
                    <a:pt x="235" y="1"/>
                    <a:pt x="22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5" name="Google Shape;2825;p71"/>
            <p:cNvSpPr/>
            <p:nvPr/>
          </p:nvSpPr>
          <p:spPr>
            <a:xfrm>
              <a:off x="8471754" y="4252205"/>
              <a:ext cx="24829" cy="36061"/>
            </a:xfrm>
            <a:custGeom>
              <a:avLst/>
              <a:gdLst/>
              <a:ahLst/>
              <a:cxnLst/>
              <a:rect l="l" t="t" r="r" b="b"/>
              <a:pathLst>
                <a:path w="1134" h="1647" extrusionOk="0">
                  <a:moveTo>
                    <a:pt x="231" y="1"/>
                  </a:moveTo>
                  <a:cubicBezTo>
                    <a:pt x="138" y="1"/>
                    <a:pt x="64" y="51"/>
                    <a:pt x="24" y="151"/>
                  </a:cubicBezTo>
                  <a:cubicBezTo>
                    <a:pt x="0" y="248"/>
                    <a:pt x="73" y="368"/>
                    <a:pt x="169" y="392"/>
                  </a:cubicBezTo>
                  <a:cubicBezTo>
                    <a:pt x="362" y="441"/>
                    <a:pt x="482" y="513"/>
                    <a:pt x="555" y="658"/>
                  </a:cubicBezTo>
                  <a:cubicBezTo>
                    <a:pt x="651" y="875"/>
                    <a:pt x="531" y="1236"/>
                    <a:pt x="458" y="1357"/>
                  </a:cubicBezTo>
                  <a:cubicBezTo>
                    <a:pt x="410" y="1453"/>
                    <a:pt x="458" y="1574"/>
                    <a:pt x="555" y="1622"/>
                  </a:cubicBezTo>
                  <a:cubicBezTo>
                    <a:pt x="579" y="1646"/>
                    <a:pt x="627" y="1646"/>
                    <a:pt x="651" y="1646"/>
                  </a:cubicBezTo>
                  <a:cubicBezTo>
                    <a:pt x="723" y="1646"/>
                    <a:pt x="796" y="1598"/>
                    <a:pt x="820" y="1550"/>
                  </a:cubicBezTo>
                  <a:cubicBezTo>
                    <a:pt x="844" y="1525"/>
                    <a:pt x="1133" y="947"/>
                    <a:pt x="916" y="489"/>
                  </a:cubicBezTo>
                  <a:cubicBezTo>
                    <a:pt x="796" y="248"/>
                    <a:pt x="579" y="79"/>
                    <a:pt x="289" y="7"/>
                  </a:cubicBezTo>
                  <a:cubicBezTo>
                    <a:pt x="269" y="3"/>
                    <a:pt x="250" y="1"/>
                    <a:pt x="23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6" name="Google Shape;2826;p71"/>
            <p:cNvSpPr/>
            <p:nvPr/>
          </p:nvSpPr>
          <p:spPr>
            <a:xfrm>
              <a:off x="8463829" y="4122902"/>
              <a:ext cx="24303" cy="36039"/>
            </a:xfrm>
            <a:custGeom>
              <a:avLst/>
              <a:gdLst/>
              <a:ahLst/>
              <a:cxnLst/>
              <a:rect l="l" t="t" r="r" b="b"/>
              <a:pathLst>
                <a:path w="1110" h="1646" extrusionOk="0">
                  <a:moveTo>
                    <a:pt x="208" y="0"/>
                  </a:moveTo>
                  <a:cubicBezTo>
                    <a:pt x="115" y="0"/>
                    <a:pt x="45" y="50"/>
                    <a:pt x="25" y="151"/>
                  </a:cubicBezTo>
                  <a:cubicBezTo>
                    <a:pt x="1" y="247"/>
                    <a:pt x="49" y="368"/>
                    <a:pt x="169" y="392"/>
                  </a:cubicBezTo>
                  <a:cubicBezTo>
                    <a:pt x="362" y="440"/>
                    <a:pt x="483" y="512"/>
                    <a:pt x="531" y="657"/>
                  </a:cubicBezTo>
                  <a:cubicBezTo>
                    <a:pt x="627" y="898"/>
                    <a:pt x="507" y="1236"/>
                    <a:pt x="459" y="1356"/>
                  </a:cubicBezTo>
                  <a:cubicBezTo>
                    <a:pt x="410" y="1453"/>
                    <a:pt x="435" y="1573"/>
                    <a:pt x="531" y="1621"/>
                  </a:cubicBezTo>
                  <a:cubicBezTo>
                    <a:pt x="579" y="1645"/>
                    <a:pt x="603" y="1645"/>
                    <a:pt x="627" y="1645"/>
                  </a:cubicBezTo>
                  <a:cubicBezTo>
                    <a:pt x="700" y="1645"/>
                    <a:pt x="772" y="1621"/>
                    <a:pt x="820" y="1549"/>
                  </a:cubicBezTo>
                  <a:cubicBezTo>
                    <a:pt x="820" y="1525"/>
                    <a:pt x="1110" y="946"/>
                    <a:pt x="893" y="488"/>
                  </a:cubicBezTo>
                  <a:cubicBezTo>
                    <a:pt x="796" y="247"/>
                    <a:pt x="579" y="78"/>
                    <a:pt x="266" y="6"/>
                  </a:cubicBezTo>
                  <a:cubicBezTo>
                    <a:pt x="246" y="2"/>
                    <a:pt x="226" y="0"/>
                    <a:pt x="2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827" name="Google Shape;2827;p71"/>
          <p:cNvSpPr txBox="1">
            <a:spLocks noGrp="1"/>
          </p:cNvSpPr>
          <p:nvPr>
            <p:ph type="title"/>
          </p:nvPr>
        </p:nvSpPr>
        <p:spPr>
          <a:xfrm>
            <a:off x="713250" y="349775"/>
            <a:ext cx="7717500" cy="71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Desafios:</a:t>
            </a:r>
            <a:r>
              <a:rPr lang="en" dirty="0"/>
              <a:t> o que é difícil?</a:t>
            </a:r>
            <a:endParaRPr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38"/>
          <p:cNvSpPr txBox="1">
            <a:spLocks noGrp="1"/>
          </p:cNvSpPr>
          <p:nvPr>
            <p:ph type="subTitle" idx="4"/>
          </p:nvPr>
        </p:nvSpPr>
        <p:spPr>
          <a:xfrm>
            <a:off x="5916420" y="2227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59" name="Google Shape;559;p38"/>
          <p:cNvSpPr/>
          <p:nvPr/>
        </p:nvSpPr>
        <p:spPr>
          <a:xfrm rot="619561">
            <a:off x="4727492" y="3201742"/>
            <a:ext cx="1356763" cy="77139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p38"/>
          <p:cNvSpPr/>
          <p:nvPr/>
        </p:nvSpPr>
        <p:spPr>
          <a:xfrm rot="-691512">
            <a:off x="671858" y="3135569"/>
            <a:ext cx="1435470" cy="857816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p38"/>
          <p:cNvSpPr/>
          <p:nvPr/>
        </p:nvSpPr>
        <p:spPr>
          <a:xfrm rot="619561">
            <a:off x="752014" y="1632477"/>
            <a:ext cx="1356763" cy="77139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2" name="Google Shape;562;p38"/>
          <p:cNvSpPr/>
          <p:nvPr/>
        </p:nvSpPr>
        <p:spPr>
          <a:xfrm rot="619555">
            <a:off x="4690833" y="1632210"/>
            <a:ext cx="1435453" cy="857808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3" name="Google Shape;563;p38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2"/>
                </a:solidFill>
              </a:rPr>
              <a:t>Valores</a:t>
            </a:r>
            <a:r>
              <a:rPr lang="en" dirty="0"/>
              <a:t> pessoais</a:t>
            </a:r>
            <a:endParaRPr dirty="0"/>
          </a:p>
        </p:txBody>
      </p:sp>
      <p:sp>
        <p:nvSpPr>
          <p:cNvPr id="564" name="Google Shape;564;p38"/>
          <p:cNvSpPr txBox="1">
            <a:spLocks noGrp="1"/>
          </p:cNvSpPr>
          <p:nvPr>
            <p:ph type="subTitle" idx="7"/>
          </p:nvPr>
        </p:nvSpPr>
        <p:spPr>
          <a:xfrm>
            <a:off x="1981520" y="3784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>
              <a:solidFill>
                <a:srgbClr val="666666"/>
              </a:solidFill>
            </a:endParaRPr>
          </a:p>
        </p:txBody>
      </p:sp>
      <p:sp>
        <p:nvSpPr>
          <p:cNvPr id="565" name="Google Shape;565;p38"/>
          <p:cNvSpPr txBox="1">
            <a:spLocks noGrp="1"/>
          </p:cNvSpPr>
          <p:nvPr>
            <p:ph type="subTitle" idx="1"/>
          </p:nvPr>
        </p:nvSpPr>
        <p:spPr>
          <a:xfrm>
            <a:off x="1981520" y="2227700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describe the topic of the section here</a:t>
            </a:r>
            <a:endParaRPr dirty="0"/>
          </a:p>
        </p:txBody>
      </p:sp>
      <p:sp>
        <p:nvSpPr>
          <p:cNvPr id="566" name="Google Shape;566;p38"/>
          <p:cNvSpPr txBox="1">
            <a:spLocks noGrp="1"/>
          </p:cNvSpPr>
          <p:nvPr>
            <p:ph type="title" idx="2"/>
          </p:nvPr>
        </p:nvSpPr>
        <p:spPr>
          <a:xfrm>
            <a:off x="930426" y="1827502"/>
            <a:ext cx="918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567" name="Google Shape;567;p38"/>
          <p:cNvSpPr txBox="1">
            <a:spLocks noGrp="1"/>
          </p:cNvSpPr>
          <p:nvPr>
            <p:ph type="title" idx="8"/>
          </p:nvPr>
        </p:nvSpPr>
        <p:spPr>
          <a:xfrm>
            <a:off x="930426" y="3384254"/>
            <a:ext cx="918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568" name="Google Shape;568;p38"/>
          <p:cNvSpPr txBox="1">
            <a:spLocks noGrp="1"/>
          </p:cNvSpPr>
          <p:nvPr>
            <p:ph type="subTitle" idx="3"/>
          </p:nvPr>
        </p:nvSpPr>
        <p:spPr>
          <a:xfrm>
            <a:off x="1981520" y="19691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Empatia</a:t>
            </a:r>
            <a:endParaRPr dirty="0"/>
          </a:p>
        </p:txBody>
      </p:sp>
      <p:sp>
        <p:nvSpPr>
          <p:cNvPr id="569" name="Google Shape;569;p38"/>
          <p:cNvSpPr txBox="1">
            <a:spLocks noGrp="1"/>
          </p:cNvSpPr>
          <p:nvPr>
            <p:ph type="subTitle" idx="6"/>
          </p:nvPr>
        </p:nvSpPr>
        <p:spPr>
          <a:xfrm>
            <a:off x="5916420" y="1969142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Solidariedade</a:t>
            </a:r>
            <a:endParaRPr sz="1800" dirty="0">
              <a:solidFill>
                <a:schemeClr val="dk2"/>
              </a:solidFill>
              <a:latin typeface="Dela Gothic One"/>
              <a:ea typeface="Dela Gothic One"/>
              <a:cs typeface="Dela Gothic One"/>
              <a:sym typeface="Dela Gothic One"/>
            </a:endParaRPr>
          </a:p>
        </p:txBody>
      </p:sp>
      <p:sp>
        <p:nvSpPr>
          <p:cNvPr id="570" name="Google Shape;570;p38"/>
          <p:cNvSpPr txBox="1">
            <a:spLocks noGrp="1"/>
          </p:cNvSpPr>
          <p:nvPr>
            <p:ph type="subTitle" idx="9"/>
          </p:nvPr>
        </p:nvSpPr>
        <p:spPr>
          <a:xfrm>
            <a:off x="1981519" y="3525893"/>
            <a:ext cx="3366657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/>
              <a:t>Compromisso</a:t>
            </a:r>
            <a:endParaRPr sz="2400" dirty="0"/>
          </a:p>
        </p:txBody>
      </p:sp>
      <p:grpSp>
        <p:nvGrpSpPr>
          <p:cNvPr id="572" name="Google Shape;572;p38"/>
          <p:cNvGrpSpPr/>
          <p:nvPr/>
        </p:nvGrpSpPr>
        <p:grpSpPr>
          <a:xfrm>
            <a:off x="8016589" y="700009"/>
            <a:ext cx="893712" cy="1396603"/>
            <a:chOff x="7935239" y="336509"/>
            <a:chExt cx="893712" cy="1396603"/>
          </a:xfrm>
        </p:grpSpPr>
        <p:sp>
          <p:nvSpPr>
            <p:cNvPr id="573" name="Google Shape;573;p38"/>
            <p:cNvSpPr/>
            <p:nvPr/>
          </p:nvSpPr>
          <p:spPr>
            <a:xfrm>
              <a:off x="7935239" y="667686"/>
              <a:ext cx="764105" cy="757290"/>
            </a:xfrm>
            <a:custGeom>
              <a:avLst/>
              <a:gdLst/>
              <a:ahLst/>
              <a:cxnLst/>
              <a:rect l="l" t="t" r="r" b="b"/>
              <a:pathLst>
                <a:path w="14535" h="14404" extrusionOk="0">
                  <a:moveTo>
                    <a:pt x="7278" y="457"/>
                  </a:moveTo>
                  <a:cubicBezTo>
                    <a:pt x="7463" y="783"/>
                    <a:pt x="7833" y="1632"/>
                    <a:pt x="8116" y="2394"/>
                  </a:cubicBezTo>
                  <a:cubicBezTo>
                    <a:pt x="8138" y="2437"/>
                    <a:pt x="8170" y="2470"/>
                    <a:pt x="8225" y="2491"/>
                  </a:cubicBezTo>
                  <a:cubicBezTo>
                    <a:pt x="8241" y="2500"/>
                    <a:pt x="8259" y="2503"/>
                    <a:pt x="8278" y="2503"/>
                  </a:cubicBezTo>
                  <a:cubicBezTo>
                    <a:pt x="8308" y="2503"/>
                    <a:pt x="8339" y="2494"/>
                    <a:pt x="8366" y="2481"/>
                  </a:cubicBezTo>
                  <a:cubicBezTo>
                    <a:pt x="9073" y="2089"/>
                    <a:pt x="10161" y="1545"/>
                    <a:pt x="10433" y="1491"/>
                  </a:cubicBezTo>
                  <a:lnTo>
                    <a:pt x="10433" y="1491"/>
                  </a:lnTo>
                  <a:cubicBezTo>
                    <a:pt x="10466" y="1741"/>
                    <a:pt x="10313" y="2600"/>
                    <a:pt x="10139" y="3318"/>
                  </a:cubicBezTo>
                  <a:cubicBezTo>
                    <a:pt x="10128" y="3373"/>
                    <a:pt x="10139" y="3438"/>
                    <a:pt x="10183" y="3481"/>
                  </a:cubicBezTo>
                  <a:cubicBezTo>
                    <a:pt x="10210" y="3517"/>
                    <a:pt x="10259" y="3539"/>
                    <a:pt x="10306" y="3539"/>
                  </a:cubicBezTo>
                  <a:cubicBezTo>
                    <a:pt x="10316" y="3539"/>
                    <a:pt x="10326" y="3538"/>
                    <a:pt x="10335" y="3536"/>
                  </a:cubicBezTo>
                  <a:cubicBezTo>
                    <a:pt x="10346" y="3536"/>
                    <a:pt x="11793" y="3318"/>
                    <a:pt x="12533" y="3318"/>
                  </a:cubicBezTo>
                  <a:cubicBezTo>
                    <a:pt x="12652" y="3318"/>
                    <a:pt x="12728" y="3318"/>
                    <a:pt x="12772" y="3329"/>
                  </a:cubicBezTo>
                  <a:cubicBezTo>
                    <a:pt x="12685" y="3634"/>
                    <a:pt x="12282" y="4460"/>
                    <a:pt x="11902" y="5189"/>
                  </a:cubicBezTo>
                  <a:cubicBezTo>
                    <a:pt x="11880" y="5233"/>
                    <a:pt x="11880" y="5287"/>
                    <a:pt x="11902" y="5342"/>
                  </a:cubicBezTo>
                  <a:cubicBezTo>
                    <a:pt x="11923" y="5385"/>
                    <a:pt x="11956" y="5429"/>
                    <a:pt x="12010" y="5440"/>
                  </a:cubicBezTo>
                  <a:cubicBezTo>
                    <a:pt x="12859" y="5668"/>
                    <a:pt x="13827" y="6005"/>
                    <a:pt x="14023" y="6147"/>
                  </a:cubicBezTo>
                  <a:cubicBezTo>
                    <a:pt x="13882" y="6397"/>
                    <a:pt x="13011" y="7104"/>
                    <a:pt x="12239" y="7670"/>
                  </a:cubicBezTo>
                  <a:cubicBezTo>
                    <a:pt x="12184" y="7702"/>
                    <a:pt x="12163" y="7757"/>
                    <a:pt x="12163" y="7811"/>
                  </a:cubicBezTo>
                  <a:cubicBezTo>
                    <a:pt x="12163" y="7876"/>
                    <a:pt x="12195" y="7931"/>
                    <a:pt x="12239" y="7963"/>
                  </a:cubicBezTo>
                  <a:cubicBezTo>
                    <a:pt x="13120" y="8551"/>
                    <a:pt x="13892" y="9247"/>
                    <a:pt x="13882" y="9432"/>
                  </a:cubicBezTo>
                  <a:cubicBezTo>
                    <a:pt x="13784" y="9617"/>
                    <a:pt x="12685" y="9943"/>
                    <a:pt x="11477" y="10139"/>
                  </a:cubicBezTo>
                  <a:cubicBezTo>
                    <a:pt x="11412" y="10150"/>
                    <a:pt x="11369" y="10193"/>
                    <a:pt x="11347" y="10237"/>
                  </a:cubicBezTo>
                  <a:cubicBezTo>
                    <a:pt x="11314" y="10291"/>
                    <a:pt x="11325" y="10357"/>
                    <a:pt x="11347" y="10400"/>
                  </a:cubicBezTo>
                  <a:cubicBezTo>
                    <a:pt x="11749" y="11129"/>
                    <a:pt x="12152" y="12021"/>
                    <a:pt x="12141" y="12250"/>
                  </a:cubicBezTo>
                  <a:cubicBezTo>
                    <a:pt x="12108" y="12260"/>
                    <a:pt x="12032" y="12282"/>
                    <a:pt x="11858" y="12282"/>
                  </a:cubicBezTo>
                  <a:cubicBezTo>
                    <a:pt x="11195" y="12282"/>
                    <a:pt x="9965" y="12021"/>
                    <a:pt x="9954" y="12010"/>
                  </a:cubicBezTo>
                  <a:cubicBezTo>
                    <a:pt x="9944" y="12009"/>
                    <a:pt x="9935" y="12009"/>
                    <a:pt x="9925" y="12009"/>
                  </a:cubicBezTo>
                  <a:cubicBezTo>
                    <a:pt x="9840" y="12009"/>
                    <a:pt x="9767" y="12052"/>
                    <a:pt x="9748" y="12130"/>
                  </a:cubicBezTo>
                  <a:cubicBezTo>
                    <a:pt x="9497" y="12881"/>
                    <a:pt x="9182" y="13751"/>
                    <a:pt x="9041" y="14012"/>
                  </a:cubicBezTo>
                  <a:cubicBezTo>
                    <a:pt x="8779" y="13827"/>
                    <a:pt x="8116" y="13011"/>
                    <a:pt x="7594" y="12282"/>
                  </a:cubicBezTo>
                  <a:cubicBezTo>
                    <a:pt x="7561" y="12239"/>
                    <a:pt x="7507" y="12217"/>
                    <a:pt x="7463" y="12206"/>
                  </a:cubicBezTo>
                  <a:lnTo>
                    <a:pt x="7452" y="12206"/>
                  </a:lnTo>
                  <a:cubicBezTo>
                    <a:pt x="7398" y="12206"/>
                    <a:pt x="7354" y="12228"/>
                    <a:pt x="7322" y="12260"/>
                  </a:cubicBezTo>
                  <a:cubicBezTo>
                    <a:pt x="6658" y="12935"/>
                    <a:pt x="5875" y="13642"/>
                    <a:pt x="5603" y="13838"/>
                  </a:cubicBezTo>
                  <a:cubicBezTo>
                    <a:pt x="5516" y="13544"/>
                    <a:pt x="5364" y="12772"/>
                    <a:pt x="5233" y="12075"/>
                  </a:cubicBezTo>
                  <a:cubicBezTo>
                    <a:pt x="5222" y="12021"/>
                    <a:pt x="5189" y="11978"/>
                    <a:pt x="5146" y="11956"/>
                  </a:cubicBezTo>
                  <a:cubicBezTo>
                    <a:pt x="5122" y="11938"/>
                    <a:pt x="5095" y="11930"/>
                    <a:pt x="5066" y="11930"/>
                  </a:cubicBezTo>
                  <a:cubicBezTo>
                    <a:pt x="5043" y="11930"/>
                    <a:pt x="5018" y="11935"/>
                    <a:pt x="4994" y="11945"/>
                  </a:cubicBezTo>
                  <a:cubicBezTo>
                    <a:pt x="4232" y="12250"/>
                    <a:pt x="2970" y="12706"/>
                    <a:pt x="2502" y="12783"/>
                  </a:cubicBezTo>
                  <a:cubicBezTo>
                    <a:pt x="2568" y="12424"/>
                    <a:pt x="2829" y="11445"/>
                    <a:pt x="3079" y="10563"/>
                  </a:cubicBezTo>
                  <a:cubicBezTo>
                    <a:pt x="3101" y="10520"/>
                    <a:pt x="3090" y="10465"/>
                    <a:pt x="3068" y="10433"/>
                  </a:cubicBezTo>
                  <a:cubicBezTo>
                    <a:pt x="3046" y="10389"/>
                    <a:pt x="3003" y="10357"/>
                    <a:pt x="2959" y="10346"/>
                  </a:cubicBezTo>
                  <a:cubicBezTo>
                    <a:pt x="2024" y="10117"/>
                    <a:pt x="958" y="9802"/>
                    <a:pt x="664" y="9639"/>
                  </a:cubicBezTo>
                  <a:cubicBezTo>
                    <a:pt x="860" y="9388"/>
                    <a:pt x="1643" y="8747"/>
                    <a:pt x="2339" y="8235"/>
                  </a:cubicBezTo>
                  <a:cubicBezTo>
                    <a:pt x="2394" y="8203"/>
                    <a:pt x="2415" y="8137"/>
                    <a:pt x="2415" y="8083"/>
                  </a:cubicBezTo>
                  <a:cubicBezTo>
                    <a:pt x="2415" y="8018"/>
                    <a:pt x="2383" y="7963"/>
                    <a:pt x="2328" y="7942"/>
                  </a:cubicBezTo>
                  <a:cubicBezTo>
                    <a:pt x="1306" y="7354"/>
                    <a:pt x="414" y="6658"/>
                    <a:pt x="425" y="6451"/>
                  </a:cubicBezTo>
                  <a:cubicBezTo>
                    <a:pt x="457" y="6266"/>
                    <a:pt x="1436" y="5875"/>
                    <a:pt x="2481" y="5635"/>
                  </a:cubicBezTo>
                  <a:cubicBezTo>
                    <a:pt x="2535" y="5624"/>
                    <a:pt x="2579" y="5592"/>
                    <a:pt x="2600" y="5537"/>
                  </a:cubicBezTo>
                  <a:cubicBezTo>
                    <a:pt x="2622" y="5494"/>
                    <a:pt x="2622" y="5429"/>
                    <a:pt x="2589" y="5385"/>
                  </a:cubicBezTo>
                  <a:cubicBezTo>
                    <a:pt x="2133" y="4537"/>
                    <a:pt x="1665" y="3568"/>
                    <a:pt x="1556" y="3209"/>
                  </a:cubicBezTo>
                  <a:lnTo>
                    <a:pt x="1556" y="3209"/>
                  </a:lnTo>
                  <a:cubicBezTo>
                    <a:pt x="2013" y="3242"/>
                    <a:pt x="3242" y="3536"/>
                    <a:pt x="3710" y="3655"/>
                  </a:cubicBezTo>
                  <a:cubicBezTo>
                    <a:pt x="3721" y="3658"/>
                    <a:pt x="3732" y="3660"/>
                    <a:pt x="3744" y="3660"/>
                  </a:cubicBezTo>
                  <a:cubicBezTo>
                    <a:pt x="3780" y="3660"/>
                    <a:pt x="3819" y="3647"/>
                    <a:pt x="3851" y="3623"/>
                  </a:cubicBezTo>
                  <a:cubicBezTo>
                    <a:pt x="3895" y="3590"/>
                    <a:pt x="3928" y="3536"/>
                    <a:pt x="3928" y="3481"/>
                  </a:cubicBezTo>
                  <a:cubicBezTo>
                    <a:pt x="3960" y="2557"/>
                    <a:pt x="4025" y="1523"/>
                    <a:pt x="4091" y="1153"/>
                  </a:cubicBezTo>
                  <a:cubicBezTo>
                    <a:pt x="4439" y="1338"/>
                    <a:pt x="5429" y="1969"/>
                    <a:pt x="6321" y="2557"/>
                  </a:cubicBezTo>
                  <a:cubicBezTo>
                    <a:pt x="6348" y="2570"/>
                    <a:pt x="6379" y="2579"/>
                    <a:pt x="6411" y="2579"/>
                  </a:cubicBezTo>
                  <a:cubicBezTo>
                    <a:pt x="6432" y="2579"/>
                    <a:pt x="6452" y="2576"/>
                    <a:pt x="6473" y="2568"/>
                  </a:cubicBezTo>
                  <a:cubicBezTo>
                    <a:pt x="6528" y="2557"/>
                    <a:pt x="6571" y="2513"/>
                    <a:pt x="6582" y="2459"/>
                  </a:cubicBezTo>
                  <a:cubicBezTo>
                    <a:pt x="6810" y="1676"/>
                    <a:pt x="7115" y="794"/>
                    <a:pt x="7278" y="457"/>
                  </a:cubicBezTo>
                  <a:close/>
                  <a:moveTo>
                    <a:pt x="7278" y="0"/>
                  </a:moveTo>
                  <a:cubicBezTo>
                    <a:pt x="7148" y="0"/>
                    <a:pt x="6952" y="0"/>
                    <a:pt x="6310" y="2132"/>
                  </a:cubicBezTo>
                  <a:cubicBezTo>
                    <a:pt x="4939" y="1219"/>
                    <a:pt x="4167" y="762"/>
                    <a:pt x="3993" y="762"/>
                  </a:cubicBezTo>
                  <a:lnTo>
                    <a:pt x="3949" y="762"/>
                  </a:lnTo>
                  <a:cubicBezTo>
                    <a:pt x="3808" y="794"/>
                    <a:pt x="3666" y="838"/>
                    <a:pt x="3579" y="3253"/>
                  </a:cubicBezTo>
                  <a:cubicBezTo>
                    <a:pt x="3079" y="3133"/>
                    <a:pt x="1861" y="2850"/>
                    <a:pt x="1469" y="2850"/>
                  </a:cubicBezTo>
                  <a:cubicBezTo>
                    <a:pt x="1393" y="2850"/>
                    <a:pt x="1317" y="2850"/>
                    <a:pt x="1262" y="2905"/>
                  </a:cubicBezTo>
                  <a:cubicBezTo>
                    <a:pt x="1132" y="2992"/>
                    <a:pt x="990" y="3101"/>
                    <a:pt x="2176" y="5353"/>
                  </a:cubicBezTo>
                  <a:cubicBezTo>
                    <a:pt x="1436" y="5527"/>
                    <a:pt x="153" y="5907"/>
                    <a:pt x="77" y="6397"/>
                  </a:cubicBezTo>
                  <a:cubicBezTo>
                    <a:pt x="0" y="6876"/>
                    <a:pt x="1197" y="7681"/>
                    <a:pt x="1915" y="8105"/>
                  </a:cubicBezTo>
                  <a:cubicBezTo>
                    <a:pt x="218" y="9388"/>
                    <a:pt x="261" y="9606"/>
                    <a:pt x="272" y="9715"/>
                  </a:cubicBezTo>
                  <a:cubicBezTo>
                    <a:pt x="294" y="9824"/>
                    <a:pt x="338" y="10052"/>
                    <a:pt x="2698" y="10640"/>
                  </a:cubicBezTo>
                  <a:cubicBezTo>
                    <a:pt x="2481" y="11379"/>
                    <a:pt x="2111" y="12739"/>
                    <a:pt x="2143" y="12968"/>
                  </a:cubicBezTo>
                  <a:cubicBezTo>
                    <a:pt x="2154" y="13011"/>
                    <a:pt x="2187" y="13152"/>
                    <a:pt x="2405" y="13152"/>
                  </a:cubicBezTo>
                  <a:cubicBezTo>
                    <a:pt x="2818" y="13152"/>
                    <a:pt x="4352" y="12576"/>
                    <a:pt x="4928" y="12347"/>
                  </a:cubicBezTo>
                  <a:cubicBezTo>
                    <a:pt x="5048" y="13044"/>
                    <a:pt x="5244" y="14012"/>
                    <a:pt x="5353" y="14164"/>
                  </a:cubicBezTo>
                  <a:cubicBezTo>
                    <a:pt x="5396" y="14208"/>
                    <a:pt x="5461" y="14240"/>
                    <a:pt x="5527" y="14240"/>
                  </a:cubicBezTo>
                  <a:cubicBezTo>
                    <a:pt x="5723" y="14240"/>
                    <a:pt x="6364" y="13707"/>
                    <a:pt x="7430" y="12652"/>
                  </a:cubicBezTo>
                  <a:cubicBezTo>
                    <a:pt x="8279" y="13816"/>
                    <a:pt x="8834" y="14404"/>
                    <a:pt x="9084" y="14404"/>
                  </a:cubicBezTo>
                  <a:cubicBezTo>
                    <a:pt x="9138" y="14404"/>
                    <a:pt x="9204" y="14382"/>
                    <a:pt x="9236" y="14338"/>
                  </a:cubicBezTo>
                  <a:cubicBezTo>
                    <a:pt x="9432" y="14142"/>
                    <a:pt x="9846" y="12946"/>
                    <a:pt x="10030" y="12391"/>
                  </a:cubicBezTo>
                  <a:cubicBezTo>
                    <a:pt x="10389" y="12467"/>
                    <a:pt x="11292" y="12630"/>
                    <a:pt x="11858" y="12630"/>
                  </a:cubicBezTo>
                  <a:cubicBezTo>
                    <a:pt x="12097" y="12630"/>
                    <a:pt x="12359" y="12609"/>
                    <a:pt x="12456" y="12424"/>
                  </a:cubicBezTo>
                  <a:cubicBezTo>
                    <a:pt x="12609" y="12108"/>
                    <a:pt x="12141" y="11129"/>
                    <a:pt x="11771" y="10455"/>
                  </a:cubicBezTo>
                  <a:cubicBezTo>
                    <a:pt x="12728" y="10281"/>
                    <a:pt x="14099" y="9965"/>
                    <a:pt x="14219" y="9530"/>
                  </a:cubicBezTo>
                  <a:cubicBezTo>
                    <a:pt x="14338" y="9084"/>
                    <a:pt x="13359" y="8311"/>
                    <a:pt x="12641" y="7811"/>
                  </a:cubicBezTo>
                  <a:cubicBezTo>
                    <a:pt x="14534" y="6419"/>
                    <a:pt x="14415" y="6158"/>
                    <a:pt x="14371" y="6038"/>
                  </a:cubicBezTo>
                  <a:cubicBezTo>
                    <a:pt x="14251" y="5766"/>
                    <a:pt x="13229" y="5418"/>
                    <a:pt x="12315" y="5157"/>
                  </a:cubicBezTo>
                  <a:cubicBezTo>
                    <a:pt x="12630" y="4558"/>
                    <a:pt x="13153" y="3503"/>
                    <a:pt x="13153" y="3242"/>
                  </a:cubicBezTo>
                  <a:cubicBezTo>
                    <a:pt x="13153" y="2970"/>
                    <a:pt x="12761" y="2970"/>
                    <a:pt x="12533" y="2970"/>
                  </a:cubicBezTo>
                  <a:cubicBezTo>
                    <a:pt x="11956" y="2970"/>
                    <a:pt x="10999" y="3090"/>
                    <a:pt x="10542" y="3144"/>
                  </a:cubicBezTo>
                  <a:cubicBezTo>
                    <a:pt x="10966" y="1349"/>
                    <a:pt x="10727" y="1230"/>
                    <a:pt x="10629" y="1175"/>
                  </a:cubicBezTo>
                  <a:cubicBezTo>
                    <a:pt x="10585" y="1153"/>
                    <a:pt x="10553" y="1142"/>
                    <a:pt x="10498" y="1142"/>
                  </a:cubicBezTo>
                  <a:cubicBezTo>
                    <a:pt x="10139" y="1142"/>
                    <a:pt x="8888" y="1795"/>
                    <a:pt x="8377" y="2078"/>
                  </a:cubicBezTo>
                  <a:cubicBezTo>
                    <a:pt x="7615" y="120"/>
                    <a:pt x="7420" y="44"/>
                    <a:pt x="7354" y="11"/>
                  </a:cubicBezTo>
                  <a:cubicBezTo>
                    <a:pt x="7333" y="11"/>
                    <a:pt x="7300" y="0"/>
                    <a:pt x="7278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4" name="Google Shape;574;p38"/>
            <p:cNvSpPr/>
            <p:nvPr/>
          </p:nvSpPr>
          <p:spPr>
            <a:xfrm>
              <a:off x="8075348" y="826093"/>
              <a:ext cx="475285" cy="475331"/>
            </a:xfrm>
            <a:custGeom>
              <a:avLst/>
              <a:gdLst/>
              <a:ahLst/>
              <a:cxnLst/>
              <a:rect l="l" t="t" r="r" b="b"/>
              <a:pathLst>
                <a:path w="9041" h="9041" extrusionOk="0">
                  <a:moveTo>
                    <a:pt x="4526" y="1"/>
                  </a:moveTo>
                  <a:cubicBezTo>
                    <a:pt x="2024" y="1"/>
                    <a:pt x="1" y="2024"/>
                    <a:pt x="1" y="4515"/>
                  </a:cubicBezTo>
                  <a:cubicBezTo>
                    <a:pt x="1" y="7017"/>
                    <a:pt x="2024" y="9041"/>
                    <a:pt x="4526" y="9041"/>
                  </a:cubicBezTo>
                  <a:cubicBezTo>
                    <a:pt x="7017" y="9041"/>
                    <a:pt x="9041" y="7017"/>
                    <a:pt x="9041" y="4515"/>
                  </a:cubicBezTo>
                  <a:cubicBezTo>
                    <a:pt x="9041" y="2024"/>
                    <a:pt x="7017" y="1"/>
                    <a:pt x="452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5" name="Google Shape;575;p38"/>
            <p:cNvSpPr/>
            <p:nvPr/>
          </p:nvSpPr>
          <p:spPr>
            <a:xfrm>
              <a:off x="8331594" y="899856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1"/>
                  </a:moveTo>
                  <a:lnTo>
                    <a:pt x="751" y="458"/>
                  </a:lnTo>
                  <a:cubicBezTo>
                    <a:pt x="653" y="132"/>
                    <a:pt x="0" y="1"/>
                    <a:pt x="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6" name="Google Shape;576;p38"/>
            <p:cNvSpPr/>
            <p:nvPr/>
          </p:nvSpPr>
          <p:spPr>
            <a:xfrm>
              <a:off x="8321290" y="890497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1"/>
                  </a:moveTo>
                  <a:cubicBezTo>
                    <a:pt x="107" y="1"/>
                    <a:pt x="32" y="61"/>
                    <a:pt x="22" y="146"/>
                  </a:cubicBezTo>
                  <a:cubicBezTo>
                    <a:pt x="0" y="244"/>
                    <a:pt x="66" y="331"/>
                    <a:pt x="153" y="353"/>
                  </a:cubicBezTo>
                  <a:cubicBezTo>
                    <a:pt x="381" y="397"/>
                    <a:pt x="729" y="538"/>
                    <a:pt x="773" y="679"/>
                  </a:cubicBezTo>
                  <a:cubicBezTo>
                    <a:pt x="795" y="766"/>
                    <a:pt x="871" y="810"/>
                    <a:pt x="947" y="810"/>
                  </a:cubicBezTo>
                  <a:cubicBezTo>
                    <a:pt x="958" y="810"/>
                    <a:pt x="980" y="810"/>
                    <a:pt x="990" y="799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9"/>
                    <a:pt x="349" y="38"/>
                    <a:pt x="229" y="5"/>
                  </a:cubicBezTo>
                  <a:cubicBezTo>
                    <a:pt x="216" y="2"/>
                    <a:pt x="203" y="1"/>
                    <a:pt x="19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7" name="Google Shape;577;p38"/>
            <p:cNvSpPr/>
            <p:nvPr/>
          </p:nvSpPr>
          <p:spPr>
            <a:xfrm>
              <a:off x="8359616" y="973092"/>
              <a:ext cx="39480" cy="24079"/>
            </a:xfrm>
            <a:custGeom>
              <a:avLst/>
              <a:gdLst/>
              <a:ahLst/>
              <a:cxnLst/>
              <a:rect l="l" t="t" r="r" b="b"/>
              <a:pathLst>
                <a:path w="751" h="458" extrusionOk="0">
                  <a:moveTo>
                    <a:pt x="0" y="0"/>
                  </a:moveTo>
                  <a:lnTo>
                    <a:pt x="751" y="457"/>
                  </a:lnTo>
                  <a:cubicBezTo>
                    <a:pt x="653" y="131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8" name="Google Shape;578;p38"/>
            <p:cNvSpPr/>
            <p:nvPr/>
          </p:nvSpPr>
          <p:spPr>
            <a:xfrm>
              <a:off x="8349312" y="963734"/>
              <a:ext cx="60088" cy="42586"/>
            </a:xfrm>
            <a:custGeom>
              <a:avLst/>
              <a:gdLst/>
              <a:ahLst/>
              <a:cxnLst/>
              <a:rect l="l" t="t" r="r" b="b"/>
              <a:pathLst>
                <a:path w="1143" h="810" extrusionOk="0">
                  <a:moveTo>
                    <a:pt x="191" y="0"/>
                  </a:moveTo>
                  <a:cubicBezTo>
                    <a:pt x="109" y="0"/>
                    <a:pt x="41" y="61"/>
                    <a:pt x="22" y="146"/>
                  </a:cubicBezTo>
                  <a:cubicBezTo>
                    <a:pt x="1" y="233"/>
                    <a:pt x="66" y="331"/>
                    <a:pt x="153" y="352"/>
                  </a:cubicBezTo>
                  <a:cubicBezTo>
                    <a:pt x="381" y="396"/>
                    <a:pt x="729" y="537"/>
                    <a:pt x="773" y="679"/>
                  </a:cubicBezTo>
                  <a:cubicBezTo>
                    <a:pt x="795" y="755"/>
                    <a:pt x="871" y="809"/>
                    <a:pt x="947" y="809"/>
                  </a:cubicBezTo>
                  <a:cubicBezTo>
                    <a:pt x="958" y="809"/>
                    <a:pt x="980" y="809"/>
                    <a:pt x="990" y="798"/>
                  </a:cubicBezTo>
                  <a:cubicBezTo>
                    <a:pt x="1088" y="777"/>
                    <a:pt x="1143" y="679"/>
                    <a:pt x="1110" y="581"/>
                  </a:cubicBezTo>
                  <a:cubicBezTo>
                    <a:pt x="990" y="178"/>
                    <a:pt x="349" y="26"/>
                    <a:pt x="229" y="4"/>
                  </a:cubicBezTo>
                  <a:cubicBezTo>
                    <a:pt x="216" y="2"/>
                    <a:pt x="204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9" name="Google Shape;579;p38"/>
            <p:cNvSpPr/>
            <p:nvPr/>
          </p:nvSpPr>
          <p:spPr>
            <a:xfrm>
              <a:off x="8437951" y="972514"/>
              <a:ext cx="34381" cy="30388"/>
            </a:xfrm>
            <a:custGeom>
              <a:avLst/>
              <a:gdLst/>
              <a:ahLst/>
              <a:cxnLst/>
              <a:rect l="l" t="t" r="r" b="b"/>
              <a:pathLst>
                <a:path w="654" h="578" extrusionOk="0">
                  <a:moveTo>
                    <a:pt x="1" y="1"/>
                  </a:moveTo>
                  <a:lnTo>
                    <a:pt x="653" y="577"/>
                  </a:lnTo>
                  <a:cubicBezTo>
                    <a:pt x="621" y="24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0" name="Google Shape;580;p38"/>
            <p:cNvSpPr/>
            <p:nvPr/>
          </p:nvSpPr>
          <p:spPr>
            <a:xfrm>
              <a:off x="8427121" y="963050"/>
              <a:ext cx="54936" cy="49000"/>
            </a:xfrm>
            <a:custGeom>
              <a:avLst/>
              <a:gdLst/>
              <a:ahLst/>
              <a:cxnLst/>
              <a:rect l="l" t="t" r="r" b="b"/>
              <a:pathLst>
                <a:path w="1045" h="932" extrusionOk="0">
                  <a:moveTo>
                    <a:pt x="196" y="0"/>
                  </a:moveTo>
                  <a:cubicBezTo>
                    <a:pt x="127" y="0"/>
                    <a:pt x="68" y="43"/>
                    <a:pt x="44" y="115"/>
                  </a:cubicBezTo>
                  <a:cubicBezTo>
                    <a:pt x="0" y="202"/>
                    <a:pt x="44" y="300"/>
                    <a:pt x="141" y="344"/>
                  </a:cubicBezTo>
                  <a:cubicBezTo>
                    <a:pt x="359" y="431"/>
                    <a:pt x="674" y="627"/>
                    <a:pt x="685" y="779"/>
                  </a:cubicBezTo>
                  <a:cubicBezTo>
                    <a:pt x="696" y="866"/>
                    <a:pt x="772" y="931"/>
                    <a:pt x="859" y="931"/>
                  </a:cubicBezTo>
                  <a:lnTo>
                    <a:pt x="881" y="931"/>
                  </a:lnTo>
                  <a:cubicBezTo>
                    <a:pt x="979" y="920"/>
                    <a:pt x="1044" y="833"/>
                    <a:pt x="1033" y="735"/>
                  </a:cubicBezTo>
                  <a:cubicBezTo>
                    <a:pt x="990" y="322"/>
                    <a:pt x="392" y="61"/>
                    <a:pt x="272" y="17"/>
                  </a:cubicBezTo>
                  <a:cubicBezTo>
                    <a:pt x="246" y="6"/>
                    <a:pt x="220" y="0"/>
                    <a:pt x="19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1" name="Google Shape;581;p38"/>
            <p:cNvSpPr/>
            <p:nvPr/>
          </p:nvSpPr>
          <p:spPr>
            <a:xfrm>
              <a:off x="8269820" y="954218"/>
              <a:ext cx="39480" cy="23501"/>
            </a:xfrm>
            <a:custGeom>
              <a:avLst/>
              <a:gdLst/>
              <a:ahLst/>
              <a:cxnLst/>
              <a:rect l="l" t="t" r="r" b="b"/>
              <a:pathLst>
                <a:path w="751" h="447" extrusionOk="0">
                  <a:moveTo>
                    <a:pt x="0" y="0"/>
                  </a:moveTo>
                  <a:lnTo>
                    <a:pt x="751" y="446"/>
                  </a:lnTo>
                  <a:cubicBezTo>
                    <a:pt x="653" y="131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2" name="Google Shape;582;p38"/>
            <p:cNvSpPr/>
            <p:nvPr/>
          </p:nvSpPr>
          <p:spPr>
            <a:xfrm>
              <a:off x="8259515" y="944859"/>
              <a:ext cx="60088" cy="42007"/>
            </a:xfrm>
            <a:custGeom>
              <a:avLst/>
              <a:gdLst/>
              <a:ahLst/>
              <a:cxnLst/>
              <a:rect l="l" t="t" r="r" b="b"/>
              <a:pathLst>
                <a:path w="1143" h="799" extrusionOk="0">
                  <a:moveTo>
                    <a:pt x="191" y="0"/>
                  </a:moveTo>
                  <a:cubicBezTo>
                    <a:pt x="109" y="0"/>
                    <a:pt x="41" y="59"/>
                    <a:pt x="22" y="135"/>
                  </a:cubicBezTo>
                  <a:cubicBezTo>
                    <a:pt x="1" y="233"/>
                    <a:pt x="66" y="331"/>
                    <a:pt x="153" y="342"/>
                  </a:cubicBezTo>
                  <a:cubicBezTo>
                    <a:pt x="381" y="396"/>
                    <a:pt x="729" y="527"/>
                    <a:pt x="773" y="679"/>
                  </a:cubicBezTo>
                  <a:cubicBezTo>
                    <a:pt x="795" y="755"/>
                    <a:pt x="871" y="798"/>
                    <a:pt x="947" y="798"/>
                  </a:cubicBezTo>
                  <a:lnTo>
                    <a:pt x="991" y="798"/>
                  </a:lnTo>
                  <a:cubicBezTo>
                    <a:pt x="1088" y="766"/>
                    <a:pt x="1143" y="668"/>
                    <a:pt x="1110" y="581"/>
                  </a:cubicBezTo>
                  <a:cubicBezTo>
                    <a:pt x="991" y="178"/>
                    <a:pt x="360" y="26"/>
                    <a:pt x="229" y="4"/>
                  </a:cubicBezTo>
                  <a:cubicBezTo>
                    <a:pt x="216" y="1"/>
                    <a:pt x="203" y="0"/>
                    <a:pt x="191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3" name="Google Shape;583;p38"/>
            <p:cNvSpPr/>
            <p:nvPr/>
          </p:nvSpPr>
          <p:spPr>
            <a:xfrm>
              <a:off x="8229180" y="895282"/>
              <a:ext cx="43528" cy="14931"/>
            </a:xfrm>
            <a:custGeom>
              <a:avLst/>
              <a:gdLst/>
              <a:ahLst/>
              <a:cxnLst/>
              <a:rect l="l" t="t" r="r" b="b"/>
              <a:pathLst>
                <a:path w="828" h="284" extrusionOk="0">
                  <a:moveTo>
                    <a:pt x="10" y="1"/>
                  </a:moveTo>
                  <a:cubicBezTo>
                    <a:pt x="4" y="1"/>
                    <a:pt x="1" y="1"/>
                    <a:pt x="1" y="1"/>
                  </a:cubicBezTo>
                  <a:lnTo>
                    <a:pt x="828" y="284"/>
                  </a:lnTo>
                  <a:cubicBezTo>
                    <a:pt x="676" y="10"/>
                    <a:pt x="90" y="1"/>
                    <a:pt x="10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4" name="Google Shape;584;p38"/>
            <p:cNvSpPr/>
            <p:nvPr/>
          </p:nvSpPr>
          <p:spPr>
            <a:xfrm>
              <a:off x="8219506" y="886134"/>
              <a:ext cx="64083" cy="33227"/>
            </a:xfrm>
            <a:custGeom>
              <a:avLst/>
              <a:gdLst/>
              <a:ahLst/>
              <a:cxnLst/>
              <a:rect l="l" t="t" r="r" b="b"/>
              <a:pathLst>
                <a:path w="1219" h="632" extrusionOk="0">
                  <a:moveTo>
                    <a:pt x="174" y="1"/>
                  </a:moveTo>
                  <a:cubicBezTo>
                    <a:pt x="76" y="1"/>
                    <a:pt x="0" y="88"/>
                    <a:pt x="0" y="186"/>
                  </a:cubicBezTo>
                  <a:cubicBezTo>
                    <a:pt x="11" y="284"/>
                    <a:pt x="87" y="349"/>
                    <a:pt x="185" y="360"/>
                  </a:cubicBezTo>
                  <a:cubicBezTo>
                    <a:pt x="202" y="359"/>
                    <a:pt x="220" y="359"/>
                    <a:pt x="238" y="359"/>
                  </a:cubicBezTo>
                  <a:cubicBezTo>
                    <a:pt x="474" y="359"/>
                    <a:pt x="789" y="424"/>
                    <a:pt x="859" y="545"/>
                  </a:cubicBezTo>
                  <a:cubicBezTo>
                    <a:pt x="892" y="599"/>
                    <a:pt x="957" y="632"/>
                    <a:pt x="1012" y="632"/>
                  </a:cubicBezTo>
                  <a:cubicBezTo>
                    <a:pt x="1044" y="632"/>
                    <a:pt x="1077" y="621"/>
                    <a:pt x="1099" y="610"/>
                  </a:cubicBezTo>
                  <a:cubicBezTo>
                    <a:pt x="1186" y="556"/>
                    <a:pt x="1218" y="447"/>
                    <a:pt x="1164" y="371"/>
                  </a:cubicBezTo>
                  <a:cubicBezTo>
                    <a:pt x="957" y="1"/>
                    <a:pt x="305" y="1"/>
                    <a:pt x="17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5" name="Google Shape;585;p38"/>
            <p:cNvSpPr/>
            <p:nvPr/>
          </p:nvSpPr>
          <p:spPr>
            <a:xfrm>
              <a:off x="8020773" y="3365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38"/>
            <p:cNvSpPr/>
            <p:nvPr/>
          </p:nvSpPr>
          <p:spPr>
            <a:xfrm>
              <a:off x="8640551" y="130092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38"/>
            <p:cNvSpPr/>
            <p:nvPr/>
          </p:nvSpPr>
          <p:spPr>
            <a:xfrm>
              <a:off x="8372576" y="1543775"/>
              <a:ext cx="188400" cy="189336"/>
            </a:xfrm>
            <a:custGeom>
              <a:avLst/>
              <a:gdLst/>
              <a:ahLst/>
              <a:cxnLst/>
              <a:rect l="l" t="t" r="r" b="b"/>
              <a:pathLst>
                <a:path w="4428" h="4450" extrusionOk="0">
                  <a:moveTo>
                    <a:pt x="2361" y="577"/>
                  </a:moveTo>
                  <a:cubicBezTo>
                    <a:pt x="2415" y="762"/>
                    <a:pt x="2480" y="1023"/>
                    <a:pt x="2524" y="1186"/>
                  </a:cubicBezTo>
                  <a:cubicBezTo>
                    <a:pt x="2633" y="1621"/>
                    <a:pt x="2665" y="1730"/>
                    <a:pt x="2709" y="1795"/>
                  </a:cubicBezTo>
                  <a:cubicBezTo>
                    <a:pt x="2763" y="1872"/>
                    <a:pt x="2850" y="1904"/>
                    <a:pt x="3285" y="2067"/>
                  </a:cubicBezTo>
                  <a:cubicBezTo>
                    <a:pt x="3438" y="2122"/>
                    <a:pt x="3677" y="2198"/>
                    <a:pt x="3840" y="2274"/>
                  </a:cubicBezTo>
                  <a:cubicBezTo>
                    <a:pt x="3601" y="2383"/>
                    <a:pt x="3198" y="2535"/>
                    <a:pt x="2850" y="2666"/>
                  </a:cubicBezTo>
                  <a:cubicBezTo>
                    <a:pt x="2796" y="2677"/>
                    <a:pt x="2752" y="2720"/>
                    <a:pt x="2731" y="2764"/>
                  </a:cubicBezTo>
                  <a:cubicBezTo>
                    <a:pt x="2557" y="3177"/>
                    <a:pt x="2339" y="3634"/>
                    <a:pt x="2198" y="3884"/>
                  </a:cubicBezTo>
                  <a:cubicBezTo>
                    <a:pt x="2100" y="3612"/>
                    <a:pt x="1958" y="3123"/>
                    <a:pt x="1849" y="2698"/>
                  </a:cubicBezTo>
                  <a:cubicBezTo>
                    <a:pt x="1839" y="2622"/>
                    <a:pt x="1773" y="2568"/>
                    <a:pt x="1697" y="2546"/>
                  </a:cubicBezTo>
                  <a:cubicBezTo>
                    <a:pt x="1284" y="2470"/>
                    <a:pt x="816" y="2372"/>
                    <a:pt x="555" y="2296"/>
                  </a:cubicBezTo>
                  <a:cubicBezTo>
                    <a:pt x="827" y="2144"/>
                    <a:pt x="1349" y="1904"/>
                    <a:pt x="1806" y="1719"/>
                  </a:cubicBezTo>
                  <a:cubicBezTo>
                    <a:pt x="1849" y="1708"/>
                    <a:pt x="1893" y="1665"/>
                    <a:pt x="1915" y="1610"/>
                  </a:cubicBezTo>
                  <a:cubicBezTo>
                    <a:pt x="2056" y="1241"/>
                    <a:pt x="2230" y="816"/>
                    <a:pt x="2361" y="577"/>
                  </a:cubicBezTo>
                  <a:close/>
                  <a:moveTo>
                    <a:pt x="2404" y="0"/>
                  </a:moveTo>
                  <a:cubicBezTo>
                    <a:pt x="2285" y="0"/>
                    <a:pt x="2110" y="0"/>
                    <a:pt x="1577" y="1393"/>
                  </a:cubicBezTo>
                  <a:cubicBezTo>
                    <a:pt x="87" y="1991"/>
                    <a:pt x="33" y="2176"/>
                    <a:pt x="11" y="2263"/>
                  </a:cubicBezTo>
                  <a:cubicBezTo>
                    <a:pt x="0" y="2318"/>
                    <a:pt x="11" y="2415"/>
                    <a:pt x="54" y="2459"/>
                  </a:cubicBezTo>
                  <a:cubicBezTo>
                    <a:pt x="87" y="2513"/>
                    <a:pt x="207" y="2666"/>
                    <a:pt x="1501" y="2916"/>
                  </a:cubicBezTo>
                  <a:cubicBezTo>
                    <a:pt x="1882" y="4450"/>
                    <a:pt x="2023" y="4450"/>
                    <a:pt x="2165" y="4450"/>
                  </a:cubicBezTo>
                  <a:lnTo>
                    <a:pt x="2176" y="4450"/>
                  </a:lnTo>
                  <a:cubicBezTo>
                    <a:pt x="2295" y="4439"/>
                    <a:pt x="2437" y="4428"/>
                    <a:pt x="3057" y="3003"/>
                  </a:cubicBezTo>
                  <a:cubicBezTo>
                    <a:pt x="3449" y="2862"/>
                    <a:pt x="4177" y="2590"/>
                    <a:pt x="4341" y="2459"/>
                  </a:cubicBezTo>
                  <a:cubicBezTo>
                    <a:pt x="4384" y="2405"/>
                    <a:pt x="4428" y="2307"/>
                    <a:pt x="4406" y="2241"/>
                  </a:cubicBezTo>
                  <a:cubicBezTo>
                    <a:pt x="4373" y="2056"/>
                    <a:pt x="4177" y="1969"/>
                    <a:pt x="3416" y="1697"/>
                  </a:cubicBezTo>
                  <a:cubicBezTo>
                    <a:pt x="3275" y="1643"/>
                    <a:pt x="3100" y="1578"/>
                    <a:pt x="3024" y="1545"/>
                  </a:cubicBezTo>
                  <a:cubicBezTo>
                    <a:pt x="2992" y="1458"/>
                    <a:pt x="2948" y="1251"/>
                    <a:pt x="2905" y="1088"/>
                  </a:cubicBezTo>
                  <a:cubicBezTo>
                    <a:pt x="2774" y="555"/>
                    <a:pt x="2687" y="229"/>
                    <a:pt x="2589" y="98"/>
                  </a:cubicBezTo>
                  <a:cubicBezTo>
                    <a:pt x="2557" y="44"/>
                    <a:pt x="2469" y="0"/>
                    <a:pt x="240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88" name="Google Shape;588;p38"/>
          <p:cNvSpPr txBox="1">
            <a:spLocks noGrp="1"/>
          </p:cNvSpPr>
          <p:nvPr>
            <p:ph type="title" idx="5"/>
          </p:nvPr>
        </p:nvSpPr>
        <p:spPr>
          <a:xfrm>
            <a:off x="4865326" y="1827502"/>
            <a:ext cx="918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589" name="Google Shape;589;p38"/>
          <p:cNvSpPr txBox="1">
            <a:spLocks noGrp="1"/>
          </p:cNvSpPr>
          <p:nvPr>
            <p:ph type="subTitle" idx="13"/>
          </p:nvPr>
        </p:nvSpPr>
        <p:spPr>
          <a:xfrm>
            <a:off x="5916420" y="3784451"/>
            <a:ext cx="2305500" cy="4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can describe the topic of the section here</a:t>
            </a:r>
            <a:endParaRPr/>
          </a:p>
        </p:txBody>
      </p:sp>
      <p:sp>
        <p:nvSpPr>
          <p:cNvPr id="590" name="Google Shape;590;p38"/>
          <p:cNvSpPr txBox="1">
            <a:spLocks noGrp="1"/>
          </p:cNvSpPr>
          <p:nvPr>
            <p:ph type="title" idx="14"/>
          </p:nvPr>
        </p:nvSpPr>
        <p:spPr>
          <a:xfrm>
            <a:off x="4865326" y="3384254"/>
            <a:ext cx="918300" cy="44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591" name="Google Shape;591;p38"/>
          <p:cNvSpPr txBox="1">
            <a:spLocks noGrp="1"/>
          </p:cNvSpPr>
          <p:nvPr>
            <p:ph type="subTitle" idx="15"/>
          </p:nvPr>
        </p:nvSpPr>
        <p:spPr>
          <a:xfrm>
            <a:off x="5916420" y="3525893"/>
            <a:ext cx="23055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dirty="0"/>
              <a:t>Respeito pela Diversidade</a:t>
            </a:r>
            <a:endParaRPr sz="2000" dirty="0"/>
          </a:p>
        </p:txBody>
      </p:sp>
      <p:sp>
        <p:nvSpPr>
          <p:cNvPr id="7" name="Google Shape;559;p38">
            <a:extLst>
              <a:ext uri="{FF2B5EF4-FFF2-40B4-BE49-F238E27FC236}">
                <a16:creationId xmlns:a16="http://schemas.microsoft.com/office/drawing/2014/main" id="{F3F5A318-8D23-8A73-C8C9-5003E3981276}"/>
              </a:ext>
            </a:extLst>
          </p:cNvPr>
          <p:cNvSpPr/>
          <p:nvPr/>
        </p:nvSpPr>
        <p:spPr>
          <a:xfrm rot="619561">
            <a:off x="775718" y="4384603"/>
            <a:ext cx="1356763" cy="77139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589;p38">
            <a:extLst>
              <a:ext uri="{FF2B5EF4-FFF2-40B4-BE49-F238E27FC236}">
                <a16:creationId xmlns:a16="http://schemas.microsoft.com/office/drawing/2014/main" id="{A4FC3447-752E-D9A1-9361-19390CA0573B}"/>
              </a:ext>
            </a:extLst>
          </p:cNvPr>
          <p:cNvSpPr txBox="1">
            <a:spLocks/>
          </p:cNvSpPr>
          <p:nvPr/>
        </p:nvSpPr>
        <p:spPr>
          <a:xfrm>
            <a:off x="1964646" y="4967312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/>
              <a:t>You can describe the topic of the section here</a:t>
            </a:r>
          </a:p>
        </p:txBody>
      </p:sp>
      <p:sp>
        <p:nvSpPr>
          <p:cNvPr id="9" name="Google Shape;590;p38">
            <a:extLst>
              <a:ext uri="{FF2B5EF4-FFF2-40B4-BE49-F238E27FC236}">
                <a16:creationId xmlns:a16="http://schemas.microsoft.com/office/drawing/2014/main" id="{0385037B-F147-3E54-35BA-7F3E19DDA648}"/>
              </a:ext>
            </a:extLst>
          </p:cNvPr>
          <p:cNvSpPr txBox="1">
            <a:spLocks/>
          </p:cNvSpPr>
          <p:nvPr/>
        </p:nvSpPr>
        <p:spPr>
          <a:xfrm>
            <a:off x="913552" y="4567115"/>
            <a:ext cx="918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ela Gothic One"/>
              <a:buNone/>
              <a:defRPr sz="3000" b="0" i="0" u="none" strike="noStrike" cap="none">
                <a:solidFill>
                  <a:schemeClr val="accen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05</a:t>
            </a:r>
          </a:p>
        </p:txBody>
      </p:sp>
      <p:sp>
        <p:nvSpPr>
          <p:cNvPr id="10" name="Google Shape;591;p38">
            <a:extLst>
              <a:ext uri="{FF2B5EF4-FFF2-40B4-BE49-F238E27FC236}">
                <a16:creationId xmlns:a16="http://schemas.microsoft.com/office/drawing/2014/main" id="{8034B12D-30E3-2B9C-BDAD-074B74519979}"/>
              </a:ext>
            </a:extLst>
          </p:cNvPr>
          <p:cNvSpPr txBox="1">
            <a:spLocks/>
          </p:cNvSpPr>
          <p:nvPr/>
        </p:nvSpPr>
        <p:spPr>
          <a:xfrm>
            <a:off x="1964646" y="4708754"/>
            <a:ext cx="2305500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 dirty="0"/>
              <a:t>Generosidade</a:t>
            </a:r>
          </a:p>
        </p:txBody>
      </p:sp>
      <p:sp>
        <p:nvSpPr>
          <p:cNvPr id="16" name="Google Shape;559;p38">
            <a:extLst>
              <a:ext uri="{FF2B5EF4-FFF2-40B4-BE49-F238E27FC236}">
                <a16:creationId xmlns:a16="http://schemas.microsoft.com/office/drawing/2014/main" id="{2BC78C98-A291-F3F0-69D6-FF8AB3D29CA7}"/>
              </a:ext>
            </a:extLst>
          </p:cNvPr>
          <p:cNvSpPr/>
          <p:nvPr/>
        </p:nvSpPr>
        <p:spPr>
          <a:xfrm rot="619561">
            <a:off x="4796090" y="4382585"/>
            <a:ext cx="1356763" cy="771397"/>
          </a:xfrm>
          <a:custGeom>
            <a:avLst/>
            <a:gdLst/>
            <a:ahLst/>
            <a:cxnLst/>
            <a:rect l="l" t="t" r="r" b="b"/>
            <a:pathLst>
              <a:path w="14845" h="8440" extrusionOk="0">
                <a:moveTo>
                  <a:pt x="9033" y="0"/>
                </a:moveTo>
                <a:cubicBezTo>
                  <a:pt x="8350" y="0"/>
                  <a:pt x="7742" y="378"/>
                  <a:pt x="7324" y="877"/>
                </a:cubicBezTo>
                <a:lnTo>
                  <a:pt x="7324" y="877"/>
                </a:lnTo>
                <a:cubicBezTo>
                  <a:pt x="7043" y="646"/>
                  <a:pt x="6675" y="438"/>
                  <a:pt x="6204" y="279"/>
                </a:cubicBezTo>
                <a:cubicBezTo>
                  <a:pt x="5807" y="146"/>
                  <a:pt x="5473" y="89"/>
                  <a:pt x="5192" y="89"/>
                </a:cubicBezTo>
                <a:cubicBezTo>
                  <a:pt x="3455" y="89"/>
                  <a:pt x="3745" y="2281"/>
                  <a:pt x="3745" y="2281"/>
                </a:cubicBezTo>
                <a:cubicBezTo>
                  <a:pt x="3564" y="2170"/>
                  <a:pt x="3370" y="2119"/>
                  <a:pt x="3171" y="2119"/>
                </a:cubicBezTo>
                <a:cubicBezTo>
                  <a:pt x="1698" y="2119"/>
                  <a:pt x="0" y="4900"/>
                  <a:pt x="1917" y="6328"/>
                </a:cubicBezTo>
                <a:cubicBezTo>
                  <a:pt x="2519" y="6781"/>
                  <a:pt x="3092" y="6989"/>
                  <a:pt x="3583" y="7022"/>
                </a:cubicBezTo>
                <a:lnTo>
                  <a:pt x="3583" y="7022"/>
                </a:lnTo>
                <a:cubicBezTo>
                  <a:pt x="3744" y="7769"/>
                  <a:pt x="4270" y="8418"/>
                  <a:pt x="5399" y="8438"/>
                </a:cubicBezTo>
                <a:cubicBezTo>
                  <a:pt x="5447" y="8439"/>
                  <a:pt x="5496" y="8439"/>
                  <a:pt x="5544" y="8439"/>
                </a:cubicBezTo>
                <a:cubicBezTo>
                  <a:pt x="7076" y="8439"/>
                  <a:pt x="8104" y="8089"/>
                  <a:pt x="8685" y="7564"/>
                </a:cubicBezTo>
                <a:lnTo>
                  <a:pt x="8685" y="7564"/>
                </a:lnTo>
                <a:cubicBezTo>
                  <a:pt x="8807" y="7731"/>
                  <a:pt x="8961" y="7894"/>
                  <a:pt x="9152" y="8047"/>
                </a:cubicBezTo>
                <a:cubicBezTo>
                  <a:pt x="9410" y="8255"/>
                  <a:pt x="9724" y="8347"/>
                  <a:pt x="10066" y="8347"/>
                </a:cubicBezTo>
                <a:cubicBezTo>
                  <a:pt x="12013" y="8347"/>
                  <a:pt x="14844" y="5343"/>
                  <a:pt x="13188" y="3576"/>
                </a:cubicBezTo>
                <a:cubicBezTo>
                  <a:pt x="12725" y="3085"/>
                  <a:pt x="12233" y="2900"/>
                  <a:pt x="11772" y="2900"/>
                </a:cubicBezTo>
                <a:cubicBezTo>
                  <a:pt x="11725" y="2900"/>
                  <a:pt x="11678" y="2902"/>
                  <a:pt x="11631" y="2905"/>
                </a:cubicBezTo>
                <a:lnTo>
                  <a:pt x="11631" y="2905"/>
                </a:lnTo>
                <a:cubicBezTo>
                  <a:pt x="11657" y="2039"/>
                  <a:pt x="11231" y="1039"/>
                  <a:pt x="10163" y="356"/>
                </a:cubicBezTo>
                <a:cubicBezTo>
                  <a:pt x="9776" y="106"/>
                  <a:pt x="9394" y="0"/>
                  <a:pt x="9033" y="0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589;p38">
            <a:extLst>
              <a:ext uri="{FF2B5EF4-FFF2-40B4-BE49-F238E27FC236}">
                <a16:creationId xmlns:a16="http://schemas.microsoft.com/office/drawing/2014/main" id="{54E86715-7C82-B32B-162D-86A4893A1DCA}"/>
              </a:ext>
            </a:extLst>
          </p:cNvPr>
          <p:cNvSpPr txBox="1">
            <a:spLocks/>
          </p:cNvSpPr>
          <p:nvPr/>
        </p:nvSpPr>
        <p:spPr>
          <a:xfrm>
            <a:off x="5985018" y="5316170"/>
            <a:ext cx="23055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Quicksand Medium"/>
              <a:buNone/>
              <a:defRPr sz="1400" b="0" i="0" u="none" strike="noStrike" cap="none">
                <a:solidFill>
                  <a:schemeClr val="dk1"/>
                </a:solidFill>
                <a:latin typeface="Quicksand Medium"/>
                <a:ea typeface="Quicksand Medium"/>
                <a:cs typeface="Quicksand Medium"/>
                <a:sym typeface="Quicksand Medium"/>
              </a:defRPr>
            </a:lvl9pPr>
          </a:lstStyle>
          <a:p>
            <a:pPr marL="0" indent="0"/>
            <a:r>
              <a:rPr lang="en-US"/>
              <a:t>You can describe the topic of the section here</a:t>
            </a:r>
          </a:p>
        </p:txBody>
      </p:sp>
      <p:sp>
        <p:nvSpPr>
          <p:cNvPr id="18" name="Google Shape;590;p38">
            <a:extLst>
              <a:ext uri="{FF2B5EF4-FFF2-40B4-BE49-F238E27FC236}">
                <a16:creationId xmlns:a16="http://schemas.microsoft.com/office/drawing/2014/main" id="{D985A861-637D-D5C7-B564-3BBF468EA4A1}"/>
              </a:ext>
            </a:extLst>
          </p:cNvPr>
          <p:cNvSpPr txBox="1">
            <a:spLocks/>
          </p:cNvSpPr>
          <p:nvPr/>
        </p:nvSpPr>
        <p:spPr>
          <a:xfrm>
            <a:off x="4933924" y="4570415"/>
            <a:ext cx="918300" cy="4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Dela Gothic One"/>
              <a:buNone/>
              <a:defRPr sz="3000" b="0" i="0" u="none" strike="noStrike" cap="none">
                <a:solidFill>
                  <a:schemeClr val="accent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Font typeface="Bebas Neue"/>
              <a:buNone/>
              <a:defRPr sz="3000" b="0" i="0" u="none" strike="noStrike" cap="none">
                <a:solidFill>
                  <a:schemeClr val="lt2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r>
              <a:rPr lang="en" dirty="0"/>
              <a:t>06</a:t>
            </a:r>
          </a:p>
        </p:txBody>
      </p:sp>
      <p:sp>
        <p:nvSpPr>
          <p:cNvPr id="19" name="Google Shape;591;p38">
            <a:extLst>
              <a:ext uri="{FF2B5EF4-FFF2-40B4-BE49-F238E27FC236}">
                <a16:creationId xmlns:a16="http://schemas.microsoft.com/office/drawing/2014/main" id="{B8033C8C-4499-F851-F116-E57C1ABD39A7}"/>
              </a:ext>
            </a:extLst>
          </p:cNvPr>
          <p:cNvSpPr txBox="1">
            <a:spLocks/>
          </p:cNvSpPr>
          <p:nvPr/>
        </p:nvSpPr>
        <p:spPr>
          <a:xfrm>
            <a:off x="5985018" y="4786554"/>
            <a:ext cx="3057973" cy="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800" b="0" i="0" u="none" strike="noStrike" cap="none">
                <a:solidFill>
                  <a:schemeClr val="dk2"/>
                </a:solidFill>
                <a:latin typeface="Dela Gothic One"/>
                <a:ea typeface="Dela Gothic One"/>
                <a:cs typeface="Dela Gothic One"/>
                <a:sym typeface="Dela Gothic On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pt-BR" sz="1800" dirty="0"/>
              <a:t>Crescimento Pessoal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0">
          <a:extLst>
            <a:ext uri="{FF2B5EF4-FFF2-40B4-BE49-F238E27FC236}">
              <a16:creationId xmlns:a16="http://schemas.microsoft.com/office/drawing/2014/main" id="{EC839A8F-D53A-5BC5-AA3F-136D0ED0CA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p48">
            <a:extLst>
              <a:ext uri="{FF2B5EF4-FFF2-40B4-BE49-F238E27FC236}">
                <a16:creationId xmlns:a16="http://schemas.microsoft.com/office/drawing/2014/main" id="{BBAEC4F4-F0AC-1FE4-4532-3A2A731E84B1}"/>
              </a:ext>
            </a:extLst>
          </p:cNvPr>
          <p:cNvSpPr txBox="1">
            <a:spLocks noGrp="1"/>
          </p:cNvSpPr>
          <p:nvPr>
            <p:ph type="subTitle" idx="1"/>
          </p:nvPr>
        </p:nvSpPr>
        <p:spPr>
          <a:xfrm>
            <a:off x="743550" y="1785548"/>
            <a:ext cx="7656900" cy="147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“</a:t>
            </a:r>
            <a:r>
              <a:rPr lang="pt-BR" dirty="0"/>
              <a:t>A verdadeira medida da vida não está em quanto temos, mas em quanto damos. Cada ato de voluntariado é uma semente de esperança plantada no coração de alguém…</a:t>
            </a:r>
            <a:r>
              <a:rPr lang="en" dirty="0"/>
              <a:t>”</a:t>
            </a:r>
            <a:endParaRPr dirty="0"/>
          </a:p>
        </p:txBody>
      </p:sp>
      <p:grpSp>
        <p:nvGrpSpPr>
          <p:cNvPr id="1363" name="Google Shape;1363;p48">
            <a:extLst>
              <a:ext uri="{FF2B5EF4-FFF2-40B4-BE49-F238E27FC236}">
                <a16:creationId xmlns:a16="http://schemas.microsoft.com/office/drawing/2014/main" id="{DD7D3335-A7A7-B72C-5566-7EDECF57A0C3}"/>
              </a:ext>
            </a:extLst>
          </p:cNvPr>
          <p:cNvGrpSpPr/>
          <p:nvPr/>
        </p:nvGrpSpPr>
        <p:grpSpPr>
          <a:xfrm>
            <a:off x="1969175" y="450549"/>
            <a:ext cx="2766399" cy="1043986"/>
            <a:chOff x="1969175" y="450549"/>
            <a:chExt cx="2766399" cy="1043986"/>
          </a:xfrm>
        </p:grpSpPr>
        <p:sp>
          <p:nvSpPr>
            <p:cNvPr id="1364" name="Google Shape;1364;p48">
              <a:extLst>
                <a:ext uri="{FF2B5EF4-FFF2-40B4-BE49-F238E27FC236}">
                  <a16:creationId xmlns:a16="http://schemas.microsoft.com/office/drawing/2014/main" id="{B7671F71-280D-5B1E-1B22-C51BE4B76030}"/>
                </a:ext>
              </a:extLst>
            </p:cNvPr>
            <p:cNvSpPr/>
            <p:nvPr/>
          </p:nvSpPr>
          <p:spPr>
            <a:xfrm rot="-10222134" flipH="1">
              <a:off x="2010763" y="630786"/>
              <a:ext cx="2212191" cy="683512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65" name="Google Shape;1365;p48">
              <a:extLst>
                <a:ext uri="{FF2B5EF4-FFF2-40B4-BE49-F238E27FC236}">
                  <a16:creationId xmlns:a16="http://schemas.microsoft.com/office/drawing/2014/main" id="{53CD1C85-C276-16A2-41B9-EF532394D43F}"/>
                </a:ext>
              </a:extLst>
            </p:cNvPr>
            <p:cNvGrpSpPr/>
            <p:nvPr/>
          </p:nvGrpSpPr>
          <p:grpSpPr>
            <a:xfrm>
              <a:off x="4264542" y="657680"/>
              <a:ext cx="471033" cy="436200"/>
              <a:chOff x="8112267" y="744105"/>
              <a:chExt cx="471033" cy="436200"/>
            </a:xfrm>
          </p:grpSpPr>
          <p:sp>
            <p:nvSpPr>
              <p:cNvPr id="1366" name="Google Shape;1366;p48">
                <a:extLst>
                  <a:ext uri="{FF2B5EF4-FFF2-40B4-BE49-F238E27FC236}">
                    <a16:creationId xmlns:a16="http://schemas.microsoft.com/office/drawing/2014/main" id="{BF7CA50E-D542-7E11-B1DC-09DC15F2B300}"/>
                  </a:ext>
                </a:extLst>
              </p:cNvPr>
              <p:cNvSpPr/>
              <p:nvPr/>
            </p:nvSpPr>
            <p:spPr>
              <a:xfrm>
                <a:off x="8216524" y="977419"/>
                <a:ext cx="281244" cy="193301"/>
              </a:xfrm>
              <a:custGeom>
                <a:avLst/>
                <a:gdLst/>
                <a:ahLst/>
                <a:cxnLst/>
                <a:rect l="l" t="t" r="r" b="b"/>
                <a:pathLst>
                  <a:path w="5047" h="3469" extrusionOk="0">
                    <a:moveTo>
                      <a:pt x="2464" y="1"/>
                    </a:moveTo>
                    <a:cubicBezTo>
                      <a:pt x="2110" y="1"/>
                      <a:pt x="1754" y="159"/>
                      <a:pt x="1436" y="551"/>
                    </a:cubicBezTo>
                    <a:cubicBezTo>
                      <a:pt x="1436" y="551"/>
                      <a:pt x="0" y="2488"/>
                      <a:pt x="1273" y="3336"/>
                    </a:cubicBezTo>
                    <a:cubicBezTo>
                      <a:pt x="1413" y="3428"/>
                      <a:pt x="1546" y="3469"/>
                      <a:pt x="1672" y="3469"/>
                    </a:cubicBezTo>
                    <a:cubicBezTo>
                      <a:pt x="2202" y="3469"/>
                      <a:pt x="2597" y="2747"/>
                      <a:pt x="2742" y="2105"/>
                    </a:cubicBezTo>
                    <a:lnTo>
                      <a:pt x="2742" y="2105"/>
                    </a:lnTo>
                    <a:cubicBezTo>
                      <a:pt x="3056" y="2448"/>
                      <a:pt x="3494" y="2752"/>
                      <a:pt x="3905" y="2752"/>
                    </a:cubicBezTo>
                    <a:cubicBezTo>
                      <a:pt x="4049" y="2752"/>
                      <a:pt x="4189" y="2715"/>
                      <a:pt x="4319" y="2629"/>
                    </a:cubicBezTo>
                    <a:cubicBezTo>
                      <a:pt x="5047" y="2150"/>
                      <a:pt x="3768" y="1"/>
                      <a:pt x="2464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7" name="Google Shape;1367;p48">
                <a:extLst>
                  <a:ext uri="{FF2B5EF4-FFF2-40B4-BE49-F238E27FC236}">
                    <a16:creationId xmlns:a16="http://schemas.microsoft.com/office/drawing/2014/main" id="{B0E8827A-1E14-5AAE-4CB7-2B69A4155063}"/>
                  </a:ext>
                </a:extLst>
              </p:cNvPr>
              <p:cNvSpPr/>
              <p:nvPr/>
            </p:nvSpPr>
            <p:spPr>
              <a:xfrm>
                <a:off x="8240150" y="967501"/>
                <a:ext cx="242571" cy="212804"/>
              </a:xfrm>
              <a:custGeom>
                <a:avLst/>
                <a:gdLst/>
                <a:ahLst/>
                <a:cxnLst/>
                <a:rect l="l" t="t" r="r" b="b"/>
                <a:pathLst>
                  <a:path w="4353" h="3819" extrusionOk="0">
                    <a:moveTo>
                      <a:pt x="2122" y="1491"/>
                    </a:moveTo>
                    <a:cubicBezTo>
                      <a:pt x="2133" y="1491"/>
                      <a:pt x="2133" y="1491"/>
                      <a:pt x="2144" y="1502"/>
                    </a:cubicBezTo>
                    <a:cubicBezTo>
                      <a:pt x="2176" y="1545"/>
                      <a:pt x="2209" y="1654"/>
                      <a:pt x="2198" y="1850"/>
                    </a:cubicBezTo>
                    <a:cubicBezTo>
                      <a:pt x="2089" y="1665"/>
                      <a:pt x="2046" y="1534"/>
                      <a:pt x="2046" y="1512"/>
                    </a:cubicBezTo>
                    <a:cubicBezTo>
                      <a:pt x="2078" y="1502"/>
                      <a:pt x="2100" y="1491"/>
                      <a:pt x="2122" y="1491"/>
                    </a:cubicBezTo>
                    <a:close/>
                    <a:moveTo>
                      <a:pt x="2046" y="359"/>
                    </a:moveTo>
                    <a:cubicBezTo>
                      <a:pt x="2873" y="359"/>
                      <a:pt x="3667" y="1328"/>
                      <a:pt x="3873" y="2024"/>
                    </a:cubicBezTo>
                    <a:cubicBezTo>
                      <a:pt x="3917" y="2165"/>
                      <a:pt x="4004" y="2535"/>
                      <a:pt x="3797" y="2666"/>
                    </a:cubicBezTo>
                    <a:cubicBezTo>
                      <a:pt x="3699" y="2731"/>
                      <a:pt x="3601" y="2753"/>
                      <a:pt x="3482" y="2753"/>
                    </a:cubicBezTo>
                    <a:cubicBezTo>
                      <a:pt x="3188" y="2753"/>
                      <a:pt x="2829" y="2568"/>
                      <a:pt x="2514" y="2230"/>
                    </a:cubicBezTo>
                    <a:cubicBezTo>
                      <a:pt x="2557" y="1969"/>
                      <a:pt x="2611" y="1512"/>
                      <a:pt x="2427" y="1273"/>
                    </a:cubicBezTo>
                    <a:cubicBezTo>
                      <a:pt x="2350" y="1183"/>
                      <a:pt x="2246" y="1135"/>
                      <a:pt x="2130" y="1135"/>
                    </a:cubicBezTo>
                    <a:cubicBezTo>
                      <a:pt x="2049" y="1135"/>
                      <a:pt x="1961" y="1159"/>
                      <a:pt x="1872" y="1208"/>
                    </a:cubicBezTo>
                    <a:cubicBezTo>
                      <a:pt x="1785" y="1251"/>
                      <a:pt x="1730" y="1338"/>
                      <a:pt x="1719" y="1436"/>
                    </a:cubicBezTo>
                    <a:cubicBezTo>
                      <a:pt x="1676" y="1697"/>
                      <a:pt x="1883" y="2056"/>
                      <a:pt x="2122" y="2339"/>
                    </a:cubicBezTo>
                    <a:cubicBezTo>
                      <a:pt x="1970" y="2905"/>
                      <a:pt x="1632" y="3471"/>
                      <a:pt x="1252" y="3471"/>
                    </a:cubicBezTo>
                    <a:cubicBezTo>
                      <a:pt x="1154" y="3471"/>
                      <a:pt x="1056" y="3438"/>
                      <a:pt x="947" y="3373"/>
                    </a:cubicBezTo>
                    <a:cubicBezTo>
                      <a:pt x="708" y="3210"/>
                      <a:pt x="566" y="3003"/>
                      <a:pt x="523" y="2731"/>
                    </a:cubicBezTo>
                    <a:cubicBezTo>
                      <a:pt x="370" y="1904"/>
                      <a:pt x="1143" y="849"/>
                      <a:pt x="1154" y="849"/>
                    </a:cubicBezTo>
                    <a:cubicBezTo>
                      <a:pt x="1415" y="523"/>
                      <a:pt x="1709" y="359"/>
                      <a:pt x="2046" y="359"/>
                    </a:cubicBezTo>
                    <a:close/>
                    <a:moveTo>
                      <a:pt x="2046" y="0"/>
                    </a:moveTo>
                    <a:cubicBezTo>
                      <a:pt x="1600" y="0"/>
                      <a:pt x="1208" y="207"/>
                      <a:pt x="871" y="631"/>
                    </a:cubicBezTo>
                    <a:cubicBezTo>
                      <a:pt x="838" y="675"/>
                      <a:pt x="1" y="1817"/>
                      <a:pt x="175" y="2785"/>
                    </a:cubicBezTo>
                    <a:cubicBezTo>
                      <a:pt x="240" y="3155"/>
                      <a:pt x="436" y="3449"/>
                      <a:pt x="751" y="3666"/>
                    </a:cubicBezTo>
                    <a:cubicBezTo>
                      <a:pt x="914" y="3764"/>
                      <a:pt x="1078" y="3819"/>
                      <a:pt x="1252" y="3819"/>
                    </a:cubicBezTo>
                    <a:cubicBezTo>
                      <a:pt x="1785" y="3819"/>
                      <a:pt x="2198" y="3264"/>
                      <a:pt x="2405" y="2622"/>
                    </a:cubicBezTo>
                    <a:cubicBezTo>
                      <a:pt x="2666" y="2851"/>
                      <a:pt x="3047" y="3112"/>
                      <a:pt x="3482" y="3112"/>
                    </a:cubicBezTo>
                    <a:cubicBezTo>
                      <a:pt x="3667" y="3112"/>
                      <a:pt x="3841" y="3057"/>
                      <a:pt x="3993" y="2959"/>
                    </a:cubicBezTo>
                    <a:cubicBezTo>
                      <a:pt x="4276" y="2774"/>
                      <a:pt x="4352" y="2394"/>
                      <a:pt x="4211" y="1926"/>
                    </a:cubicBezTo>
                    <a:cubicBezTo>
                      <a:pt x="3982" y="1132"/>
                      <a:pt x="3068" y="0"/>
                      <a:pt x="2046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8" name="Google Shape;1368;p48">
                <a:extLst>
                  <a:ext uri="{FF2B5EF4-FFF2-40B4-BE49-F238E27FC236}">
                    <a16:creationId xmlns:a16="http://schemas.microsoft.com/office/drawing/2014/main" id="{24B75604-2D0C-34B4-4BCF-2DBE066F596F}"/>
                  </a:ext>
                </a:extLst>
              </p:cNvPr>
              <p:cNvSpPr/>
              <p:nvPr/>
            </p:nvSpPr>
            <p:spPr>
              <a:xfrm>
                <a:off x="8114050" y="753912"/>
                <a:ext cx="256892" cy="194750"/>
              </a:xfrm>
              <a:custGeom>
                <a:avLst/>
                <a:gdLst/>
                <a:ahLst/>
                <a:cxnLst/>
                <a:rect l="l" t="t" r="r" b="b"/>
                <a:pathLst>
                  <a:path w="4610" h="3495" extrusionOk="0">
                    <a:moveTo>
                      <a:pt x="3223" y="0"/>
                    </a:moveTo>
                    <a:cubicBezTo>
                      <a:pt x="3204" y="0"/>
                      <a:pt x="3186" y="2"/>
                      <a:pt x="3167" y="4"/>
                    </a:cubicBezTo>
                    <a:cubicBezTo>
                      <a:pt x="2569" y="87"/>
                      <a:pt x="2335" y="810"/>
                      <a:pt x="2319" y="1437"/>
                    </a:cubicBezTo>
                    <a:lnTo>
                      <a:pt x="2319" y="1437"/>
                    </a:lnTo>
                    <a:cubicBezTo>
                      <a:pt x="1957" y="1172"/>
                      <a:pt x="1484" y="956"/>
                      <a:pt x="1094" y="956"/>
                    </a:cubicBezTo>
                    <a:cubicBezTo>
                      <a:pt x="777" y="956"/>
                      <a:pt x="516" y="1098"/>
                      <a:pt x="414" y="1473"/>
                    </a:cubicBezTo>
                    <a:cubicBezTo>
                      <a:pt x="1" y="2941"/>
                      <a:pt x="2351" y="3463"/>
                      <a:pt x="2351" y="3463"/>
                    </a:cubicBezTo>
                    <a:cubicBezTo>
                      <a:pt x="2468" y="3485"/>
                      <a:pt x="2578" y="3495"/>
                      <a:pt x="2682" y="3495"/>
                    </a:cubicBezTo>
                    <a:cubicBezTo>
                      <a:pt x="4610" y="3495"/>
                      <a:pt x="4225" y="0"/>
                      <a:pt x="3223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69" name="Google Shape;1369;p48">
                <a:extLst>
                  <a:ext uri="{FF2B5EF4-FFF2-40B4-BE49-F238E27FC236}">
                    <a16:creationId xmlns:a16="http://schemas.microsoft.com/office/drawing/2014/main" id="{74C7DC1C-7685-87F7-289D-C05CD5CCC70E}"/>
                  </a:ext>
                </a:extLst>
              </p:cNvPr>
              <p:cNvSpPr/>
              <p:nvPr/>
            </p:nvSpPr>
            <p:spPr>
              <a:xfrm>
                <a:off x="8121962" y="744105"/>
                <a:ext cx="227971" cy="214364"/>
              </a:xfrm>
              <a:custGeom>
                <a:avLst/>
                <a:gdLst/>
                <a:ahLst/>
                <a:cxnLst/>
                <a:rect l="l" t="t" r="r" b="b"/>
                <a:pathLst>
                  <a:path w="4091" h="3847" extrusionOk="0">
                    <a:moveTo>
                      <a:pt x="2383" y="2019"/>
                    </a:moveTo>
                    <a:cubicBezTo>
                      <a:pt x="2524" y="2171"/>
                      <a:pt x="2579" y="2291"/>
                      <a:pt x="2568" y="2334"/>
                    </a:cubicBezTo>
                    <a:cubicBezTo>
                      <a:pt x="2568" y="2334"/>
                      <a:pt x="2546" y="2356"/>
                      <a:pt x="2513" y="2378"/>
                    </a:cubicBezTo>
                    <a:cubicBezTo>
                      <a:pt x="2481" y="2356"/>
                      <a:pt x="2415" y="2236"/>
                      <a:pt x="2383" y="2019"/>
                    </a:cubicBezTo>
                    <a:close/>
                    <a:moveTo>
                      <a:pt x="3090" y="354"/>
                    </a:moveTo>
                    <a:cubicBezTo>
                      <a:pt x="3427" y="354"/>
                      <a:pt x="3732" y="1072"/>
                      <a:pt x="3732" y="1855"/>
                    </a:cubicBezTo>
                    <a:cubicBezTo>
                      <a:pt x="3732" y="2650"/>
                      <a:pt x="3416" y="3498"/>
                      <a:pt x="2535" y="3498"/>
                    </a:cubicBezTo>
                    <a:cubicBezTo>
                      <a:pt x="2448" y="3498"/>
                      <a:pt x="2350" y="3487"/>
                      <a:pt x="2252" y="3465"/>
                    </a:cubicBezTo>
                    <a:cubicBezTo>
                      <a:pt x="2241" y="3465"/>
                      <a:pt x="958" y="3172"/>
                      <a:pt x="533" y="2465"/>
                    </a:cubicBezTo>
                    <a:cubicBezTo>
                      <a:pt x="392" y="2225"/>
                      <a:pt x="359" y="1975"/>
                      <a:pt x="435" y="1692"/>
                    </a:cubicBezTo>
                    <a:cubicBezTo>
                      <a:pt x="512" y="1431"/>
                      <a:pt x="675" y="1311"/>
                      <a:pt x="947" y="1311"/>
                    </a:cubicBezTo>
                    <a:cubicBezTo>
                      <a:pt x="1251" y="1311"/>
                      <a:pt x="1643" y="1464"/>
                      <a:pt x="2002" y="1703"/>
                    </a:cubicBezTo>
                    <a:cubicBezTo>
                      <a:pt x="2002" y="2040"/>
                      <a:pt x="2067" y="2443"/>
                      <a:pt x="2252" y="2617"/>
                    </a:cubicBezTo>
                    <a:cubicBezTo>
                      <a:pt x="2339" y="2704"/>
                      <a:pt x="2426" y="2726"/>
                      <a:pt x="2491" y="2726"/>
                    </a:cubicBezTo>
                    <a:cubicBezTo>
                      <a:pt x="2502" y="2726"/>
                      <a:pt x="2546" y="2726"/>
                      <a:pt x="2557" y="2715"/>
                    </a:cubicBezTo>
                    <a:cubicBezTo>
                      <a:pt x="2829" y="2660"/>
                      <a:pt x="2894" y="2497"/>
                      <a:pt x="2916" y="2410"/>
                    </a:cubicBezTo>
                    <a:cubicBezTo>
                      <a:pt x="2981" y="2073"/>
                      <a:pt x="2600" y="1714"/>
                      <a:pt x="2361" y="1529"/>
                    </a:cubicBezTo>
                    <a:cubicBezTo>
                      <a:pt x="2394" y="1007"/>
                      <a:pt x="2589" y="419"/>
                      <a:pt x="3090" y="354"/>
                    </a:cubicBezTo>
                    <a:close/>
                    <a:moveTo>
                      <a:pt x="3085" y="1"/>
                    </a:moveTo>
                    <a:cubicBezTo>
                      <a:pt x="3058" y="1"/>
                      <a:pt x="3031" y="2"/>
                      <a:pt x="3003" y="6"/>
                    </a:cubicBezTo>
                    <a:cubicBezTo>
                      <a:pt x="2394" y="93"/>
                      <a:pt x="2111" y="680"/>
                      <a:pt x="2024" y="1301"/>
                    </a:cubicBezTo>
                    <a:cubicBezTo>
                      <a:pt x="1654" y="1083"/>
                      <a:pt x="1273" y="952"/>
                      <a:pt x="947" y="952"/>
                    </a:cubicBezTo>
                    <a:cubicBezTo>
                      <a:pt x="512" y="952"/>
                      <a:pt x="218" y="1181"/>
                      <a:pt x="98" y="1605"/>
                    </a:cubicBezTo>
                    <a:cubicBezTo>
                      <a:pt x="0" y="1975"/>
                      <a:pt x="44" y="2323"/>
                      <a:pt x="229" y="2639"/>
                    </a:cubicBezTo>
                    <a:cubicBezTo>
                      <a:pt x="740" y="3487"/>
                      <a:pt x="2122" y="3803"/>
                      <a:pt x="2187" y="3814"/>
                    </a:cubicBezTo>
                    <a:cubicBezTo>
                      <a:pt x="2307" y="3835"/>
                      <a:pt x="2426" y="3846"/>
                      <a:pt x="2535" y="3846"/>
                    </a:cubicBezTo>
                    <a:cubicBezTo>
                      <a:pt x="3688" y="3846"/>
                      <a:pt x="4091" y="2769"/>
                      <a:pt x="4091" y="1855"/>
                    </a:cubicBezTo>
                    <a:cubicBezTo>
                      <a:pt x="4091" y="948"/>
                      <a:pt x="3711" y="1"/>
                      <a:pt x="3085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0" name="Google Shape;1370;p48">
                <a:extLst>
                  <a:ext uri="{FF2B5EF4-FFF2-40B4-BE49-F238E27FC236}">
                    <a16:creationId xmlns:a16="http://schemas.microsoft.com/office/drawing/2014/main" id="{8275D21D-E955-B81B-C94E-FE17CDC34671}"/>
                  </a:ext>
                </a:extLst>
              </p:cNvPr>
              <p:cNvSpPr/>
              <p:nvPr/>
            </p:nvSpPr>
            <p:spPr>
              <a:xfrm>
                <a:off x="8348085" y="796318"/>
                <a:ext cx="235215" cy="175526"/>
              </a:xfrm>
              <a:custGeom>
                <a:avLst/>
                <a:gdLst/>
                <a:ahLst/>
                <a:cxnLst/>
                <a:rect l="l" t="t" r="r" b="b"/>
                <a:pathLst>
                  <a:path w="4221" h="3150" extrusionOk="0">
                    <a:moveTo>
                      <a:pt x="2200" y="0"/>
                    </a:moveTo>
                    <a:cubicBezTo>
                      <a:pt x="1685" y="0"/>
                      <a:pt x="1157" y="180"/>
                      <a:pt x="772" y="636"/>
                    </a:cubicBezTo>
                    <a:cubicBezTo>
                      <a:pt x="0" y="1538"/>
                      <a:pt x="239" y="2605"/>
                      <a:pt x="609" y="2790"/>
                    </a:cubicBezTo>
                    <a:cubicBezTo>
                      <a:pt x="609" y="2790"/>
                      <a:pt x="1147" y="3149"/>
                      <a:pt x="1782" y="3149"/>
                    </a:cubicBezTo>
                    <a:cubicBezTo>
                      <a:pt x="2077" y="3149"/>
                      <a:pt x="2394" y="3072"/>
                      <a:pt x="2687" y="2844"/>
                    </a:cubicBezTo>
                    <a:cubicBezTo>
                      <a:pt x="3601" y="2126"/>
                      <a:pt x="4221" y="984"/>
                      <a:pt x="3557" y="451"/>
                    </a:cubicBezTo>
                    <a:cubicBezTo>
                      <a:pt x="3224" y="183"/>
                      <a:pt x="2719" y="0"/>
                      <a:pt x="2200" y="0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1" name="Google Shape;1371;p48">
                <a:extLst>
                  <a:ext uri="{FF2B5EF4-FFF2-40B4-BE49-F238E27FC236}">
                    <a16:creationId xmlns:a16="http://schemas.microsoft.com/office/drawing/2014/main" id="{95887936-BF05-18C0-8565-596CB05208A5}"/>
                  </a:ext>
                </a:extLst>
              </p:cNvPr>
              <p:cNvSpPr/>
              <p:nvPr/>
            </p:nvSpPr>
            <p:spPr>
              <a:xfrm>
                <a:off x="8376559" y="852933"/>
                <a:ext cx="69768" cy="118856"/>
              </a:xfrm>
              <a:custGeom>
                <a:avLst/>
                <a:gdLst/>
                <a:ahLst/>
                <a:cxnLst/>
                <a:rect l="l" t="t" r="r" b="b"/>
                <a:pathLst>
                  <a:path w="1252" h="2133" extrusionOk="0">
                    <a:moveTo>
                      <a:pt x="0" y="0"/>
                    </a:moveTo>
                    <a:lnTo>
                      <a:pt x="1251" y="2132"/>
                    </a:lnTo>
                    <a:cubicBezTo>
                      <a:pt x="1251" y="2132"/>
                      <a:pt x="338" y="185"/>
                      <a:pt x="0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2" name="Google Shape;1372;p48">
                <a:extLst>
                  <a:ext uri="{FF2B5EF4-FFF2-40B4-BE49-F238E27FC236}">
                    <a16:creationId xmlns:a16="http://schemas.microsoft.com/office/drawing/2014/main" id="{8655841C-8AFA-32A6-4583-68D13C8D6317}"/>
                  </a:ext>
                </a:extLst>
              </p:cNvPr>
              <p:cNvSpPr/>
              <p:nvPr/>
            </p:nvSpPr>
            <p:spPr>
              <a:xfrm>
                <a:off x="8365024" y="842959"/>
                <a:ext cx="92838" cy="138526"/>
              </a:xfrm>
              <a:custGeom>
                <a:avLst/>
                <a:gdLst/>
                <a:ahLst/>
                <a:cxnLst/>
                <a:rect l="l" t="t" r="r" b="b"/>
                <a:pathLst>
                  <a:path w="1666" h="2486" extrusionOk="0">
                    <a:moveTo>
                      <a:pt x="203" y="0"/>
                    </a:moveTo>
                    <a:cubicBezTo>
                      <a:pt x="142" y="0"/>
                      <a:pt x="84" y="34"/>
                      <a:pt x="55" y="92"/>
                    </a:cubicBezTo>
                    <a:cubicBezTo>
                      <a:pt x="1" y="179"/>
                      <a:pt x="33" y="288"/>
                      <a:pt x="120" y="332"/>
                    </a:cubicBezTo>
                    <a:cubicBezTo>
                      <a:pt x="305" y="429"/>
                      <a:pt x="871" y="1474"/>
                      <a:pt x="1306" y="2388"/>
                    </a:cubicBezTo>
                    <a:cubicBezTo>
                      <a:pt x="1328" y="2453"/>
                      <a:pt x="1393" y="2486"/>
                      <a:pt x="1458" y="2486"/>
                    </a:cubicBezTo>
                    <a:cubicBezTo>
                      <a:pt x="1491" y="2486"/>
                      <a:pt x="1513" y="2486"/>
                      <a:pt x="1535" y="2464"/>
                    </a:cubicBezTo>
                    <a:cubicBezTo>
                      <a:pt x="1622" y="2431"/>
                      <a:pt x="1665" y="2322"/>
                      <a:pt x="1622" y="2235"/>
                    </a:cubicBezTo>
                    <a:cubicBezTo>
                      <a:pt x="1404" y="1768"/>
                      <a:pt x="653" y="223"/>
                      <a:pt x="294" y="27"/>
                    </a:cubicBezTo>
                    <a:cubicBezTo>
                      <a:pt x="265" y="9"/>
                      <a:pt x="234" y="0"/>
                      <a:pt x="20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3" name="Google Shape;1373;p48">
                <a:extLst>
                  <a:ext uri="{FF2B5EF4-FFF2-40B4-BE49-F238E27FC236}">
                    <a16:creationId xmlns:a16="http://schemas.microsoft.com/office/drawing/2014/main" id="{33806379-620C-A4D4-5741-9E0F4507310D}"/>
                  </a:ext>
                </a:extLst>
              </p:cNvPr>
              <p:cNvSpPr/>
              <p:nvPr/>
            </p:nvSpPr>
            <p:spPr>
              <a:xfrm>
                <a:off x="8413503" y="811698"/>
                <a:ext cx="87377" cy="137635"/>
              </a:xfrm>
              <a:custGeom>
                <a:avLst/>
                <a:gdLst/>
                <a:ahLst/>
                <a:cxnLst/>
                <a:rect l="l" t="t" r="r" b="b"/>
                <a:pathLst>
                  <a:path w="1568" h="2470" extrusionOk="0">
                    <a:moveTo>
                      <a:pt x="1" y="1"/>
                    </a:moveTo>
                    <a:lnTo>
                      <a:pt x="1567" y="2470"/>
                    </a:lnTo>
                    <a:cubicBezTo>
                      <a:pt x="1567" y="2470"/>
                      <a:pt x="436" y="240"/>
                      <a:pt x="1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4" name="Google Shape;1374;p48">
                <a:extLst>
                  <a:ext uri="{FF2B5EF4-FFF2-40B4-BE49-F238E27FC236}">
                    <a16:creationId xmlns:a16="http://schemas.microsoft.com/office/drawing/2014/main" id="{9A8E938C-0DC2-2DD7-4AB3-00621F1CF54B}"/>
                  </a:ext>
                </a:extLst>
              </p:cNvPr>
              <p:cNvSpPr/>
              <p:nvPr/>
            </p:nvSpPr>
            <p:spPr>
              <a:xfrm>
                <a:off x="8402024" y="801723"/>
                <a:ext cx="110391" cy="157360"/>
              </a:xfrm>
              <a:custGeom>
                <a:avLst/>
                <a:gdLst/>
                <a:ahLst/>
                <a:cxnLst/>
                <a:rect l="l" t="t" r="r" b="b"/>
                <a:pathLst>
                  <a:path w="1981" h="2824" extrusionOk="0">
                    <a:moveTo>
                      <a:pt x="194" y="1"/>
                    </a:moveTo>
                    <a:cubicBezTo>
                      <a:pt x="136" y="1"/>
                      <a:pt x="80" y="34"/>
                      <a:pt x="44" y="93"/>
                    </a:cubicBezTo>
                    <a:cubicBezTo>
                      <a:pt x="0" y="180"/>
                      <a:pt x="33" y="288"/>
                      <a:pt x="120" y="332"/>
                    </a:cubicBezTo>
                    <a:cubicBezTo>
                      <a:pt x="381" y="484"/>
                      <a:pt x="1153" y="1822"/>
                      <a:pt x="1621" y="2725"/>
                    </a:cubicBezTo>
                    <a:cubicBezTo>
                      <a:pt x="1643" y="2790"/>
                      <a:pt x="1708" y="2823"/>
                      <a:pt x="1773" y="2823"/>
                    </a:cubicBezTo>
                    <a:cubicBezTo>
                      <a:pt x="1806" y="2823"/>
                      <a:pt x="1828" y="2823"/>
                      <a:pt x="1850" y="2801"/>
                    </a:cubicBezTo>
                    <a:cubicBezTo>
                      <a:pt x="1937" y="2758"/>
                      <a:pt x="1980" y="2660"/>
                      <a:pt x="1937" y="2573"/>
                    </a:cubicBezTo>
                    <a:cubicBezTo>
                      <a:pt x="1741" y="2192"/>
                      <a:pt x="751" y="277"/>
                      <a:pt x="283" y="27"/>
                    </a:cubicBezTo>
                    <a:cubicBezTo>
                      <a:pt x="254" y="9"/>
                      <a:pt x="224" y="1"/>
                      <a:pt x="194" y="1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5" name="Google Shape;1375;p48">
                <a:extLst>
                  <a:ext uri="{FF2B5EF4-FFF2-40B4-BE49-F238E27FC236}">
                    <a16:creationId xmlns:a16="http://schemas.microsoft.com/office/drawing/2014/main" id="{ED339C27-4EC8-E95F-3A5F-C94215FBF199}"/>
                  </a:ext>
                </a:extLst>
              </p:cNvPr>
              <p:cNvSpPr/>
              <p:nvPr/>
            </p:nvSpPr>
            <p:spPr>
              <a:xfrm>
                <a:off x="8192284" y="999597"/>
                <a:ext cx="72777" cy="115234"/>
              </a:xfrm>
              <a:custGeom>
                <a:avLst/>
                <a:gdLst/>
                <a:ahLst/>
                <a:cxnLst/>
                <a:rect l="l" t="t" r="r" b="b"/>
                <a:pathLst>
                  <a:path w="1306" h="2068" extrusionOk="0">
                    <a:moveTo>
                      <a:pt x="1306" y="1"/>
                    </a:moveTo>
                    <a:cubicBezTo>
                      <a:pt x="1305" y="1"/>
                      <a:pt x="0" y="567"/>
                      <a:pt x="131" y="2068"/>
                    </a:cubicBezTo>
                    <a:lnTo>
                      <a:pt x="1306" y="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6" name="Google Shape;1376;p48">
                <a:extLst>
                  <a:ext uri="{FF2B5EF4-FFF2-40B4-BE49-F238E27FC236}">
                    <a16:creationId xmlns:a16="http://schemas.microsoft.com/office/drawing/2014/main" id="{C5A4EF5A-3FDC-B831-EC6C-FE1CAE36D316}"/>
                  </a:ext>
                </a:extLst>
              </p:cNvPr>
              <p:cNvSpPr/>
              <p:nvPr/>
            </p:nvSpPr>
            <p:spPr>
              <a:xfrm>
                <a:off x="8181976" y="989846"/>
                <a:ext cx="94621" cy="134681"/>
              </a:xfrm>
              <a:custGeom>
                <a:avLst/>
                <a:gdLst/>
                <a:ahLst/>
                <a:cxnLst/>
                <a:rect l="l" t="t" r="r" b="b"/>
                <a:pathLst>
                  <a:path w="1698" h="2417" extrusionOk="0">
                    <a:moveTo>
                      <a:pt x="1493" y="0"/>
                    </a:moveTo>
                    <a:cubicBezTo>
                      <a:pt x="1470" y="0"/>
                      <a:pt x="1447" y="5"/>
                      <a:pt x="1425" y="13"/>
                    </a:cubicBezTo>
                    <a:cubicBezTo>
                      <a:pt x="1414" y="24"/>
                      <a:pt x="0" y="644"/>
                      <a:pt x="142" y="2254"/>
                    </a:cubicBezTo>
                    <a:cubicBezTo>
                      <a:pt x="142" y="2341"/>
                      <a:pt x="229" y="2417"/>
                      <a:pt x="316" y="2417"/>
                    </a:cubicBezTo>
                    <a:lnTo>
                      <a:pt x="327" y="2417"/>
                    </a:lnTo>
                    <a:cubicBezTo>
                      <a:pt x="425" y="2406"/>
                      <a:pt x="501" y="2319"/>
                      <a:pt x="490" y="2221"/>
                    </a:cubicBezTo>
                    <a:cubicBezTo>
                      <a:pt x="370" y="872"/>
                      <a:pt x="1512" y="361"/>
                      <a:pt x="1567" y="339"/>
                    </a:cubicBezTo>
                    <a:cubicBezTo>
                      <a:pt x="1654" y="296"/>
                      <a:pt x="1697" y="198"/>
                      <a:pt x="1654" y="111"/>
                    </a:cubicBezTo>
                    <a:cubicBezTo>
                      <a:pt x="1629" y="37"/>
                      <a:pt x="1562" y="0"/>
                      <a:pt x="149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7" name="Google Shape;1377;p48">
                <a:extLst>
                  <a:ext uri="{FF2B5EF4-FFF2-40B4-BE49-F238E27FC236}">
                    <a16:creationId xmlns:a16="http://schemas.microsoft.com/office/drawing/2014/main" id="{FD04CF88-D6AD-F6D6-1CFC-FC6A0560C5FB}"/>
                  </a:ext>
                </a:extLst>
              </p:cNvPr>
              <p:cNvSpPr/>
              <p:nvPr/>
            </p:nvSpPr>
            <p:spPr>
              <a:xfrm>
                <a:off x="8462650" y="796541"/>
                <a:ext cx="69155" cy="109160"/>
              </a:xfrm>
              <a:custGeom>
                <a:avLst/>
                <a:gdLst/>
                <a:ahLst/>
                <a:cxnLst/>
                <a:rect l="l" t="t" r="r" b="b"/>
                <a:pathLst>
                  <a:path w="1241" h="1959" extrusionOk="0">
                    <a:moveTo>
                      <a:pt x="0" y="1"/>
                    </a:moveTo>
                    <a:lnTo>
                      <a:pt x="1240" y="1959"/>
                    </a:lnTo>
                    <a:cubicBezTo>
                      <a:pt x="1240" y="1959"/>
                      <a:pt x="533" y="262"/>
                      <a:pt x="0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8" name="Google Shape;1378;p48">
                <a:extLst>
                  <a:ext uri="{FF2B5EF4-FFF2-40B4-BE49-F238E27FC236}">
                    <a16:creationId xmlns:a16="http://schemas.microsoft.com/office/drawing/2014/main" id="{04251E98-8E44-EA55-C1C8-010789E073A2}"/>
                  </a:ext>
                </a:extLst>
              </p:cNvPr>
              <p:cNvSpPr/>
              <p:nvPr/>
            </p:nvSpPr>
            <p:spPr>
              <a:xfrm>
                <a:off x="8451116" y="787012"/>
                <a:ext cx="91612" cy="128385"/>
              </a:xfrm>
              <a:custGeom>
                <a:avLst/>
                <a:gdLst/>
                <a:ahLst/>
                <a:cxnLst/>
                <a:rect l="l" t="t" r="r" b="b"/>
                <a:pathLst>
                  <a:path w="1644" h="2304" extrusionOk="0">
                    <a:moveTo>
                      <a:pt x="197" y="0"/>
                    </a:moveTo>
                    <a:cubicBezTo>
                      <a:pt x="132" y="0"/>
                      <a:pt x="74" y="34"/>
                      <a:pt x="44" y="95"/>
                    </a:cubicBezTo>
                    <a:cubicBezTo>
                      <a:pt x="0" y="182"/>
                      <a:pt x="33" y="291"/>
                      <a:pt x="131" y="335"/>
                    </a:cubicBezTo>
                    <a:cubicBezTo>
                      <a:pt x="479" y="498"/>
                      <a:pt x="1023" y="1564"/>
                      <a:pt x="1284" y="2195"/>
                    </a:cubicBezTo>
                    <a:cubicBezTo>
                      <a:pt x="1306" y="2260"/>
                      <a:pt x="1371" y="2304"/>
                      <a:pt x="1447" y="2304"/>
                    </a:cubicBezTo>
                    <a:cubicBezTo>
                      <a:pt x="1469" y="2304"/>
                      <a:pt x="1491" y="2293"/>
                      <a:pt x="1513" y="2293"/>
                    </a:cubicBezTo>
                    <a:cubicBezTo>
                      <a:pt x="1600" y="2249"/>
                      <a:pt x="1643" y="2151"/>
                      <a:pt x="1610" y="2054"/>
                    </a:cubicBezTo>
                    <a:cubicBezTo>
                      <a:pt x="1534" y="1880"/>
                      <a:pt x="860" y="291"/>
                      <a:pt x="283" y="19"/>
                    </a:cubicBezTo>
                    <a:cubicBezTo>
                      <a:pt x="254" y="6"/>
                      <a:pt x="225" y="0"/>
                      <a:pt x="197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79" name="Google Shape;1379;p48">
                <a:extLst>
                  <a:ext uri="{FF2B5EF4-FFF2-40B4-BE49-F238E27FC236}">
                    <a16:creationId xmlns:a16="http://schemas.microsoft.com/office/drawing/2014/main" id="{0307949B-D0D2-50B0-C037-7339926D8B2A}"/>
                  </a:ext>
                </a:extLst>
              </p:cNvPr>
              <p:cNvSpPr/>
              <p:nvPr/>
            </p:nvSpPr>
            <p:spPr>
              <a:xfrm>
                <a:off x="8123188" y="973575"/>
                <a:ext cx="135802" cy="24964"/>
              </a:xfrm>
              <a:custGeom>
                <a:avLst/>
                <a:gdLst/>
                <a:ahLst/>
                <a:cxnLst/>
                <a:rect l="l" t="t" r="r" b="b"/>
                <a:pathLst>
                  <a:path w="2437" h="448" extrusionOk="0">
                    <a:moveTo>
                      <a:pt x="0" y="0"/>
                    </a:moveTo>
                    <a:cubicBezTo>
                      <a:pt x="0" y="0"/>
                      <a:pt x="437" y="447"/>
                      <a:pt x="1184" y="447"/>
                    </a:cubicBezTo>
                    <a:cubicBezTo>
                      <a:pt x="1537" y="447"/>
                      <a:pt x="1959" y="347"/>
                      <a:pt x="2437" y="55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380" name="Google Shape;1380;p48">
                <a:extLst>
                  <a:ext uri="{FF2B5EF4-FFF2-40B4-BE49-F238E27FC236}">
                    <a16:creationId xmlns:a16="http://schemas.microsoft.com/office/drawing/2014/main" id="{F70211E6-782E-A084-1305-19C2BB8370F9}"/>
                  </a:ext>
                </a:extLst>
              </p:cNvPr>
              <p:cNvSpPr/>
              <p:nvPr/>
            </p:nvSpPr>
            <p:spPr>
              <a:xfrm>
                <a:off x="8112267" y="963934"/>
                <a:ext cx="158259" cy="44244"/>
              </a:xfrm>
              <a:custGeom>
                <a:avLst/>
                <a:gdLst/>
                <a:ahLst/>
                <a:cxnLst/>
                <a:rect l="l" t="t" r="r" b="b"/>
                <a:pathLst>
                  <a:path w="2840" h="794" extrusionOk="0">
                    <a:moveTo>
                      <a:pt x="200" y="0"/>
                    </a:moveTo>
                    <a:cubicBezTo>
                      <a:pt x="157" y="0"/>
                      <a:pt x="113" y="17"/>
                      <a:pt x="76" y="53"/>
                    </a:cubicBezTo>
                    <a:cubicBezTo>
                      <a:pt x="11" y="119"/>
                      <a:pt x="0" y="228"/>
                      <a:pt x="76" y="304"/>
                    </a:cubicBezTo>
                    <a:cubicBezTo>
                      <a:pt x="76" y="304"/>
                      <a:pt x="566" y="793"/>
                      <a:pt x="1393" y="793"/>
                    </a:cubicBezTo>
                    <a:cubicBezTo>
                      <a:pt x="1773" y="793"/>
                      <a:pt x="2219" y="695"/>
                      <a:pt x="2731" y="380"/>
                    </a:cubicBezTo>
                    <a:cubicBezTo>
                      <a:pt x="2818" y="336"/>
                      <a:pt x="2840" y="228"/>
                      <a:pt x="2785" y="140"/>
                    </a:cubicBezTo>
                    <a:cubicBezTo>
                      <a:pt x="2756" y="82"/>
                      <a:pt x="2698" y="53"/>
                      <a:pt x="2637" y="53"/>
                    </a:cubicBezTo>
                    <a:cubicBezTo>
                      <a:pt x="2606" y="53"/>
                      <a:pt x="2575" y="61"/>
                      <a:pt x="2546" y="75"/>
                    </a:cubicBezTo>
                    <a:cubicBezTo>
                      <a:pt x="2095" y="351"/>
                      <a:pt x="1702" y="444"/>
                      <a:pt x="1376" y="444"/>
                    </a:cubicBezTo>
                    <a:cubicBezTo>
                      <a:pt x="727" y="444"/>
                      <a:pt x="348" y="75"/>
                      <a:pt x="327" y="53"/>
                    </a:cubicBezTo>
                    <a:cubicBezTo>
                      <a:pt x="293" y="20"/>
                      <a:pt x="247" y="0"/>
                      <a:pt x="200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381" name="Google Shape;1381;p48">
            <a:extLst>
              <a:ext uri="{FF2B5EF4-FFF2-40B4-BE49-F238E27FC236}">
                <a16:creationId xmlns:a16="http://schemas.microsoft.com/office/drawing/2014/main" id="{40B57756-8EC5-5271-6C36-69A43F4955F8}"/>
              </a:ext>
            </a:extLst>
          </p:cNvPr>
          <p:cNvGrpSpPr/>
          <p:nvPr/>
        </p:nvGrpSpPr>
        <p:grpSpPr>
          <a:xfrm>
            <a:off x="6854825" y="3213514"/>
            <a:ext cx="1786785" cy="1588052"/>
            <a:chOff x="9308950" y="1090789"/>
            <a:chExt cx="1786785" cy="1588052"/>
          </a:xfrm>
        </p:grpSpPr>
        <p:sp>
          <p:nvSpPr>
            <p:cNvPr id="1382" name="Google Shape;1382;p48">
              <a:extLst>
                <a:ext uri="{FF2B5EF4-FFF2-40B4-BE49-F238E27FC236}">
                  <a16:creationId xmlns:a16="http://schemas.microsoft.com/office/drawing/2014/main" id="{F25E899C-A3EC-5BD7-AD2F-A29B95649F0D}"/>
                </a:ext>
              </a:extLst>
            </p:cNvPr>
            <p:cNvSpPr/>
            <p:nvPr/>
          </p:nvSpPr>
          <p:spPr>
            <a:xfrm>
              <a:off x="9313377" y="1094031"/>
              <a:ext cx="1782358" cy="1584810"/>
            </a:xfrm>
            <a:custGeom>
              <a:avLst/>
              <a:gdLst/>
              <a:ahLst/>
              <a:cxnLst/>
              <a:rect l="l" t="t" r="r" b="b"/>
              <a:pathLst>
                <a:path w="43443" h="38628" extrusionOk="0">
                  <a:moveTo>
                    <a:pt x="21910" y="1"/>
                  </a:moveTo>
                  <a:cubicBezTo>
                    <a:pt x="21856" y="1"/>
                    <a:pt x="21802" y="55"/>
                    <a:pt x="21802" y="108"/>
                  </a:cubicBezTo>
                  <a:cubicBezTo>
                    <a:pt x="13885" y="176"/>
                    <a:pt x="7420" y="6305"/>
                    <a:pt x="6828" y="14074"/>
                  </a:cubicBezTo>
                  <a:cubicBezTo>
                    <a:pt x="6720" y="13808"/>
                    <a:pt x="6577" y="13688"/>
                    <a:pt x="6413" y="13688"/>
                  </a:cubicBezTo>
                  <a:cubicBezTo>
                    <a:pt x="6006" y="13688"/>
                    <a:pt x="5472" y="14429"/>
                    <a:pt x="5041" y="15512"/>
                  </a:cubicBezTo>
                  <a:cubicBezTo>
                    <a:pt x="5000" y="15432"/>
                    <a:pt x="4960" y="15364"/>
                    <a:pt x="4906" y="15297"/>
                  </a:cubicBezTo>
                  <a:cubicBezTo>
                    <a:pt x="4920" y="15216"/>
                    <a:pt x="4920" y="15163"/>
                    <a:pt x="4920" y="15163"/>
                  </a:cubicBezTo>
                  <a:cubicBezTo>
                    <a:pt x="4933" y="15095"/>
                    <a:pt x="4893" y="15042"/>
                    <a:pt x="4839" y="15028"/>
                  </a:cubicBezTo>
                  <a:cubicBezTo>
                    <a:pt x="4772" y="15028"/>
                    <a:pt x="4718" y="15069"/>
                    <a:pt x="4705" y="15122"/>
                  </a:cubicBezTo>
                  <a:cubicBezTo>
                    <a:pt x="4705" y="15122"/>
                    <a:pt x="4705" y="15136"/>
                    <a:pt x="4705" y="15136"/>
                  </a:cubicBezTo>
                  <a:cubicBezTo>
                    <a:pt x="4604" y="15089"/>
                    <a:pt x="4490" y="15062"/>
                    <a:pt x="4355" y="15062"/>
                  </a:cubicBezTo>
                  <a:cubicBezTo>
                    <a:pt x="4221" y="15062"/>
                    <a:pt x="4066" y="15089"/>
                    <a:pt x="3885" y="15149"/>
                  </a:cubicBezTo>
                  <a:cubicBezTo>
                    <a:pt x="2904" y="15458"/>
                    <a:pt x="2904" y="16171"/>
                    <a:pt x="2581" y="16937"/>
                  </a:cubicBezTo>
                  <a:cubicBezTo>
                    <a:pt x="2541" y="16950"/>
                    <a:pt x="2500" y="16964"/>
                    <a:pt x="2487" y="17004"/>
                  </a:cubicBezTo>
                  <a:cubicBezTo>
                    <a:pt x="2487" y="17018"/>
                    <a:pt x="2447" y="17125"/>
                    <a:pt x="2393" y="17300"/>
                  </a:cubicBezTo>
                  <a:cubicBezTo>
                    <a:pt x="2285" y="17461"/>
                    <a:pt x="2164" y="17636"/>
                    <a:pt x="2016" y="17784"/>
                  </a:cubicBezTo>
                  <a:cubicBezTo>
                    <a:pt x="0" y="19800"/>
                    <a:pt x="605" y="22421"/>
                    <a:pt x="1062" y="24666"/>
                  </a:cubicBezTo>
                  <a:cubicBezTo>
                    <a:pt x="1909" y="28900"/>
                    <a:pt x="7070" y="32368"/>
                    <a:pt x="7837" y="33873"/>
                  </a:cubicBezTo>
                  <a:cubicBezTo>
                    <a:pt x="7998" y="34209"/>
                    <a:pt x="7675" y="36642"/>
                    <a:pt x="7837" y="37690"/>
                  </a:cubicBezTo>
                  <a:cubicBezTo>
                    <a:pt x="7943" y="38381"/>
                    <a:pt x="10249" y="38626"/>
                    <a:pt x="12526" y="38626"/>
                  </a:cubicBezTo>
                  <a:cubicBezTo>
                    <a:pt x="14281" y="38626"/>
                    <a:pt x="16019" y="38481"/>
                    <a:pt x="16721" y="38282"/>
                  </a:cubicBezTo>
                  <a:cubicBezTo>
                    <a:pt x="16721" y="38309"/>
                    <a:pt x="16721" y="38349"/>
                    <a:pt x="16721" y="38376"/>
                  </a:cubicBezTo>
                  <a:cubicBezTo>
                    <a:pt x="16721" y="38443"/>
                    <a:pt x="16762" y="38483"/>
                    <a:pt x="16829" y="38497"/>
                  </a:cubicBezTo>
                  <a:cubicBezTo>
                    <a:pt x="16896" y="38497"/>
                    <a:pt x="16936" y="38443"/>
                    <a:pt x="16936" y="38376"/>
                  </a:cubicBezTo>
                  <a:cubicBezTo>
                    <a:pt x="17800" y="38407"/>
                    <a:pt x="23451" y="38603"/>
                    <a:pt x="26526" y="38603"/>
                  </a:cubicBezTo>
                  <a:cubicBezTo>
                    <a:pt x="27469" y="38603"/>
                    <a:pt x="28169" y="38584"/>
                    <a:pt x="28415" y="38537"/>
                  </a:cubicBezTo>
                  <a:cubicBezTo>
                    <a:pt x="28415" y="38524"/>
                    <a:pt x="28429" y="38524"/>
                    <a:pt x="28429" y="38524"/>
                  </a:cubicBezTo>
                  <a:cubicBezTo>
                    <a:pt x="29187" y="38589"/>
                    <a:pt x="30083" y="38628"/>
                    <a:pt x="30982" y="38628"/>
                  </a:cubicBezTo>
                  <a:cubicBezTo>
                    <a:pt x="33236" y="38628"/>
                    <a:pt x="35501" y="38382"/>
                    <a:pt x="35606" y="37690"/>
                  </a:cubicBezTo>
                  <a:cubicBezTo>
                    <a:pt x="35768" y="36642"/>
                    <a:pt x="35445" y="34209"/>
                    <a:pt x="35606" y="33873"/>
                  </a:cubicBezTo>
                  <a:cubicBezTo>
                    <a:pt x="36359" y="32368"/>
                    <a:pt x="41534" y="28900"/>
                    <a:pt x="42381" y="24666"/>
                  </a:cubicBezTo>
                  <a:cubicBezTo>
                    <a:pt x="42824" y="22421"/>
                    <a:pt x="43443" y="19800"/>
                    <a:pt x="41427" y="17784"/>
                  </a:cubicBezTo>
                  <a:cubicBezTo>
                    <a:pt x="41265" y="17636"/>
                    <a:pt x="41144" y="17461"/>
                    <a:pt x="41050" y="17300"/>
                  </a:cubicBezTo>
                  <a:cubicBezTo>
                    <a:pt x="40996" y="17125"/>
                    <a:pt x="40956" y="17018"/>
                    <a:pt x="40956" y="17004"/>
                  </a:cubicBezTo>
                  <a:cubicBezTo>
                    <a:pt x="40929" y="16964"/>
                    <a:pt x="40902" y="16950"/>
                    <a:pt x="40862" y="16937"/>
                  </a:cubicBezTo>
                  <a:cubicBezTo>
                    <a:pt x="40526" y="16171"/>
                    <a:pt x="40539" y="15458"/>
                    <a:pt x="39558" y="15149"/>
                  </a:cubicBezTo>
                  <a:cubicBezTo>
                    <a:pt x="39377" y="15089"/>
                    <a:pt x="39219" y="15062"/>
                    <a:pt x="39083" y="15062"/>
                  </a:cubicBezTo>
                  <a:cubicBezTo>
                    <a:pt x="38947" y="15062"/>
                    <a:pt x="38832" y="15089"/>
                    <a:pt x="38738" y="15136"/>
                  </a:cubicBezTo>
                  <a:cubicBezTo>
                    <a:pt x="38738" y="15136"/>
                    <a:pt x="38738" y="15122"/>
                    <a:pt x="38738" y="15122"/>
                  </a:cubicBezTo>
                  <a:cubicBezTo>
                    <a:pt x="38725" y="15069"/>
                    <a:pt x="38658" y="15028"/>
                    <a:pt x="38604" y="15028"/>
                  </a:cubicBezTo>
                  <a:cubicBezTo>
                    <a:pt x="38537" y="15042"/>
                    <a:pt x="38496" y="15095"/>
                    <a:pt x="38510" y="15163"/>
                  </a:cubicBezTo>
                  <a:cubicBezTo>
                    <a:pt x="38510" y="15163"/>
                    <a:pt x="38523" y="15216"/>
                    <a:pt x="38537" y="15297"/>
                  </a:cubicBezTo>
                  <a:cubicBezTo>
                    <a:pt x="38483" y="15364"/>
                    <a:pt x="38429" y="15432"/>
                    <a:pt x="38402" y="15512"/>
                  </a:cubicBezTo>
                  <a:cubicBezTo>
                    <a:pt x="37968" y="14426"/>
                    <a:pt x="37436" y="13692"/>
                    <a:pt x="37026" y="13692"/>
                  </a:cubicBezTo>
                  <a:cubicBezTo>
                    <a:pt x="37005" y="13692"/>
                    <a:pt x="36984" y="13694"/>
                    <a:pt x="36964" y="13698"/>
                  </a:cubicBezTo>
                  <a:cubicBezTo>
                    <a:pt x="36655" y="10633"/>
                    <a:pt x="35432" y="7837"/>
                    <a:pt x="33563" y="5593"/>
                  </a:cubicBezTo>
                  <a:cubicBezTo>
                    <a:pt x="33617" y="5552"/>
                    <a:pt x="33671" y="5525"/>
                    <a:pt x="33725" y="5498"/>
                  </a:cubicBezTo>
                  <a:cubicBezTo>
                    <a:pt x="33778" y="5472"/>
                    <a:pt x="33792" y="5404"/>
                    <a:pt x="33752" y="5351"/>
                  </a:cubicBezTo>
                  <a:cubicBezTo>
                    <a:pt x="33734" y="5315"/>
                    <a:pt x="33698" y="5291"/>
                    <a:pt x="33660" y="5291"/>
                  </a:cubicBezTo>
                  <a:cubicBezTo>
                    <a:pt x="33641" y="5291"/>
                    <a:pt x="33622" y="5297"/>
                    <a:pt x="33604" y="5310"/>
                  </a:cubicBezTo>
                  <a:cubicBezTo>
                    <a:pt x="33536" y="5351"/>
                    <a:pt x="33483" y="5377"/>
                    <a:pt x="33415" y="5418"/>
                  </a:cubicBezTo>
                  <a:cubicBezTo>
                    <a:pt x="31682" y="3388"/>
                    <a:pt x="29437" y="1829"/>
                    <a:pt x="26870" y="942"/>
                  </a:cubicBezTo>
                  <a:cubicBezTo>
                    <a:pt x="26533" y="619"/>
                    <a:pt x="26332" y="458"/>
                    <a:pt x="26318" y="445"/>
                  </a:cubicBezTo>
                  <a:cubicBezTo>
                    <a:pt x="26302" y="428"/>
                    <a:pt x="26278" y="420"/>
                    <a:pt x="26253" y="420"/>
                  </a:cubicBezTo>
                  <a:cubicBezTo>
                    <a:pt x="26220" y="420"/>
                    <a:pt x="26186" y="435"/>
                    <a:pt x="26171" y="458"/>
                  </a:cubicBezTo>
                  <a:cubicBezTo>
                    <a:pt x="26130" y="512"/>
                    <a:pt x="26130" y="579"/>
                    <a:pt x="26184" y="619"/>
                  </a:cubicBezTo>
                  <a:cubicBezTo>
                    <a:pt x="26184" y="619"/>
                    <a:pt x="26251" y="673"/>
                    <a:pt x="26359" y="781"/>
                  </a:cubicBezTo>
                  <a:cubicBezTo>
                    <a:pt x="24988" y="350"/>
                    <a:pt x="23536" y="122"/>
                    <a:pt x="22017" y="108"/>
                  </a:cubicBezTo>
                  <a:cubicBezTo>
                    <a:pt x="22017" y="55"/>
                    <a:pt x="21977" y="1"/>
                    <a:pt x="21910" y="1"/>
                  </a:cubicBezTo>
                  <a:close/>
                </a:path>
              </a:pathLst>
            </a:custGeom>
            <a:solidFill>
              <a:srgbClr val="FFFFFF"/>
            </a:solidFill>
            <a:ln w="76200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  <a:effectLst>
              <a:outerShdw blurRad="57150" dist="28575" dir="3540000" algn="bl" rotWithShape="0">
                <a:schemeClr val="dk1">
                  <a:alpha val="41000"/>
                </a:scheme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3" name="Google Shape;1383;p48">
              <a:extLst>
                <a:ext uri="{FF2B5EF4-FFF2-40B4-BE49-F238E27FC236}">
                  <a16:creationId xmlns:a16="http://schemas.microsoft.com/office/drawing/2014/main" id="{58224C29-4218-B1BF-B964-168BE0FB25C6}"/>
                </a:ext>
              </a:extLst>
            </p:cNvPr>
            <p:cNvSpPr/>
            <p:nvPr/>
          </p:nvSpPr>
          <p:spPr>
            <a:xfrm>
              <a:off x="9586874" y="1095179"/>
              <a:ext cx="1241943" cy="1242477"/>
            </a:xfrm>
            <a:custGeom>
              <a:avLst/>
              <a:gdLst/>
              <a:ahLst/>
              <a:cxnLst/>
              <a:rect l="l" t="t" r="r" b="b"/>
              <a:pathLst>
                <a:path w="30271" h="30284" extrusionOk="0">
                  <a:moveTo>
                    <a:pt x="15136" y="1"/>
                  </a:moveTo>
                  <a:cubicBezTo>
                    <a:pt x="6775" y="1"/>
                    <a:pt x="1" y="6788"/>
                    <a:pt x="1" y="15149"/>
                  </a:cubicBezTo>
                  <a:cubicBezTo>
                    <a:pt x="1" y="23509"/>
                    <a:pt x="6775" y="30284"/>
                    <a:pt x="15136" y="30284"/>
                  </a:cubicBezTo>
                  <a:cubicBezTo>
                    <a:pt x="23496" y="30284"/>
                    <a:pt x="30271" y="23509"/>
                    <a:pt x="30271" y="15149"/>
                  </a:cubicBezTo>
                  <a:cubicBezTo>
                    <a:pt x="30271" y="6788"/>
                    <a:pt x="23496" y="1"/>
                    <a:pt x="15136" y="1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4" name="Google Shape;1384;p48">
              <a:extLst>
                <a:ext uri="{FF2B5EF4-FFF2-40B4-BE49-F238E27FC236}">
                  <a16:creationId xmlns:a16="http://schemas.microsoft.com/office/drawing/2014/main" id="{A7E50622-9DF1-DD6C-9E25-18F488C71278}"/>
                </a:ext>
              </a:extLst>
            </p:cNvPr>
            <p:cNvSpPr/>
            <p:nvPr/>
          </p:nvSpPr>
          <p:spPr>
            <a:xfrm>
              <a:off x="9582484" y="1090789"/>
              <a:ext cx="1251298" cy="1251298"/>
            </a:xfrm>
            <a:custGeom>
              <a:avLst/>
              <a:gdLst/>
              <a:ahLst/>
              <a:cxnLst/>
              <a:rect l="l" t="t" r="r" b="b"/>
              <a:pathLst>
                <a:path w="30499" h="30499" extrusionOk="0">
                  <a:moveTo>
                    <a:pt x="7971" y="7648"/>
                  </a:moveTo>
                  <a:cubicBezTo>
                    <a:pt x="9947" y="8078"/>
                    <a:pt x="12433" y="8455"/>
                    <a:pt x="15135" y="8468"/>
                  </a:cubicBezTo>
                  <a:lnTo>
                    <a:pt x="15135" y="15135"/>
                  </a:lnTo>
                  <a:lnTo>
                    <a:pt x="6976" y="15135"/>
                  </a:lnTo>
                  <a:cubicBezTo>
                    <a:pt x="6990" y="13213"/>
                    <a:pt x="7191" y="11452"/>
                    <a:pt x="7460" y="9933"/>
                  </a:cubicBezTo>
                  <a:cubicBezTo>
                    <a:pt x="7608" y="9127"/>
                    <a:pt x="7783" y="8374"/>
                    <a:pt x="7971" y="7648"/>
                  </a:cubicBezTo>
                  <a:close/>
                  <a:moveTo>
                    <a:pt x="24006" y="6963"/>
                  </a:moveTo>
                  <a:cubicBezTo>
                    <a:pt x="24168" y="7366"/>
                    <a:pt x="24329" y="7769"/>
                    <a:pt x="24490" y="8199"/>
                  </a:cubicBezTo>
                  <a:cubicBezTo>
                    <a:pt x="25297" y="10551"/>
                    <a:pt x="25566" y="12877"/>
                    <a:pt x="25472" y="15135"/>
                  </a:cubicBezTo>
                  <a:lnTo>
                    <a:pt x="15350" y="15135"/>
                  </a:lnTo>
                  <a:lnTo>
                    <a:pt x="15350" y="8468"/>
                  </a:lnTo>
                  <a:cubicBezTo>
                    <a:pt x="18133" y="8455"/>
                    <a:pt x="21117" y="8065"/>
                    <a:pt x="24006" y="6963"/>
                  </a:cubicBezTo>
                  <a:close/>
                  <a:moveTo>
                    <a:pt x="15135" y="15363"/>
                  </a:moveTo>
                  <a:lnTo>
                    <a:pt x="15135" y="20404"/>
                  </a:lnTo>
                  <a:cubicBezTo>
                    <a:pt x="12743" y="20417"/>
                    <a:pt x="10202" y="20740"/>
                    <a:pt x="7648" y="21546"/>
                  </a:cubicBezTo>
                  <a:cubicBezTo>
                    <a:pt x="7151" y="19382"/>
                    <a:pt x="6963" y="17285"/>
                    <a:pt x="6976" y="15363"/>
                  </a:cubicBezTo>
                  <a:close/>
                  <a:moveTo>
                    <a:pt x="25458" y="15363"/>
                  </a:moveTo>
                  <a:cubicBezTo>
                    <a:pt x="25337" y="17554"/>
                    <a:pt x="24867" y="19691"/>
                    <a:pt x="24181" y="21681"/>
                  </a:cubicBezTo>
                  <a:cubicBezTo>
                    <a:pt x="21910" y="21036"/>
                    <a:pt x="18805" y="20404"/>
                    <a:pt x="15350" y="20404"/>
                  </a:cubicBezTo>
                  <a:lnTo>
                    <a:pt x="15350" y="15363"/>
                  </a:lnTo>
                  <a:close/>
                  <a:moveTo>
                    <a:pt x="15243" y="0"/>
                  </a:moveTo>
                  <a:cubicBezTo>
                    <a:pt x="15189" y="0"/>
                    <a:pt x="15135" y="54"/>
                    <a:pt x="15135" y="108"/>
                  </a:cubicBezTo>
                  <a:lnTo>
                    <a:pt x="15135" y="8239"/>
                  </a:lnTo>
                  <a:cubicBezTo>
                    <a:pt x="12447" y="8226"/>
                    <a:pt x="9987" y="7863"/>
                    <a:pt x="8025" y="7433"/>
                  </a:cubicBezTo>
                  <a:cubicBezTo>
                    <a:pt x="9019" y="3669"/>
                    <a:pt x="10350" y="1250"/>
                    <a:pt x="10363" y="1223"/>
                  </a:cubicBezTo>
                  <a:cubicBezTo>
                    <a:pt x="10404" y="1169"/>
                    <a:pt x="10377" y="1102"/>
                    <a:pt x="10323" y="1075"/>
                  </a:cubicBezTo>
                  <a:cubicBezTo>
                    <a:pt x="10305" y="1066"/>
                    <a:pt x="10286" y="1062"/>
                    <a:pt x="10267" y="1062"/>
                  </a:cubicBezTo>
                  <a:cubicBezTo>
                    <a:pt x="10229" y="1062"/>
                    <a:pt x="10193" y="1080"/>
                    <a:pt x="10175" y="1116"/>
                  </a:cubicBezTo>
                  <a:cubicBezTo>
                    <a:pt x="10148" y="1143"/>
                    <a:pt x="8804" y="3589"/>
                    <a:pt x="7810" y="7393"/>
                  </a:cubicBezTo>
                  <a:cubicBezTo>
                    <a:pt x="5242" y="6815"/>
                    <a:pt x="3576" y="6170"/>
                    <a:pt x="3535" y="6143"/>
                  </a:cubicBezTo>
                  <a:cubicBezTo>
                    <a:pt x="3526" y="6140"/>
                    <a:pt x="3516" y="6139"/>
                    <a:pt x="3507" y="6139"/>
                  </a:cubicBezTo>
                  <a:cubicBezTo>
                    <a:pt x="3460" y="6139"/>
                    <a:pt x="3410" y="6165"/>
                    <a:pt x="3387" y="6210"/>
                  </a:cubicBezTo>
                  <a:cubicBezTo>
                    <a:pt x="3360" y="6264"/>
                    <a:pt x="3401" y="6331"/>
                    <a:pt x="3455" y="6358"/>
                  </a:cubicBezTo>
                  <a:cubicBezTo>
                    <a:pt x="3495" y="6371"/>
                    <a:pt x="5162" y="7030"/>
                    <a:pt x="7742" y="7608"/>
                  </a:cubicBezTo>
                  <a:cubicBezTo>
                    <a:pt x="7568" y="8320"/>
                    <a:pt x="7393" y="9086"/>
                    <a:pt x="7245" y="9879"/>
                  </a:cubicBezTo>
                  <a:cubicBezTo>
                    <a:pt x="6976" y="11412"/>
                    <a:pt x="6761" y="13186"/>
                    <a:pt x="6748" y="15135"/>
                  </a:cubicBezTo>
                  <a:lnTo>
                    <a:pt x="108" y="15135"/>
                  </a:lnTo>
                  <a:cubicBezTo>
                    <a:pt x="40" y="15135"/>
                    <a:pt x="0" y="15189"/>
                    <a:pt x="0" y="15256"/>
                  </a:cubicBezTo>
                  <a:cubicBezTo>
                    <a:pt x="0" y="15310"/>
                    <a:pt x="40" y="15363"/>
                    <a:pt x="108" y="15363"/>
                  </a:cubicBezTo>
                  <a:lnTo>
                    <a:pt x="6748" y="15363"/>
                  </a:lnTo>
                  <a:cubicBezTo>
                    <a:pt x="6748" y="17312"/>
                    <a:pt x="6936" y="19423"/>
                    <a:pt x="7433" y="21627"/>
                  </a:cubicBezTo>
                  <a:cubicBezTo>
                    <a:pt x="6022" y="22097"/>
                    <a:pt x="4611" y="22716"/>
                    <a:pt x="3226" y="23522"/>
                  </a:cubicBezTo>
                  <a:cubicBezTo>
                    <a:pt x="3172" y="23549"/>
                    <a:pt x="3159" y="23616"/>
                    <a:pt x="3186" y="23670"/>
                  </a:cubicBezTo>
                  <a:cubicBezTo>
                    <a:pt x="3213" y="23710"/>
                    <a:pt x="3240" y="23724"/>
                    <a:pt x="3280" y="23724"/>
                  </a:cubicBezTo>
                  <a:cubicBezTo>
                    <a:pt x="3307" y="23724"/>
                    <a:pt x="3320" y="23724"/>
                    <a:pt x="3334" y="23710"/>
                  </a:cubicBezTo>
                  <a:cubicBezTo>
                    <a:pt x="4705" y="22917"/>
                    <a:pt x="6089" y="22299"/>
                    <a:pt x="7487" y="21842"/>
                  </a:cubicBezTo>
                  <a:cubicBezTo>
                    <a:pt x="8038" y="24221"/>
                    <a:pt x="8952" y="26694"/>
                    <a:pt x="10377" y="29168"/>
                  </a:cubicBezTo>
                  <a:cubicBezTo>
                    <a:pt x="10404" y="29208"/>
                    <a:pt x="10444" y="29235"/>
                    <a:pt x="10484" y="29235"/>
                  </a:cubicBezTo>
                  <a:cubicBezTo>
                    <a:pt x="10498" y="29235"/>
                    <a:pt x="10525" y="29221"/>
                    <a:pt x="10538" y="29221"/>
                  </a:cubicBezTo>
                  <a:cubicBezTo>
                    <a:pt x="10592" y="29181"/>
                    <a:pt x="10605" y="29114"/>
                    <a:pt x="10579" y="29060"/>
                  </a:cubicBezTo>
                  <a:cubicBezTo>
                    <a:pt x="9154" y="26600"/>
                    <a:pt x="8253" y="24140"/>
                    <a:pt x="7689" y="21775"/>
                  </a:cubicBezTo>
                  <a:cubicBezTo>
                    <a:pt x="10229" y="20955"/>
                    <a:pt x="12769" y="20632"/>
                    <a:pt x="15135" y="20619"/>
                  </a:cubicBezTo>
                  <a:lnTo>
                    <a:pt x="15135" y="30391"/>
                  </a:lnTo>
                  <a:cubicBezTo>
                    <a:pt x="15135" y="30444"/>
                    <a:pt x="15189" y="30498"/>
                    <a:pt x="15243" y="30498"/>
                  </a:cubicBezTo>
                  <a:cubicBezTo>
                    <a:pt x="15310" y="30498"/>
                    <a:pt x="15350" y="30444"/>
                    <a:pt x="15350" y="30391"/>
                  </a:cubicBezTo>
                  <a:lnTo>
                    <a:pt x="15350" y="20619"/>
                  </a:lnTo>
                  <a:cubicBezTo>
                    <a:pt x="18778" y="20619"/>
                    <a:pt x="21856" y="21251"/>
                    <a:pt x="24114" y="21896"/>
                  </a:cubicBezTo>
                  <a:cubicBezTo>
                    <a:pt x="23079" y="24839"/>
                    <a:pt x="21600" y="27501"/>
                    <a:pt x="20122" y="29692"/>
                  </a:cubicBezTo>
                  <a:cubicBezTo>
                    <a:pt x="20095" y="29746"/>
                    <a:pt x="20108" y="29813"/>
                    <a:pt x="20162" y="29840"/>
                  </a:cubicBezTo>
                  <a:cubicBezTo>
                    <a:pt x="20176" y="29853"/>
                    <a:pt x="20203" y="29866"/>
                    <a:pt x="20216" y="29866"/>
                  </a:cubicBezTo>
                  <a:cubicBezTo>
                    <a:pt x="20256" y="29866"/>
                    <a:pt x="20297" y="29853"/>
                    <a:pt x="20310" y="29813"/>
                  </a:cubicBezTo>
                  <a:cubicBezTo>
                    <a:pt x="21789" y="27608"/>
                    <a:pt x="23281" y="24920"/>
                    <a:pt x="24329" y="21963"/>
                  </a:cubicBezTo>
                  <a:cubicBezTo>
                    <a:pt x="26574" y="22608"/>
                    <a:pt x="27958" y="23267"/>
                    <a:pt x="27999" y="23294"/>
                  </a:cubicBezTo>
                  <a:cubicBezTo>
                    <a:pt x="28017" y="23301"/>
                    <a:pt x="28035" y="23304"/>
                    <a:pt x="28052" y="23304"/>
                  </a:cubicBezTo>
                  <a:cubicBezTo>
                    <a:pt x="28099" y="23304"/>
                    <a:pt x="28140" y="23279"/>
                    <a:pt x="28160" y="23240"/>
                  </a:cubicBezTo>
                  <a:cubicBezTo>
                    <a:pt x="28187" y="23186"/>
                    <a:pt x="28160" y="23119"/>
                    <a:pt x="28106" y="23092"/>
                  </a:cubicBezTo>
                  <a:cubicBezTo>
                    <a:pt x="28066" y="23065"/>
                    <a:pt x="26654" y="22407"/>
                    <a:pt x="24396" y="21748"/>
                  </a:cubicBezTo>
                  <a:cubicBezTo>
                    <a:pt x="25095" y="19732"/>
                    <a:pt x="25566" y="17581"/>
                    <a:pt x="25687" y="15363"/>
                  </a:cubicBezTo>
                  <a:lnTo>
                    <a:pt x="30378" y="15363"/>
                  </a:lnTo>
                  <a:cubicBezTo>
                    <a:pt x="30445" y="15363"/>
                    <a:pt x="30499" y="15310"/>
                    <a:pt x="30499" y="15256"/>
                  </a:cubicBezTo>
                  <a:cubicBezTo>
                    <a:pt x="30499" y="15189"/>
                    <a:pt x="30445" y="15135"/>
                    <a:pt x="30378" y="15135"/>
                  </a:cubicBezTo>
                  <a:lnTo>
                    <a:pt x="25700" y="15135"/>
                  </a:lnTo>
                  <a:cubicBezTo>
                    <a:pt x="25794" y="12850"/>
                    <a:pt x="25512" y="10498"/>
                    <a:pt x="24692" y="8119"/>
                  </a:cubicBezTo>
                  <a:cubicBezTo>
                    <a:pt x="24544" y="7688"/>
                    <a:pt x="24383" y="7285"/>
                    <a:pt x="24208" y="6882"/>
                  </a:cubicBezTo>
                  <a:cubicBezTo>
                    <a:pt x="25176" y="6506"/>
                    <a:pt x="26130" y="6049"/>
                    <a:pt x="27058" y="5497"/>
                  </a:cubicBezTo>
                  <a:cubicBezTo>
                    <a:pt x="27111" y="5471"/>
                    <a:pt x="27125" y="5403"/>
                    <a:pt x="27085" y="5350"/>
                  </a:cubicBezTo>
                  <a:cubicBezTo>
                    <a:pt x="27067" y="5314"/>
                    <a:pt x="27031" y="5296"/>
                    <a:pt x="26993" y="5296"/>
                  </a:cubicBezTo>
                  <a:cubicBezTo>
                    <a:pt x="26974" y="5296"/>
                    <a:pt x="26955" y="5300"/>
                    <a:pt x="26937" y="5309"/>
                  </a:cubicBezTo>
                  <a:cubicBezTo>
                    <a:pt x="26023" y="5847"/>
                    <a:pt x="25082" y="6304"/>
                    <a:pt x="24127" y="6680"/>
                  </a:cubicBezTo>
                  <a:cubicBezTo>
                    <a:pt x="22340" y="2648"/>
                    <a:pt x="19678" y="470"/>
                    <a:pt x="19651" y="444"/>
                  </a:cubicBezTo>
                  <a:cubicBezTo>
                    <a:pt x="19635" y="432"/>
                    <a:pt x="19611" y="426"/>
                    <a:pt x="19587" y="426"/>
                  </a:cubicBezTo>
                  <a:cubicBezTo>
                    <a:pt x="19554" y="426"/>
                    <a:pt x="19519" y="439"/>
                    <a:pt x="19504" y="470"/>
                  </a:cubicBezTo>
                  <a:cubicBezTo>
                    <a:pt x="19463" y="511"/>
                    <a:pt x="19463" y="591"/>
                    <a:pt x="19517" y="618"/>
                  </a:cubicBezTo>
                  <a:cubicBezTo>
                    <a:pt x="19544" y="645"/>
                    <a:pt x="22152" y="2796"/>
                    <a:pt x="23912" y="6761"/>
                  </a:cubicBezTo>
                  <a:cubicBezTo>
                    <a:pt x="21049" y="7850"/>
                    <a:pt x="18106" y="8239"/>
                    <a:pt x="15350" y="8239"/>
                  </a:cubicBezTo>
                  <a:lnTo>
                    <a:pt x="15350" y="108"/>
                  </a:lnTo>
                  <a:cubicBezTo>
                    <a:pt x="15350" y="54"/>
                    <a:pt x="15310" y="0"/>
                    <a:pt x="15243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5" name="Google Shape;1385;p48">
              <a:extLst>
                <a:ext uri="{FF2B5EF4-FFF2-40B4-BE49-F238E27FC236}">
                  <a16:creationId xmlns:a16="http://schemas.microsoft.com/office/drawing/2014/main" id="{7AF3EBD6-2811-DD16-2FD2-C638696A8642}"/>
                </a:ext>
              </a:extLst>
            </p:cNvPr>
            <p:cNvSpPr/>
            <p:nvPr/>
          </p:nvSpPr>
          <p:spPr>
            <a:xfrm>
              <a:off x="9308950" y="1652178"/>
              <a:ext cx="767666" cy="1023554"/>
            </a:xfrm>
            <a:custGeom>
              <a:avLst/>
              <a:gdLst/>
              <a:ahLst/>
              <a:cxnLst/>
              <a:rect l="l" t="t" r="r" b="b"/>
              <a:pathLst>
                <a:path w="18711" h="24948" extrusionOk="0">
                  <a:moveTo>
                    <a:pt x="6412" y="1"/>
                  </a:moveTo>
                  <a:cubicBezTo>
                    <a:pt x="6004" y="1"/>
                    <a:pt x="5467" y="746"/>
                    <a:pt x="5036" y="1839"/>
                  </a:cubicBezTo>
                  <a:lnTo>
                    <a:pt x="5036" y="1839"/>
                  </a:lnTo>
                  <a:cubicBezTo>
                    <a:pt x="4920" y="1556"/>
                    <a:pt x="4707" y="1382"/>
                    <a:pt x="4358" y="1382"/>
                  </a:cubicBezTo>
                  <a:cubicBezTo>
                    <a:pt x="4222" y="1382"/>
                    <a:pt x="4065" y="1408"/>
                    <a:pt x="3885" y="1465"/>
                  </a:cubicBezTo>
                  <a:cubicBezTo>
                    <a:pt x="2541" y="1882"/>
                    <a:pt x="3051" y="3065"/>
                    <a:pt x="2016" y="4113"/>
                  </a:cubicBezTo>
                  <a:cubicBezTo>
                    <a:pt x="0" y="6116"/>
                    <a:pt x="605" y="8737"/>
                    <a:pt x="1062" y="10995"/>
                  </a:cubicBezTo>
                  <a:cubicBezTo>
                    <a:pt x="1909" y="15229"/>
                    <a:pt x="7070" y="18684"/>
                    <a:pt x="7837" y="20202"/>
                  </a:cubicBezTo>
                  <a:cubicBezTo>
                    <a:pt x="7998" y="20525"/>
                    <a:pt x="7675" y="22958"/>
                    <a:pt x="7837" y="24006"/>
                  </a:cubicBezTo>
                  <a:cubicBezTo>
                    <a:pt x="7938" y="24703"/>
                    <a:pt x="10237" y="24947"/>
                    <a:pt x="12513" y="24947"/>
                  </a:cubicBezTo>
                  <a:cubicBezTo>
                    <a:pt x="14757" y="24947"/>
                    <a:pt x="16977" y="24710"/>
                    <a:pt x="17044" y="24436"/>
                  </a:cubicBezTo>
                  <a:cubicBezTo>
                    <a:pt x="17044" y="24436"/>
                    <a:pt x="18711" y="16708"/>
                    <a:pt x="15108" y="14382"/>
                  </a:cubicBezTo>
                  <a:cubicBezTo>
                    <a:pt x="11823" y="12249"/>
                    <a:pt x="10830" y="5722"/>
                    <a:pt x="9722" y="5722"/>
                  </a:cubicBezTo>
                  <a:cubicBezTo>
                    <a:pt x="9615" y="5722"/>
                    <a:pt x="9507" y="5783"/>
                    <a:pt x="9396" y="5914"/>
                  </a:cubicBezTo>
                  <a:cubicBezTo>
                    <a:pt x="8745" y="6668"/>
                    <a:pt x="8405" y="7834"/>
                    <a:pt x="8397" y="9049"/>
                  </a:cubicBezTo>
                  <a:lnTo>
                    <a:pt x="8397" y="9049"/>
                  </a:lnTo>
                  <a:cubicBezTo>
                    <a:pt x="7893" y="6994"/>
                    <a:pt x="7307" y="4175"/>
                    <a:pt x="6990" y="1143"/>
                  </a:cubicBezTo>
                  <a:cubicBezTo>
                    <a:pt x="6904" y="341"/>
                    <a:pt x="6688" y="1"/>
                    <a:pt x="6412" y="1"/>
                  </a:cubicBezTo>
                  <a:close/>
                </a:path>
              </a:pathLst>
            </a:custGeom>
            <a:solidFill>
              <a:srgbClr val="F4C5B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6" name="Google Shape;1386;p48">
              <a:extLst>
                <a:ext uri="{FF2B5EF4-FFF2-40B4-BE49-F238E27FC236}">
                  <a16:creationId xmlns:a16="http://schemas.microsoft.com/office/drawing/2014/main" id="{FCDB2E35-A01A-08DD-96B2-71E97CB790CC}"/>
                </a:ext>
              </a:extLst>
            </p:cNvPr>
            <p:cNvSpPr/>
            <p:nvPr/>
          </p:nvSpPr>
          <p:spPr>
            <a:xfrm>
              <a:off x="9641483" y="2011625"/>
              <a:ext cx="85501" cy="209158"/>
            </a:xfrm>
            <a:custGeom>
              <a:avLst/>
              <a:gdLst/>
              <a:ahLst/>
              <a:cxnLst/>
              <a:rect l="l" t="t" r="r" b="b"/>
              <a:pathLst>
                <a:path w="2084" h="5098" extrusionOk="0">
                  <a:moveTo>
                    <a:pt x="355" y="0"/>
                  </a:moveTo>
                  <a:cubicBezTo>
                    <a:pt x="307" y="0"/>
                    <a:pt x="256" y="38"/>
                    <a:pt x="256" y="97"/>
                  </a:cubicBezTo>
                  <a:cubicBezTo>
                    <a:pt x="242" y="178"/>
                    <a:pt x="0" y="2234"/>
                    <a:pt x="1855" y="5043"/>
                  </a:cubicBezTo>
                  <a:cubicBezTo>
                    <a:pt x="1882" y="5070"/>
                    <a:pt x="1909" y="5097"/>
                    <a:pt x="1949" y="5097"/>
                  </a:cubicBezTo>
                  <a:cubicBezTo>
                    <a:pt x="1976" y="5097"/>
                    <a:pt x="1990" y="5084"/>
                    <a:pt x="2017" y="5070"/>
                  </a:cubicBezTo>
                  <a:cubicBezTo>
                    <a:pt x="2057" y="5043"/>
                    <a:pt x="2084" y="4976"/>
                    <a:pt x="2043" y="4922"/>
                  </a:cubicBezTo>
                  <a:cubicBezTo>
                    <a:pt x="242" y="2180"/>
                    <a:pt x="471" y="151"/>
                    <a:pt x="471" y="124"/>
                  </a:cubicBezTo>
                  <a:cubicBezTo>
                    <a:pt x="484" y="70"/>
                    <a:pt x="444" y="3"/>
                    <a:pt x="377" y="3"/>
                  </a:cubicBezTo>
                  <a:cubicBezTo>
                    <a:pt x="370" y="1"/>
                    <a:pt x="363" y="0"/>
                    <a:pt x="35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7" name="Google Shape;1387;p48">
              <a:extLst>
                <a:ext uri="{FF2B5EF4-FFF2-40B4-BE49-F238E27FC236}">
                  <a16:creationId xmlns:a16="http://schemas.microsoft.com/office/drawing/2014/main" id="{1839F023-D80C-11EA-29CC-19464F1C0076}"/>
                </a:ext>
              </a:extLst>
            </p:cNvPr>
            <p:cNvSpPr/>
            <p:nvPr/>
          </p:nvSpPr>
          <p:spPr>
            <a:xfrm>
              <a:off x="9449020" y="1707771"/>
              <a:ext cx="138468" cy="486504"/>
            </a:xfrm>
            <a:custGeom>
              <a:avLst/>
              <a:gdLst/>
              <a:ahLst/>
              <a:cxnLst/>
              <a:rect l="l" t="t" r="r" b="b"/>
              <a:pathLst>
                <a:path w="3375" h="11858" extrusionOk="0">
                  <a:moveTo>
                    <a:pt x="1399" y="0"/>
                  </a:moveTo>
                  <a:cubicBezTo>
                    <a:pt x="1344" y="0"/>
                    <a:pt x="1302" y="37"/>
                    <a:pt x="1291" y="83"/>
                  </a:cubicBezTo>
                  <a:cubicBezTo>
                    <a:pt x="1277" y="164"/>
                    <a:pt x="0" y="8014"/>
                    <a:pt x="3172" y="11818"/>
                  </a:cubicBezTo>
                  <a:cubicBezTo>
                    <a:pt x="3186" y="11845"/>
                    <a:pt x="3226" y="11858"/>
                    <a:pt x="3253" y="11858"/>
                  </a:cubicBezTo>
                  <a:cubicBezTo>
                    <a:pt x="3280" y="11858"/>
                    <a:pt x="3307" y="11858"/>
                    <a:pt x="3320" y="11831"/>
                  </a:cubicBezTo>
                  <a:cubicBezTo>
                    <a:pt x="3374" y="11804"/>
                    <a:pt x="3374" y="11724"/>
                    <a:pt x="3334" y="11683"/>
                  </a:cubicBezTo>
                  <a:cubicBezTo>
                    <a:pt x="229" y="7947"/>
                    <a:pt x="1492" y="204"/>
                    <a:pt x="1506" y="124"/>
                  </a:cubicBezTo>
                  <a:cubicBezTo>
                    <a:pt x="1519" y="70"/>
                    <a:pt x="1479" y="3"/>
                    <a:pt x="1425" y="3"/>
                  </a:cubicBezTo>
                  <a:cubicBezTo>
                    <a:pt x="1416" y="1"/>
                    <a:pt x="1408" y="0"/>
                    <a:pt x="139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8" name="Google Shape;1388;p48">
              <a:extLst>
                <a:ext uri="{FF2B5EF4-FFF2-40B4-BE49-F238E27FC236}">
                  <a16:creationId xmlns:a16="http://schemas.microsoft.com/office/drawing/2014/main" id="{03455273-F91B-9EDD-6FD5-F065F4CAAC07}"/>
                </a:ext>
              </a:extLst>
            </p:cNvPr>
            <p:cNvSpPr/>
            <p:nvPr/>
          </p:nvSpPr>
          <p:spPr>
            <a:xfrm>
              <a:off x="9310058" y="1785765"/>
              <a:ext cx="186429" cy="469724"/>
            </a:xfrm>
            <a:custGeom>
              <a:avLst/>
              <a:gdLst/>
              <a:ahLst/>
              <a:cxnLst/>
              <a:rect l="l" t="t" r="r" b="b"/>
              <a:pathLst>
                <a:path w="4544" h="11449" extrusionOk="0">
                  <a:moveTo>
                    <a:pt x="2564" y="0"/>
                  </a:moveTo>
                  <a:cubicBezTo>
                    <a:pt x="2522" y="0"/>
                    <a:pt x="2480" y="28"/>
                    <a:pt x="2460" y="78"/>
                  </a:cubicBezTo>
                  <a:cubicBezTo>
                    <a:pt x="2433" y="131"/>
                    <a:pt x="0" y="6704"/>
                    <a:pt x="4342" y="11409"/>
                  </a:cubicBezTo>
                  <a:cubicBezTo>
                    <a:pt x="4355" y="11435"/>
                    <a:pt x="4382" y="11449"/>
                    <a:pt x="4422" y="11449"/>
                  </a:cubicBezTo>
                  <a:cubicBezTo>
                    <a:pt x="4449" y="11449"/>
                    <a:pt x="4476" y="11435"/>
                    <a:pt x="4490" y="11409"/>
                  </a:cubicBezTo>
                  <a:cubicBezTo>
                    <a:pt x="4543" y="11368"/>
                    <a:pt x="4543" y="11301"/>
                    <a:pt x="4503" y="11261"/>
                  </a:cubicBezTo>
                  <a:cubicBezTo>
                    <a:pt x="255" y="6650"/>
                    <a:pt x="2648" y="212"/>
                    <a:pt x="2675" y="145"/>
                  </a:cubicBezTo>
                  <a:cubicBezTo>
                    <a:pt x="2688" y="91"/>
                    <a:pt x="2661" y="24"/>
                    <a:pt x="2608" y="10"/>
                  </a:cubicBezTo>
                  <a:cubicBezTo>
                    <a:pt x="2594" y="3"/>
                    <a:pt x="2579" y="0"/>
                    <a:pt x="256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9" name="Google Shape;1389;p48">
              <a:extLst>
                <a:ext uri="{FF2B5EF4-FFF2-40B4-BE49-F238E27FC236}">
                  <a16:creationId xmlns:a16="http://schemas.microsoft.com/office/drawing/2014/main" id="{D8B2FBD0-5A8F-9443-9743-25DA8B51B454}"/>
                </a:ext>
              </a:extLst>
            </p:cNvPr>
            <p:cNvSpPr/>
            <p:nvPr/>
          </p:nvSpPr>
          <p:spPr>
            <a:xfrm>
              <a:off x="9703230" y="1935518"/>
              <a:ext cx="55756" cy="103266"/>
            </a:xfrm>
            <a:custGeom>
              <a:avLst/>
              <a:gdLst/>
              <a:ahLst/>
              <a:cxnLst/>
              <a:rect l="l" t="t" r="r" b="b"/>
              <a:pathLst>
                <a:path w="1359" h="2517" extrusionOk="0">
                  <a:moveTo>
                    <a:pt x="923" y="0"/>
                  </a:moveTo>
                  <a:cubicBezTo>
                    <a:pt x="915" y="0"/>
                    <a:pt x="908" y="1"/>
                    <a:pt x="901" y="3"/>
                  </a:cubicBezTo>
                  <a:cubicBezTo>
                    <a:pt x="848" y="16"/>
                    <a:pt x="807" y="70"/>
                    <a:pt x="807" y="137"/>
                  </a:cubicBezTo>
                  <a:cubicBezTo>
                    <a:pt x="969" y="1025"/>
                    <a:pt x="1063" y="2073"/>
                    <a:pt x="969" y="2275"/>
                  </a:cubicBezTo>
                  <a:cubicBezTo>
                    <a:pt x="969" y="2275"/>
                    <a:pt x="955" y="2261"/>
                    <a:pt x="942" y="2261"/>
                  </a:cubicBezTo>
                  <a:cubicBezTo>
                    <a:pt x="444" y="1764"/>
                    <a:pt x="243" y="473"/>
                    <a:pt x="243" y="460"/>
                  </a:cubicBezTo>
                  <a:cubicBezTo>
                    <a:pt x="231" y="413"/>
                    <a:pt x="189" y="377"/>
                    <a:pt x="134" y="377"/>
                  </a:cubicBezTo>
                  <a:cubicBezTo>
                    <a:pt x="126" y="377"/>
                    <a:pt x="117" y="378"/>
                    <a:pt x="108" y="379"/>
                  </a:cubicBezTo>
                  <a:cubicBezTo>
                    <a:pt x="55" y="379"/>
                    <a:pt x="1" y="447"/>
                    <a:pt x="14" y="500"/>
                  </a:cubicBezTo>
                  <a:cubicBezTo>
                    <a:pt x="28" y="554"/>
                    <a:pt x="243" y="1871"/>
                    <a:pt x="794" y="2409"/>
                  </a:cubicBezTo>
                  <a:cubicBezTo>
                    <a:pt x="861" y="2490"/>
                    <a:pt x="928" y="2517"/>
                    <a:pt x="982" y="2517"/>
                  </a:cubicBezTo>
                  <a:cubicBezTo>
                    <a:pt x="1022" y="2517"/>
                    <a:pt x="1049" y="2503"/>
                    <a:pt x="1063" y="2490"/>
                  </a:cubicBezTo>
                  <a:cubicBezTo>
                    <a:pt x="1358" y="2342"/>
                    <a:pt x="1211" y="1105"/>
                    <a:pt x="1036" y="97"/>
                  </a:cubicBezTo>
                  <a:cubicBezTo>
                    <a:pt x="1024" y="39"/>
                    <a:pt x="972" y="0"/>
                    <a:pt x="92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0" name="Google Shape;1390;p48">
              <a:extLst>
                <a:ext uri="{FF2B5EF4-FFF2-40B4-BE49-F238E27FC236}">
                  <a16:creationId xmlns:a16="http://schemas.microsoft.com/office/drawing/2014/main" id="{EB086530-FFA9-8499-1F53-46BAD4379D4F}"/>
                </a:ext>
              </a:extLst>
            </p:cNvPr>
            <p:cNvSpPr/>
            <p:nvPr/>
          </p:nvSpPr>
          <p:spPr>
            <a:xfrm>
              <a:off x="9523445" y="1698950"/>
              <a:ext cx="61254" cy="122016"/>
            </a:xfrm>
            <a:custGeom>
              <a:avLst/>
              <a:gdLst/>
              <a:ahLst/>
              <a:cxnLst/>
              <a:rect l="l" t="t" r="r" b="b"/>
              <a:pathLst>
                <a:path w="1493" h="2974" extrusionOk="0">
                  <a:moveTo>
                    <a:pt x="1017" y="0"/>
                  </a:moveTo>
                  <a:cubicBezTo>
                    <a:pt x="1010" y="0"/>
                    <a:pt x="1003" y="1"/>
                    <a:pt x="996" y="3"/>
                  </a:cubicBezTo>
                  <a:cubicBezTo>
                    <a:pt x="928" y="16"/>
                    <a:pt x="888" y="70"/>
                    <a:pt x="901" y="137"/>
                  </a:cubicBezTo>
                  <a:cubicBezTo>
                    <a:pt x="915" y="151"/>
                    <a:pt x="1251" y="1858"/>
                    <a:pt x="700" y="2503"/>
                  </a:cubicBezTo>
                  <a:cubicBezTo>
                    <a:pt x="575" y="2665"/>
                    <a:pt x="404" y="2746"/>
                    <a:pt x="176" y="2746"/>
                  </a:cubicBezTo>
                  <a:cubicBezTo>
                    <a:pt x="158" y="2746"/>
                    <a:pt x="140" y="2746"/>
                    <a:pt x="122" y="2745"/>
                  </a:cubicBezTo>
                  <a:cubicBezTo>
                    <a:pt x="68" y="2758"/>
                    <a:pt x="1" y="2798"/>
                    <a:pt x="1" y="2852"/>
                  </a:cubicBezTo>
                  <a:cubicBezTo>
                    <a:pt x="1" y="2919"/>
                    <a:pt x="55" y="2973"/>
                    <a:pt x="108" y="2973"/>
                  </a:cubicBezTo>
                  <a:lnTo>
                    <a:pt x="162" y="2973"/>
                  </a:lnTo>
                  <a:cubicBezTo>
                    <a:pt x="458" y="2973"/>
                    <a:pt x="700" y="2866"/>
                    <a:pt x="875" y="2651"/>
                  </a:cubicBezTo>
                  <a:cubicBezTo>
                    <a:pt x="1493" y="1925"/>
                    <a:pt x="1143" y="164"/>
                    <a:pt x="1130" y="83"/>
                  </a:cubicBezTo>
                  <a:cubicBezTo>
                    <a:pt x="1118" y="37"/>
                    <a:pt x="1066" y="0"/>
                    <a:pt x="101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1" name="Google Shape;1391;p48">
              <a:extLst>
                <a:ext uri="{FF2B5EF4-FFF2-40B4-BE49-F238E27FC236}">
                  <a16:creationId xmlns:a16="http://schemas.microsoft.com/office/drawing/2014/main" id="{5CED5380-3D36-724B-8D56-F4465D001FA0}"/>
                </a:ext>
              </a:extLst>
            </p:cNvPr>
            <p:cNvSpPr/>
            <p:nvPr/>
          </p:nvSpPr>
          <p:spPr>
            <a:xfrm>
              <a:off x="9423665" y="1768533"/>
              <a:ext cx="50751" cy="110856"/>
            </a:xfrm>
            <a:custGeom>
              <a:avLst/>
              <a:gdLst/>
              <a:ahLst/>
              <a:cxnLst/>
              <a:rect l="l" t="t" r="r" b="b"/>
              <a:pathLst>
                <a:path w="1237" h="2702" extrusionOk="0">
                  <a:moveTo>
                    <a:pt x="1116" y="0"/>
                  </a:moveTo>
                  <a:cubicBezTo>
                    <a:pt x="1062" y="0"/>
                    <a:pt x="1008" y="41"/>
                    <a:pt x="1008" y="108"/>
                  </a:cubicBezTo>
                  <a:cubicBezTo>
                    <a:pt x="1008" y="766"/>
                    <a:pt x="847" y="2487"/>
                    <a:pt x="108" y="2487"/>
                  </a:cubicBezTo>
                  <a:cubicBezTo>
                    <a:pt x="54" y="2487"/>
                    <a:pt x="0" y="2527"/>
                    <a:pt x="0" y="2594"/>
                  </a:cubicBezTo>
                  <a:cubicBezTo>
                    <a:pt x="0" y="2662"/>
                    <a:pt x="54" y="2702"/>
                    <a:pt x="108" y="2702"/>
                  </a:cubicBezTo>
                  <a:cubicBezTo>
                    <a:pt x="1223" y="2702"/>
                    <a:pt x="1237" y="215"/>
                    <a:pt x="1237" y="108"/>
                  </a:cubicBezTo>
                  <a:cubicBezTo>
                    <a:pt x="1237" y="41"/>
                    <a:pt x="1183" y="0"/>
                    <a:pt x="111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2" name="Google Shape;1392;p48">
              <a:extLst>
                <a:ext uri="{FF2B5EF4-FFF2-40B4-BE49-F238E27FC236}">
                  <a16:creationId xmlns:a16="http://schemas.microsoft.com/office/drawing/2014/main" id="{0F22FEFF-E16B-3673-0B59-49F6B0A8211A}"/>
                </a:ext>
              </a:extLst>
            </p:cNvPr>
            <p:cNvSpPr/>
            <p:nvPr/>
          </p:nvSpPr>
          <p:spPr>
            <a:xfrm>
              <a:off x="9536164" y="2009369"/>
              <a:ext cx="62321" cy="25560"/>
            </a:xfrm>
            <a:custGeom>
              <a:avLst/>
              <a:gdLst/>
              <a:ahLst/>
              <a:cxnLst/>
              <a:rect l="l" t="t" r="r" b="b"/>
              <a:pathLst>
                <a:path w="1519" h="623" extrusionOk="0">
                  <a:moveTo>
                    <a:pt x="1393" y="1"/>
                  </a:moveTo>
                  <a:cubicBezTo>
                    <a:pt x="1364" y="1"/>
                    <a:pt x="1337" y="11"/>
                    <a:pt x="1317" y="31"/>
                  </a:cubicBezTo>
                  <a:cubicBezTo>
                    <a:pt x="1015" y="333"/>
                    <a:pt x="635" y="394"/>
                    <a:pt x="391" y="394"/>
                  </a:cubicBezTo>
                  <a:cubicBezTo>
                    <a:pt x="245" y="394"/>
                    <a:pt x="148" y="372"/>
                    <a:pt x="148" y="367"/>
                  </a:cubicBezTo>
                  <a:cubicBezTo>
                    <a:pt x="81" y="367"/>
                    <a:pt x="27" y="394"/>
                    <a:pt x="14" y="461"/>
                  </a:cubicBezTo>
                  <a:cubicBezTo>
                    <a:pt x="0" y="515"/>
                    <a:pt x="40" y="582"/>
                    <a:pt x="94" y="596"/>
                  </a:cubicBezTo>
                  <a:cubicBezTo>
                    <a:pt x="108" y="596"/>
                    <a:pt x="229" y="622"/>
                    <a:pt x="390" y="622"/>
                  </a:cubicBezTo>
                  <a:cubicBezTo>
                    <a:pt x="672" y="622"/>
                    <a:pt x="1116" y="555"/>
                    <a:pt x="1479" y="192"/>
                  </a:cubicBezTo>
                  <a:cubicBezTo>
                    <a:pt x="1519" y="152"/>
                    <a:pt x="1519" y="71"/>
                    <a:pt x="1479" y="31"/>
                  </a:cubicBezTo>
                  <a:cubicBezTo>
                    <a:pt x="1452" y="11"/>
                    <a:pt x="1421" y="1"/>
                    <a:pt x="139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3" name="Google Shape;1393;p48">
              <a:extLst>
                <a:ext uri="{FF2B5EF4-FFF2-40B4-BE49-F238E27FC236}">
                  <a16:creationId xmlns:a16="http://schemas.microsoft.com/office/drawing/2014/main" id="{42C838D5-49BD-7EF8-8374-25A2E526DABC}"/>
                </a:ext>
              </a:extLst>
            </p:cNvPr>
            <p:cNvSpPr/>
            <p:nvPr/>
          </p:nvSpPr>
          <p:spPr>
            <a:xfrm>
              <a:off x="9540554" y="2037555"/>
              <a:ext cx="75614" cy="38730"/>
            </a:xfrm>
            <a:custGeom>
              <a:avLst/>
              <a:gdLst/>
              <a:ahLst/>
              <a:cxnLst/>
              <a:rect l="l" t="t" r="r" b="b"/>
              <a:pathLst>
                <a:path w="1843" h="944" extrusionOk="0">
                  <a:moveTo>
                    <a:pt x="1709" y="1"/>
                  </a:moveTo>
                  <a:cubicBezTo>
                    <a:pt x="1678" y="1"/>
                    <a:pt x="1649" y="14"/>
                    <a:pt x="1627" y="43"/>
                  </a:cubicBezTo>
                  <a:cubicBezTo>
                    <a:pt x="1616" y="43"/>
                    <a:pt x="1009" y="716"/>
                    <a:pt x="456" y="716"/>
                  </a:cubicBezTo>
                  <a:cubicBezTo>
                    <a:pt x="360" y="716"/>
                    <a:pt x="265" y="696"/>
                    <a:pt x="175" y="648"/>
                  </a:cubicBezTo>
                  <a:cubicBezTo>
                    <a:pt x="161" y="641"/>
                    <a:pt x="146" y="637"/>
                    <a:pt x="130" y="637"/>
                  </a:cubicBezTo>
                  <a:cubicBezTo>
                    <a:pt x="88" y="637"/>
                    <a:pt x="47" y="662"/>
                    <a:pt x="27" y="702"/>
                  </a:cubicBezTo>
                  <a:cubicBezTo>
                    <a:pt x="1" y="755"/>
                    <a:pt x="14" y="823"/>
                    <a:pt x="68" y="849"/>
                  </a:cubicBezTo>
                  <a:cubicBezTo>
                    <a:pt x="189" y="917"/>
                    <a:pt x="323" y="944"/>
                    <a:pt x="458" y="944"/>
                  </a:cubicBezTo>
                  <a:cubicBezTo>
                    <a:pt x="1116" y="944"/>
                    <a:pt x="1761" y="231"/>
                    <a:pt x="1788" y="191"/>
                  </a:cubicBezTo>
                  <a:cubicBezTo>
                    <a:pt x="1842" y="137"/>
                    <a:pt x="1829" y="70"/>
                    <a:pt x="1788" y="30"/>
                  </a:cubicBezTo>
                  <a:cubicBezTo>
                    <a:pt x="1763" y="11"/>
                    <a:pt x="1735" y="1"/>
                    <a:pt x="1709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4" name="Google Shape;1394;p48">
              <a:extLst>
                <a:ext uri="{FF2B5EF4-FFF2-40B4-BE49-F238E27FC236}">
                  <a16:creationId xmlns:a16="http://schemas.microsoft.com/office/drawing/2014/main" id="{872770F2-7C2B-843F-2EA8-DE4963DD6296}"/>
                </a:ext>
              </a:extLst>
            </p:cNvPr>
            <p:cNvSpPr/>
            <p:nvPr/>
          </p:nvSpPr>
          <p:spPr>
            <a:xfrm>
              <a:off x="9443481" y="2070296"/>
              <a:ext cx="46361" cy="30812"/>
            </a:xfrm>
            <a:custGeom>
              <a:avLst/>
              <a:gdLst/>
              <a:ahLst/>
              <a:cxnLst/>
              <a:rect l="l" t="t" r="r" b="b"/>
              <a:pathLst>
                <a:path w="1130" h="751" extrusionOk="0">
                  <a:moveTo>
                    <a:pt x="1015" y="1"/>
                  </a:moveTo>
                  <a:cubicBezTo>
                    <a:pt x="970" y="1"/>
                    <a:pt x="921" y="26"/>
                    <a:pt x="901" y="65"/>
                  </a:cubicBezTo>
                  <a:cubicBezTo>
                    <a:pt x="901" y="65"/>
                    <a:pt x="673" y="522"/>
                    <a:pt x="108" y="522"/>
                  </a:cubicBezTo>
                  <a:cubicBezTo>
                    <a:pt x="41" y="522"/>
                    <a:pt x="1" y="576"/>
                    <a:pt x="1" y="643"/>
                  </a:cubicBezTo>
                  <a:cubicBezTo>
                    <a:pt x="1" y="697"/>
                    <a:pt x="41" y="750"/>
                    <a:pt x="108" y="750"/>
                  </a:cubicBezTo>
                  <a:cubicBezTo>
                    <a:pt x="807" y="750"/>
                    <a:pt x="1090" y="186"/>
                    <a:pt x="1103" y="159"/>
                  </a:cubicBezTo>
                  <a:cubicBezTo>
                    <a:pt x="1130" y="105"/>
                    <a:pt x="1117" y="38"/>
                    <a:pt x="1063" y="11"/>
                  </a:cubicBezTo>
                  <a:cubicBezTo>
                    <a:pt x="1048" y="4"/>
                    <a:pt x="1032" y="1"/>
                    <a:pt x="1015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5" name="Google Shape;1395;p48">
              <a:extLst>
                <a:ext uri="{FF2B5EF4-FFF2-40B4-BE49-F238E27FC236}">
                  <a16:creationId xmlns:a16="http://schemas.microsoft.com/office/drawing/2014/main" id="{CE6D51D0-F4F2-4A64-E0F2-2846DF46C6F2}"/>
                </a:ext>
              </a:extLst>
            </p:cNvPr>
            <p:cNvSpPr/>
            <p:nvPr/>
          </p:nvSpPr>
          <p:spPr>
            <a:xfrm>
              <a:off x="9429696" y="2087692"/>
              <a:ext cx="77829" cy="48166"/>
            </a:xfrm>
            <a:custGeom>
              <a:avLst/>
              <a:gdLst/>
              <a:ahLst/>
              <a:cxnLst/>
              <a:rect l="l" t="t" r="r" b="b"/>
              <a:pathLst>
                <a:path w="1897" h="1174" extrusionOk="0">
                  <a:moveTo>
                    <a:pt x="1761" y="0"/>
                  </a:moveTo>
                  <a:cubicBezTo>
                    <a:pt x="1714" y="0"/>
                    <a:pt x="1665" y="28"/>
                    <a:pt x="1654" y="84"/>
                  </a:cubicBezTo>
                  <a:cubicBezTo>
                    <a:pt x="1654" y="84"/>
                    <a:pt x="1520" y="609"/>
                    <a:pt x="1103" y="837"/>
                  </a:cubicBezTo>
                  <a:cubicBezTo>
                    <a:pt x="972" y="913"/>
                    <a:pt x="824" y="950"/>
                    <a:pt x="662" y="950"/>
                  </a:cubicBezTo>
                  <a:cubicBezTo>
                    <a:pt x="507" y="950"/>
                    <a:pt x="339" y="916"/>
                    <a:pt x="162" y="851"/>
                  </a:cubicBezTo>
                  <a:cubicBezTo>
                    <a:pt x="153" y="848"/>
                    <a:pt x="143" y="847"/>
                    <a:pt x="134" y="847"/>
                  </a:cubicBezTo>
                  <a:cubicBezTo>
                    <a:pt x="87" y="847"/>
                    <a:pt x="37" y="873"/>
                    <a:pt x="14" y="918"/>
                  </a:cubicBezTo>
                  <a:cubicBezTo>
                    <a:pt x="1" y="972"/>
                    <a:pt x="28" y="1039"/>
                    <a:pt x="82" y="1066"/>
                  </a:cubicBezTo>
                  <a:cubicBezTo>
                    <a:pt x="297" y="1133"/>
                    <a:pt x="485" y="1173"/>
                    <a:pt x="660" y="1173"/>
                  </a:cubicBezTo>
                  <a:cubicBezTo>
                    <a:pt x="861" y="1173"/>
                    <a:pt x="1049" y="1133"/>
                    <a:pt x="1211" y="1039"/>
                  </a:cubicBezTo>
                  <a:cubicBezTo>
                    <a:pt x="1721" y="757"/>
                    <a:pt x="1869" y="165"/>
                    <a:pt x="1869" y="138"/>
                  </a:cubicBezTo>
                  <a:cubicBezTo>
                    <a:pt x="1896" y="71"/>
                    <a:pt x="1856" y="17"/>
                    <a:pt x="1789" y="4"/>
                  </a:cubicBezTo>
                  <a:cubicBezTo>
                    <a:pt x="1780" y="2"/>
                    <a:pt x="1770" y="0"/>
                    <a:pt x="176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6" name="Google Shape;1396;p48">
              <a:extLst>
                <a:ext uri="{FF2B5EF4-FFF2-40B4-BE49-F238E27FC236}">
                  <a16:creationId xmlns:a16="http://schemas.microsoft.com/office/drawing/2014/main" id="{49F6943D-0885-B2FB-EE14-A2839AA255D6}"/>
                </a:ext>
              </a:extLst>
            </p:cNvPr>
            <p:cNvSpPr/>
            <p:nvPr/>
          </p:nvSpPr>
          <p:spPr>
            <a:xfrm>
              <a:off x="9751233" y="2115796"/>
              <a:ext cx="49110" cy="24452"/>
            </a:xfrm>
            <a:custGeom>
              <a:avLst/>
              <a:gdLst/>
              <a:ahLst/>
              <a:cxnLst/>
              <a:rect l="l" t="t" r="r" b="b"/>
              <a:pathLst>
                <a:path w="1197" h="596" extrusionOk="0">
                  <a:moveTo>
                    <a:pt x="1072" y="0"/>
                  </a:moveTo>
                  <a:cubicBezTo>
                    <a:pt x="1038" y="0"/>
                    <a:pt x="1005" y="13"/>
                    <a:pt x="981" y="45"/>
                  </a:cubicBezTo>
                  <a:cubicBezTo>
                    <a:pt x="761" y="342"/>
                    <a:pt x="335" y="369"/>
                    <a:pt x="187" y="369"/>
                  </a:cubicBezTo>
                  <a:cubicBezTo>
                    <a:pt x="154" y="369"/>
                    <a:pt x="135" y="367"/>
                    <a:pt x="135" y="367"/>
                  </a:cubicBezTo>
                  <a:cubicBezTo>
                    <a:pt x="67" y="367"/>
                    <a:pt x="14" y="408"/>
                    <a:pt x="14" y="475"/>
                  </a:cubicBezTo>
                  <a:cubicBezTo>
                    <a:pt x="0" y="542"/>
                    <a:pt x="54" y="596"/>
                    <a:pt x="108" y="596"/>
                  </a:cubicBezTo>
                  <a:lnTo>
                    <a:pt x="188" y="596"/>
                  </a:lnTo>
                  <a:cubicBezTo>
                    <a:pt x="390" y="596"/>
                    <a:pt x="887" y="555"/>
                    <a:pt x="1170" y="179"/>
                  </a:cubicBezTo>
                  <a:cubicBezTo>
                    <a:pt x="1196" y="125"/>
                    <a:pt x="1196" y="58"/>
                    <a:pt x="1143" y="18"/>
                  </a:cubicBezTo>
                  <a:cubicBezTo>
                    <a:pt x="1120" y="7"/>
                    <a:pt x="1096" y="0"/>
                    <a:pt x="107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7" name="Google Shape;1397;p48">
              <a:extLst>
                <a:ext uri="{FF2B5EF4-FFF2-40B4-BE49-F238E27FC236}">
                  <a16:creationId xmlns:a16="http://schemas.microsoft.com/office/drawing/2014/main" id="{61D93279-16E6-7E3C-70F8-6BDCC0B84CDD}"/>
                </a:ext>
              </a:extLst>
            </p:cNvPr>
            <p:cNvSpPr/>
            <p:nvPr/>
          </p:nvSpPr>
          <p:spPr>
            <a:xfrm>
              <a:off x="9751233" y="2141890"/>
              <a:ext cx="60146" cy="28678"/>
            </a:xfrm>
            <a:custGeom>
              <a:avLst/>
              <a:gdLst/>
              <a:ahLst/>
              <a:cxnLst/>
              <a:rect l="l" t="t" r="r" b="b"/>
              <a:pathLst>
                <a:path w="1466" h="699" extrusionOk="0">
                  <a:moveTo>
                    <a:pt x="1341" y="0"/>
                  </a:moveTo>
                  <a:cubicBezTo>
                    <a:pt x="1303" y="0"/>
                    <a:pt x="1264" y="18"/>
                    <a:pt x="1237" y="54"/>
                  </a:cubicBezTo>
                  <a:cubicBezTo>
                    <a:pt x="1102" y="296"/>
                    <a:pt x="471" y="444"/>
                    <a:pt x="108" y="470"/>
                  </a:cubicBezTo>
                  <a:cubicBezTo>
                    <a:pt x="54" y="484"/>
                    <a:pt x="0" y="538"/>
                    <a:pt x="14" y="605"/>
                  </a:cubicBezTo>
                  <a:cubicBezTo>
                    <a:pt x="14" y="659"/>
                    <a:pt x="67" y="699"/>
                    <a:pt x="121" y="699"/>
                  </a:cubicBezTo>
                  <a:lnTo>
                    <a:pt x="135" y="699"/>
                  </a:lnTo>
                  <a:cubicBezTo>
                    <a:pt x="242" y="686"/>
                    <a:pt x="1210" y="578"/>
                    <a:pt x="1438" y="161"/>
                  </a:cubicBezTo>
                  <a:cubicBezTo>
                    <a:pt x="1465" y="108"/>
                    <a:pt x="1452" y="40"/>
                    <a:pt x="1398" y="13"/>
                  </a:cubicBezTo>
                  <a:cubicBezTo>
                    <a:pt x="1380" y="5"/>
                    <a:pt x="1361" y="0"/>
                    <a:pt x="134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8" name="Google Shape;1398;p48">
              <a:extLst>
                <a:ext uri="{FF2B5EF4-FFF2-40B4-BE49-F238E27FC236}">
                  <a16:creationId xmlns:a16="http://schemas.microsoft.com/office/drawing/2014/main" id="{EDB00913-5657-49E0-1786-E22D25611FC8}"/>
                </a:ext>
              </a:extLst>
            </p:cNvPr>
            <p:cNvSpPr/>
            <p:nvPr/>
          </p:nvSpPr>
          <p:spPr>
            <a:xfrm>
              <a:off x="10323657" y="1652178"/>
              <a:ext cx="767666" cy="1023554"/>
            </a:xfrm>
            <a:custGeom>
              <a:avLst/>
              <a:gdLst/>
              <a:ahLst/>
              <a:cxnLst/>
              <a:rect l="l" t="t" r="r" b="b"/>
              <a:pathLst>
                <a:path w="18711" h="24948" extrusionOk="0">
                  <a:moveTo>
                    <a:pt x="12298" y="1"/>
                  </a:moveTo>
                  <a:cubicBezTo>
                    <a:pt x="12023" y="1"/>
                    <a:pt x="11807" y="341"/>
                    <a:pt x="11721" y="1143"/>
                  </a:cubicBezTo>
                  <a:cubicBezTo>
                    <a:pt x="11403" y="4186"/>
                    <a:pt x="10814" y="7013"/>
                    <a:pt x="10309" y="9069"/>
                  </a:cubicBezTo>
                  <a:lnTo>
                    <a:pt x="10309" y="9069"/>
                  </a:lnTo>
                  <a:cubicBezTo>
                    <a:pt x="10306" y="7847"/>
                    <a:pt x="9970" y="6672"/>
                    <a:pt x="9315" y="5914"/>
                  </a:cubicBezTo>
                  <a:cubicBezTo>
                    <a:pt x="9204" y="5783"/>
                    <a:pt x="9096" y="5722"/>
                    <a:pt x="8989" y="5722"/>
                  </a:cubicBezTo>
                  <a:cubicBezTo>
                    <a:pt x="7881" y="5722"/>
                    <a:pt x="6888" y="12249"/>
                    <a:pt x="3603" y="14382"/>
                  </a:cubicBezTo>
                  <a:cubicBezTo>
                    <a:pt x="0" y="16708"/>
                    <a:pt x="1667" y="24436"/>
                    <a:pt x="1667" y="24436"/>
                  </a:cubicBezTo>
                  <a:cubicBezTo>
                    <a:pt x="1734" y="24710"/>
                    <a:pt x="3951" y="24947"/>
                    <a:pt x="6193" y="24947"/>
                  </a:cubicBezTo>
                  <a:cubicBezTo>
                    <a:pt x="8467" y="24947"/>
                    <a:pt x="10766" y="24703"/>
                    <a:pt x="10874" y="24006"/>
                  </a:cubicBezTo>
                  <a:cubicBezTo>
                    <a:pt x="11036" y="22958"/>
                    <a:pt x="10713" y="20525"/>
                    <a:pt x="10874" y="20202"/>
                  </a:cubicBezTo>
                  <a:cubicBezTo>
                    <a:pt x="11627" y="18684"/>
                    <a:pt x="16802" y="15229"/>
                    <a:pt x="17649" y="10995"/>
                  </a:cubicBezTo>
                  <a:cubicBezTo>
                    <a:pt x="18092" y="8737"/>
                    <a:pt x="18711" y="6116"/>
                    <a:pt x="16695" y="4113"/>
                  </a:cubicBezTo>
                  <a:cubicBezTo>
                    <a:pt x="15660" y="3065"/>
                    <a:pt x="16170" y="1882"/>
                    <a:pt x="14826" y="1465"/>
                  </a:cubicBezTo>
                  <a:cubicBezTo>
                    <a:pt x="14645" y="1408"/>
                    <a:pt x="14488" y="1382"/>
                    <a:pt x="14351" y="1382"/>
                  </a:cubicBezTo>
                  <a:cubicBezTo>
                    <a:pt x="14002" y="1382"/>
                    <a:pt x="13788" y="1554"/>
                    <a:pt x="13670" y="1833"/>
                  </a:cubicBezTo>
                  <a:lnTo>
                    <a:pt x="13670" y="1833"/>
                  </a:lnTo>
                  <a:cubicBezTo>
                    <a:pt x="13240" y="743"/>
                    <a:pt x="12705" y="1"/>
                    <a:pt x="12298" y="1"/>
                  </a:cubicBezTo>
                  <a:close/>
                </a:path>
              </a:pathLst>
            </a:custGeom>
            <a:solidFill>
              <a:srgbClr val="E96D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9" name="Google Shape;1399;p48">
              <a:extLst>
                <a:ext uri="{FF2B5EF4-FFF2-40B4-BE49-F238E27FC236}">
                  <a16:creationId xmlns:a16="http://schemas.microsoft.com/office/drawing/2014/main" id="{9ACC87B6-20BD-8674-5644-E44D99AFF7E0}"/>
                </a:ext>
              </a:extLst>
            </p:cNvPr>
            <p:cNvSpPr/>
            <p:nvPr/>
          </p:nvSpPr>
          <p:spPr>
            <a:xfrm>
              <a:off x="10673299" y="2011625"/>
              <a:ext cx="84968" cy="209158"/>
            </a:xfrm>
            <a:custGeom>
              <a:avLst/>
              <a:gdLst/>
              <a:ahLst/>
              <a:cxnLst/>
              <a:rect l="l" t="t" r="r" b="b"/>
              <a:pathLst>
                <a:path w="2071" h="5098" extrusionOk="0">
                  <a:moveTo>
                    <a:pt x="1728" y="0"/>
                  </a:moveTo>
                  <a:cubicBezTo>
                    <a:pt x="1721" y="0"/>
                    <a:pt x="1714" y="1"/>
                    <a:pt x="1707" y="3"/>
                  </a:cubicBezTo>
                  <a:cubicBezTo>
                    <a:pt x="1640" y="3"/>
                    <a:pt x="1600" y="70"/>
                    <a:pt x="1600" y="124"/>
                  </a:cubicBezTo>
                  <a:cubicBezTo>
                    <a:pt x="1613" y="151"/>
                    <a:pt x="1842" y="2180"/>
                    <a:pt x="40" y="4922"/>
                  </a:cubicBezTo>
                  <a:cubicBezTo>
                    <a:pt x="0" y="4976"/>
                    <a:pt x="14" y="5043"/>
                    <a:pt x="67" y="5070"/>
                  </a:cubicBezTo>
                  <a:cubicBezTo>
                    <a:pt x="81" y="5084"/>
                    <a:pt x="108" y="5097"/>
                    <a:pt x="135" y="5097"/>
                  </a:cubicBezTo>
                  <a:cubicBezTo>
                    <a:pt x="161" y="5097"/>
                    <a:pt x="202" y="5070"/>
                    <a:pt x="215" y="5043"/>
                  </a:cubicBezTo>
                  <a:cubicBezTo>
                    <a:pt x="2070" y="2234"/>
                    <a:pt x="1842" y="178"/>
                    <a:pt x="1828" y="97"/>
                  </a:cubicBezTo>
                  <a:cubicBezTo>
                    <a:pt x="1816" y="38"/>
                    <a:pt x="1774" y="0"/>
                    <a:pt x="172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0" name="Google Shape;1400;p48">
              <a:extLst>
                <a:ext uri="{FF2B5EF4-FFF2-40B4-BE49-F238E27FC236}">
                  <a16:creationId xmlns:a16="http://schemas.microsoft.com/office/drawing/2014/main" id="{C7FA1952-C900-EE77-B908-4EE3BA40353F}"/>
                </a:ext>
              </a:extLst>
            </p:cNvPr>
            <p:cNvSpPr/>
            <p:nvPr/>
          </p:nvSpPr>
          <p:spPr>
            <a:xfrm>
              <a:off x="10812261" y="1707771"/>
              <a:ext cx="139001" cy="486504"/>
            </a:xfrm>
            <a:custGeom>
              <a:avLst/>
              <a:gdLst/>
              <a:ahLst/>
              <a:cxnLst/>
              <a:rect l="l" t="t" r="r" b="b"/>
              <a:pathLst>
                <a:path w="3388" h="11858" extrusionOk="0">
                  <a:moveTo>
                    <a:pt x="1985" y="0"/>
                  </a:moveTo>
                  <a:cubicBezTo>
                    <a:pt x="1977" y="0"/>
                    <a:pt x="1970" y="1"/>
                    <a:pt x="1963" y="3"/>
                  </a:cubicBezTo>
                  <a:cubicBezTo>
                    <a:pt x="1896" y="3"/>
                    <a:pt x="1855" y="70"/>
                    <a:pt x="1869" y="124"/>
                  </a:cubicBezTo>
                  <a:cubicBezTo>
                    <a:pt x="1882" y="204"/>
                    <a:pt x="3146" y="7947"/>
                    <a:pt x="41" y="11683"/>
                  </a:cubicBezTo>
                  <a:cubicBezTo>
                    <a:pt x="0" y="11724"/>
                    <a:pt x="14" y="11804"/>
                    <a:pt x="54" y="11831"/>
                  </a:cubicBezTo>
                  <a:cubicBezTo>
                    <a:pt x="81" y="11858"/>
                    <a:pt x="108" y="11858"/>
                    <a:pt x="135" y="11858"/>
                  </a:cubicBezTo>
                  <a:cubicBezTo>
                    <a:pt x="162" y="11858"/>
                    <a:pt x="189" y="11845"/>
                    <a:pt x="215" y="11818"/>
                  </a:cubicBezTo>
                  <a:cubicBezTo>
                    <a:pt x="3388" y="8014"/>
                    <a:pt x="2111" y="164"/>
                    <a:pt x="2097" y="83"/>
                  </a:cubicBezTo>
                  <a:cubicBezTo>
                    <a:pt x="2086" y="37"/>
                    <a:pt x="2033" y="0"/>
                    <a:pt x="198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1" name="Google Shape;1401;p48">
              <a:extLst>
                <a:ext uri="{FF2B5EF4-FFF2-40B4-BE49-F238E27FC236}">
                  <a16:creationId xmlns:a16="http://schemas.microsoft.com/office/drawing/2014/main" id="{65851AE2-98D6-2BF9-C730-01CF07E87156}"/>
                </a:ext>
              </a:extLst>
            </p:cNvPr>
            <p:cNvSpPr/>
            <p:nvPr/>
          </p:nvSpPr>
          <p:spPr>
            <a:xfrm>
              <a:off x="10903795" y="1785765"/>
              <a:ext cx="186429" cy="469724"/>
            </a:xfrm>
            <a:custGeom>
              <a:avLst/>
              <a:gdLst/>
              <a:ahLst/>
              <a:cxnLst/>
              <a:rect l="l" t="t" r="r" b="b"/>
              <a:pathLst>
                <a:path w="4544" h="11449" extrusionOk="0">
                  <a:moveTo>
                    <a:pt x="1980" y="0"/>
                  </a:moveTo>
                  <a:cubicBezTo>
                    <a:pt x="1965" y="0"/>
                    <a:pt x="1950" y="3"/>
                    <a:pt x="1936" y="10"/>
                  </a:cubicBezTo>
                  <a:cubicBezTo>
                    <a:pt x="1869" y="24"/>
                    <a:pt x="1842" y="91"/>
                    <a:pt x="1869" y="145"/>
                  </a:cubicBezTo>
                  <a:cubicBezTo>
                    <a:pt x="1896" y="212"/>
                    <a:pt x="4275" y="6650"/>
                    <a:pt x="41" y="11261"/>
                  </a:cubicBezTo>
                  <a:cubicBezTo>
                    <a:pt x="1" y="11301"/>
                    <a:pt x="1" y="11368"/>
                    <a:pt x="41" y="11409"/>
                  </a:cubicBezTo>
                  <a:cubicBezTo>
                    <a:pt x="68" y="11435"/>
                    <a:pt x="95" y="11449"/>
                    <a:pt x="122" y="11449"/>
                  </a:cubicBezTo>
                  <a:cubicBezTo>
                    <a:pt x="149" y="11449"/>
                    <a:pt x="175" y="11435"/>
                    <a:pt x="202" y="11409"/>
                  </a:cubicBezTo>
                  <a:cubicBezTo>
                    <a:pt x="4544" y="6704"/>
                    <a:pt x="2098" y="131"/>
                    <a:pt x="2084" y="78"/>
                  </a:cubicBezTo>
                  <a:cubicBezTo>
                    <a:pt x="2064" y="28"/>
                    <a:pt x="2022" y="0"/>
                    <a:pt x="198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2" name="Google Shape;1402;p48">
              <a:extLst>
                <a:ext uri="{FF2B5EF4-FFF2-40B4-BE49-F238E27FC236}">
                  <a16:creationId xmlns:a16="http://schemas.microsoft.com/office/drawing/2014/main" id="{DC5B4EC6-D4F1-846E-F112-9B43C87B533E}"/>
                </a:ext>
              </a:extLst>
            </p:cNvPr>
            <p:cNvSpPr/>
            <p:nvPr/>
          </p:nvSpPr>
          <p:spPr>
            <a:xfrm>
              <a:off x="10641297" y="1935518"/>
              <a:ext cx="55182" cy="103266"/>
            </a:xfrm>
            <a:custGeom>
              <a:avLst/>
              <a:gdLst/>
              <a:ahLst/>
              <a:cxnLst/>
              <a:rect l="l" t="t" r="r" b="b"/>
              <a:pathLst>
                <a:path w="1345" h="2517" extrusionOk="0">
                  <a:moveTo>
                    <a:pt x="432" y="0"/>
                  </a:moveTo>
                  <a:cubicBezTo>
                    <a:pt x="377" y="0"/>
                    <a:pt x="335" y="39"/>
                    <a:pt x="323" y="97"/>
                  </a:cubicBezTo>
                  <a:cubicBezTo>
                    <a:pt x="148" y="1105"/>
                    <a:pt x="1" y="2342"/>
                    <a:pt x="283" y="2490"/>
                  </a:cubicBezTo>
                  <a:cubicBezTo>
                    <a:pt x="310" y="2503"/>
                    <a:pt x="337" y="2517"/>
                    <a:pt x="363" y="2517"/>
                  </a:cubicBezTo>
                  <a:cubicBezTo>
                    <a:pt x="417" y="2517"/>
                    <a:pt x="484" y="2490"/>
                    <a:pt x="565" y="2409"/>
                  </a:cubicBezTo>
                  <a:cubicBezTo>
                    <a:pt x="1116" y="1871"/>
                    <a:pt x="1331" y="554"/>
                    <a:pt x="1331" y="500"/>
                  </a:cubicBezTo>
                  <a:cubicBezTo>
                    <a:pt x="1345" y="447"/>
                    <a:pt x="1304" y="379"/>
                    <a:pt x="1237" y="379"/>
                  </a:cubicBezTo>
                  <a:cubicBezTo>
                    <a:pt x="1230" y="378"/>
                    <a:pt x="1223" y="377"/>
                    <a:pt x="1216" y="377"/>
                  </a:cubicBezTo>
                  <a:cubicBezTo>
                    <a:pt x="1170" y="377"/>
                    <a:pt x="1128" y="413"/>
                    <a:pt x="1116" y="460"/>
                  </a:cubicBezTo>
                  <a:cubicBezTo>
                    <a:pt x="1116" y="473"/>
                    <a:pt x="901" y="1764"/>
                    <a:pt x="404" y="2261"/>
                  </a:cubicBezTo>
                  <a:cubicBezTo>
                    <a:pt x="390" y="2261"/>
                    <a:pt x="390" y="2275"/>
                    <a:pt x="377" y="2275"/>
                  </a:cubicBezTo>
                  <a:cubicBezTo>
                    <a:pt x="283" y="2073"/>
                    <a:pt x="390" y="1025"/>
                    <a:pt x="538" y="137"/>
                  </a:cubicBezTo>
                  <a:cubicBezTo>
                    <a:pt x="552" y="70"/>
                    <a:pt x="511" y="16"/>
                    <a:pt x="458" y="3"/>
                  </a:cubicBezTo>
                  <a:cubicBezTo>
                    <a:pt x="449" y="1"/>
                    <a:pt x="440" y="0"/>
                    <a:pt x="43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3" name="Google Shape;1403;p48">
              <a:extLst>
                <a:ext uri="{FF2B5EF4-FFF2-40B4-BE49-F238E27FC236}">
                  <a16:creationId xmlns:a16="http://schemas.microsoft.com/office/drawing/2014/main" id="{62247D59-AC02-820A-D5C9-626A44A38217}"/>
                </a:ext>
              </a:extLst>
            </p:cNvPr>
            <p:cNvSpPr/>
            <p:nvPr/>
          </p:nvSpPr>
          <p:spPr>
            <a:xfrm>
              <a:off x="10815010" y="1698950"/>
              <a:ext cx="61254" cy="122016"/>
            </a:xfrm>
            <a:custGeom>
              <a:avLst/>
              <a:gdLst/>
              <a:ahLst/>
              <a:cxnLst/>
              <a:rect l="l" t="t" r="r" b="b"/>
              <a:pathLst>
                <a:path w="1493" h="2974" extrusionOk="0">
                  <a:moveTo>
                    <a:pt x="486" y="0"/>
                  </a:moveTo>
                  <a:cubicBezTo>
                    <a:pt x="431" y="0"/>
                    <a:pt x="389" y="37"/>
                    <a:pt x="377" y="83"/>
                  </a:cubicBezTo>
                  <a:cubicBezTo>
                    <a:pt x="364" y="164"/>
                    <a:pt x="1" y="1925"/>
                    <a:pt x="619" y="2651"/>
                  </a:cubicBezTo>
                  <a:cubicBezTo>
                    <a:pt x="807" y="2866"/>
                    <a:pt x="1049" y="2973"/>
                    <a:pt x="1345" y="2973"/>
                  </a:cubicBezTo>
                  <a:lnTo>
                    <a:pt x="1385" y="2973"/>
                  </a:lnTo>
                  <a:cubicBezTo>
                    <a:pt x="1452" y="2973"/>
                    <a:pt x="1493" y="2919"/>
                    <a:pt x="1493" y="2852"/>
                  </a:cubicBezTo>
                  <a:cubicBezTo>
                    <a:pt x="1493" y="2798"/>
                    <a:pt x="1439" y="2745"/>
                    <a:pt x="1385" y="2745"/>
                  </a:cubicBezTo>
                  <a:cubicBezTo>
                    <a:pt x="1367" y="2746"/>
                    <a:pt x="1349" y="2746"/>
                    <a:pt x="1331" y="2746"/>
                  </a:cubicBezTo>
                  <a:cubicBezTo>
                    <a:pt x="1103" y="2746"/>
                    <a:pt x="931" y="2666"/>
                    <a:pt x="794" y="2516"/>
                  </a:cubicBezTo>
                  <a:cubicBezTo>
                    <a:pt x="243" y="1858"/>
                    <a:pt x="592" y="151"/>
                    <a:pt x="592" y="137"/>
                  </a:cubicBezTo>
                  <a:cubicBezTo>
                    <a:pt x="605" y="70"/>
                    <a:pt x="565" y="16"/>
                    <a:pt x="511" y="3"/>
                  </a:cubicBezTo>
                  <a:cubicBezTo>
                    <a:pt x="503" y="1"/>
                    <a:pt x="494" y="0"/>
                    <a:pt x="4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4" name="Google Shape;1404;p48">
              <a:extLst>
                <a:ext uri="{FF2B5EF4-FFF2-40B4-BE49-F238E27FC236}">
                  <a16:creationId xmlns:a16="http://schemas.microsoft.com/office/drawing/2014/main" id="{7B87590B-9A7D-A399-46EF-84FBDE9FBBE9}"/>
                </a:ext>
              </a:extLst>
            </p:cNvPr>
            <p:cNvSpPr/>
            <p:nvPr/>
          </p:nvSpPr>
          <p:spPr>
            <a:xfrm>
              <a:off x="10925868" y="1768533"/>
              <a:ext cx="50218" cy="110856"/>
            </a:xfrm>
            <a:custGeom>
              <a:avLst/>
              <a:gdLst/>
              <a:ahLst/>
              <a:cxnLst/>
              <a:rect l="l" t="t" r="r" b="b"/>
              <a:pathLst>
                <a:path w="1224" h="2702" extrusionOk="0">
                  <a:moveTo>
                    <a:pt x="108" y="0"/>
                  </a:moveTo>
                  <a:cubicBezTo>
                    <a:pt x="54" y="0"/>
                    <a:pt x="0" y="41"/>
                    <a:pt x="0" y="108"/>
                  </a:cubicBezTo>
                  <a:cubicBezTo>
                    <a:pt x="0" y="215"/>
                    <a:pt x="14" y="2702"/>
                    <a:pt x="1116" y="2702"/>
                  </a:cubicBezTo>
                  <a:cubicBezTo>
                    <a:pt x="1183" y="2702"/>
                    <a:pt x="1223" y="2662"/>
                    <a:pt x="1223" y="2594"/>
                  </a:cubicBezTo>
                  <a:cubicBezTo>
                    <a:pt x="1223" y="2527"/>
                    <a:pt x="1183" y="2487"/>
                    <a:pt x="1116" y="2487"/>
                  </a:cubicBezTo>
                  <a:cubicBezTo>
                    <a:pt x="390" y="2487"/>
                    <a:pt x="229" y="766"/>
                    <a:pt x="229" y="108"/>
                  </a:cubicBezTo>
                  <a:cubicBezTo>
                    <a:pt x="229" y="41"/>
                    <a:pt x="175" y="0"/>
                    <a:pt x="108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5" name="Google Shape;1405;p48">
              <a:extLst>
                <a:ext uri="{FF2B5EF4-FFF2-40B4-BE49-F238E27FC236}">
                  <a16:creationId xmlns:a16="http://schemas.microsoft.com/office/drawing/2014/main" id="{0266BF1E-7ED5-DF3D-62A9-309D89067102}"/>
                </a:ext>
              </a:extLst>
            </p:cNvPr>
            <p:cNvSpPr/>
            <p:nvPr/>
          </p:nvSpPr>
          <p:spPr>
            <a:xfrm>
              <a:off x="10801799" y="2009369"/>
              <a:ext cx="61787" cy="25560"/>
            </a:xfrm>
            <a:custGeom>
              <a:avLst/>
              <a:gdLst/>
              <a:ahLst/>
              <a:cxnLst/>
              <a:rect l="l" t="t" r="r" b="b"/>
              <a:pathLst>
                <a:path w="1506" h="623" extrusionOk="0">
                  <a:moveTo>
                    <a:pt x="116" y="1"/>
                  </a:moveTo>
                  <a:cubicBezTo>
                    <a:pt x="87" y="1"/>
                    <a:pt x="60" y="11"/>
                    <a:pt x="40" y="31"/>
                  </a:cubicBezTo>
                  <a:cubicBezTo>
                    <a:pt x="0" y="71"/>
                    <a:pt x="0" y="152"/>
                    <a:pt x="40" y="192"/>
                  </a:cubicBezTo>
                  <a:cubicBezTo>
                    <a:pt x="403" y="555"/>
                    <a:pt x="833" y="622"/>
                    <a:pt x="1129" y="622"/>
                  </a:cubicBezTo>
                  <a:cubicBezTo>
                    <a:pt x="1290" y="622"/>
                    <a:pt x="1398" y="596"/>
                    <a:pt x="1411" y="596"/>
                  </a:cubicBezTo>
                  <a:cubicBezTo>
                    <a:pt x="1479" y="582"/>
                    <a:pt x="1505" y="515"/>
                    <a:pt x="1492" y="461"/>
                  </a:cubicBezTo>
                  <a:cubicBezTo>
                    <a:pt x="1492" y="394"/>
                    <a:pt x="1425" y="367"/>
                    <a:pt x="1371" y="367"/>
                  </a:cubicBezTo>
                  <a:cubicBezTo>
                    <a:pt x="1366" y="372"/>
                    <a:pt x="1266" y="394"/>
                    <a:pt x="1118" y="394"/>
                  </a:cubicBezTo>
                  <a:cubicBezTo>
                    <a:pt x="873" y="394"/>
                    <a:pt x="495" y="333"/>
                    <a:pt x="202" y="31"/>
                  </a:cubicBezTo>
                  <a:cubicBezTo>
                    <a:pt x="175" y="11"/>
                    <a:pt x="145" y="1"/>
                    <a:pt x="11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6" name="Google Shape;1406;p48">
              <a:extLst>
                <a:ext uri="{FF2B5EF4-FFF2-40B4-BE49-F238E27FC236}">
                  <a16:creationId xmlns:a16="http://schemas.microsoft.com/office/drawing/2014/main" id="{0DEC2364-8DD5-B334-C1E1-FA1FD34C112A}"/>
                </a:ext>
              </a:extLst>
            </p:cNvPr>
            <p:cNvSpPr/>
            <p:nvPr/>
          </p:nvSpPr>
          <p:spPr>
            <a:xfrm>
              <a:off x="10784116" y="2037555"/>
              <a:ext cx="75614" cy="38730"/>
            </a:xfrm>
            <a:custGeom>
              <a:avLst/>
              <a:gdLst/>
              <a:ahLst/>
              <a:cxnLst/>
              <a:rect l="l" t="t" r="r" b="b"/>
              <a:pathLst>
                <a:path w="1843" h="944" extrusionOk="0">
                  <a:moveTo>
                    <a:pt x="124" y="1"/>
                  </a:moveTo>
                  <a:cubicBezTo>
                    <a:pt x="98" y="1"/>
                    <a:pt x="73" y="11"/>
                    <a:pt x="55" y="30"/>
                  </a:cubicBezTo>
                  <a:cubicBezTo>
                    <a:pt x="1" y="70"/>
                    <a:pt x="1" y="137"/>
                    <a:pt x="41" y="191"/>
                  </a:cubicBezTo>
                  <a:cubicBezTo>
                    <a:pt x="82" y="231"/>
                    <a:pt x="727" y="944"/>
                    <a:pt x="1385" y="944"/>
                  </a:cubicBezTo>
                  <a:cubicBezTo>
                    <a:pt x="1506" y="944"/>
                    <a:pt x="1641" y="917"/>
                    <a:pt x="1762" y="849"/>
                  </a:cubicBezTo>
                  <a:cubicBezTo>
                    <a:pt x="1815" y="823"/>
                    <a:pt x="1842" y="755"/>
                    <a:pt x="1815" y="702"/>
                  </a:cubicBezTo>
                  <a:cubicBezTo>
                    <a:pt x="1796" y="662"/>
                    <a:pt x="1755" y="637"/>
                    <a:pt x="1713" y="637"/>
                  </a:cubicBezTo>
                  <a:cubicBezTo>
                    <a:pt x="1697" y="637"/>
                    <a:pt x="1682" y="641"/>
                    <a:pt x="1668" y="648"/>
                  </a:cubicBezTo>
                  <a:cubicBezTo>
                    <a:pt x="1578" y="696"/>
                    <a:pt x="1483" y="716"/>
                    <a:pt x="1386" y="716"/>
                  </a:cubicBezTo>
                  <a:cubicBezTo>
                    <a:pt x="830" y="716"/>
                    <a:pt x="216" y="43"/>
                    <a:pt x="216" y="43"/>
                  </a:cubicBezTo>
                  <a:cubicBezTo>
                    <a:pt x="187" y="14"/>
                    <a:pt x="154" y="1"/>
                    <a:pt x="12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7" name="Google Shape;1407;p48">
              <a:extLst>
                <a:ext uri="{FF2B5EF4-FFF2-40B4-BE49-F238E27FC236}">
                  <a16:creationId xmlns:a16="http://schemas.microsoft.com/office/drawing/2014/main" id="{ACB8FB59-22F0-8905-343A-F1EE9DF80C4C}"/>
                </a:ext>
              </a:extLst>
            </p:cNvPr>
            <p:cNvSpPr/>
            <p:nvPr/>
          </p:nvSpPr>
          <p:spPr>
            <a:xfrm>
              <a:off x="10909867" y="2070296"/>
              <a:ext cx="46935" cy="30812"/>
            </a:xfrm>
            <a:custGeom>
              <a:avLst/>
              <a:gdLst/>
              <a:ahLst/>
              <a:cxnLst/>
              <a:rect l="l" t="t" r="r" b="b"/>
              <a:pathLst>
                <a:path w="1144" h="751" extrusionOk="0">
                  <a:moveTo>
                    <a:pt x="126" y="1"/>
                  </a:moveTo>
                  <a:cubicBezTo>
                    <a:pt x="111" y="1"/>
                    <a:pt x="96" y="4"/>
                    <a:pt x="81" y="11"/>
                  </a:cubicBezTo>
                  <a:cubicBezTo>
                    <a:pt x="27" y="38"/>
                    <a:pt x="1" y="105"/>
                    <a:pt x="27" y="159"/>
                  </a:cubicBezTo>
                  <a:cubicBezTo>
                    <a:pt x="41" y="186"/>
                    <a:pt x="337" y="750"/>
                    <a:pt x="1036" y="750"/>
                  </a:cubicBezTo>
                  <a:cubicBezTo>
                    <a:pt x="1089" y="750"/>
                    <a:pt x="1143" y="697"/>
                    <a:pt x="1143" y="643"/>
                  </a:cubicBezTo>
                  <a:cubicBezTo>
                    <a:pt x="1143" y="576"/>
                    <a:pt x="1089" y="522"/>
                    <a:pt x="1036" y="522"/>
                  </a:cubicBezTo>
                  <a:cubicBezTo>
                    <a:pt x="471" y="522"/>
                    <a:pt x="242" y="78"/>
                    <a:pt x="229" y="65"/>
                  </a:cubicBezTo>
                  <a:cubicBezTo>
                    <a:pt x="209" y="26"/>
                    <a:pt x="168" y="1"/>
                    <a:pt x="1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8" name="Google Shape;1408;p48">
              <a:extLst>
                <a:ext uri="{FF2B5EF4-FFF2-40B4-BE49-F238E27FC236}">
                  <a16:creationId xmlns:a16="http://schemas.microsoft.com/office/drawing/2014/main" id="{AFE875C2-3BF1-C361-C860-21D1FF1F8753}"/>
                </a:ext>
              </a:extLst>
            </p:cNvPr>
            <p:cNvSpPr/>
            <p:nvPr/>
          </p:nvSpPr>
          <p:spPr>
            <a:xfrm>
              <a:off x="10892758" y="2087692"/>
              <a:ext cx="77829" cy="48166"/>
            </a:xfrm>
            <a:custGeom>
              <a:avLst/>
              <a:gdLst/>
              <a:ahLst/>
              <a:cxnLst/>
              <a:rect l="l" t="t" r="r" b="b"/>
              <a:pathLst>
                <a:path w="1897" h="1174" extrusionOk="0">
                  <a:moveTo>
                    <a:pt x="127" y="0"/>
                  </a:moveTo>
                  <a:cubicBezTo>
                    <a:pt x="117" y="0"/>
                    <a:pt x="106" y="2"/>
                    <a:pt x="95" y="4"/>
                  </a:cubicBezTo>
                  <a:cubicBezTo>
                    <a:pt x="41" y="17"/>
                    <a:pt x="1" y="71"/>
                    <a:pt x="14" y="138"/>
                  </a:cubicBezTo>
                  <a:cubicBezTo>
                    <a:pt x="28" y="165"/>
                    <a:pt x="176" y="757"/>
                    <a:pt x="686" y="1039"/>
                  </a:cubicBezTo>
                  <a:cubicBezTo>
                    <a:pt x="848" y="1133"/>
                    <a:pt x="1036" y="1173"/>
                    <a:pt x="1224" y="1173"/>
                  </a:cubicBezTo>
                  <a:cubicBezTo>
                    <a:pt x="1412" y="1173"/>
                    <a:pt x="1600" y="1133"/>
                    <a:pt x="1802" y="1066"/>
                  </a:cubicBezTo>
                  <a:cubicBezTo>
                    <a:pt x="1856" y="1039"/>
                    <a:pt x="1896" y="972"/>
                    <a:pt x="1869" y="918"/>
                  </a:cubicBezTo>
                  <a:cubicBezTo>
                    <a:pt x="1859" y="876"/>
                    <a:pt x="1815" y="842"/>
                    <a:pt x="1765" y="842"/>
                  </a:cubicBezTo>
                  <a:cubicBezTo>
                    <a:pt x="1751" y="842"/>
                    <a:pt x="1736" y="845"/>
                    <a:pt x="1721" y="851"/>
                  </a:cubicBezTo>
                  <a:cubicBezTo>
                    <a:pt x="1544" y="916"/>
                    <a:pt x="1380" y="950"/>
                    <a:pt x="1228" y="950"/>
                  </a:cubicBezTo>
                  <a:cubicBezTo>
                    <a:pt x="1069" y="950"/>
                    <a:pt x="925" y="913"/>
                    <a:pt x="794" y="837"/>
                  </a:cubicBezTo>
                  <a:cubicBezTo>
                    <a:pt x="364" y="609"/>
                    <a:pt x="229" y="84"/>
                    <a:pt x="229" y="84"/>
                  </a:cubicBezTo>
                  <a:cubicBezTo>
                    <a:pt x="218" y="28"/>
                    <a:pt x="179" y="0"/>
                    <a:pt x="12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9" name="Google Shape;1409;p48">
              <a:extLst>
                <a:ext uri="{FF2B5EF4-FFF2-40B4-BE49-F238E27FC236}">
                  <a16:creationId xmlns:a16="http://schemas.microsoft.com/office/drawing/2014/main" id="{EE86027E-927C-A65E-57AD-948BE8630FE2}"/>
                </a:ext>
              </a:extLst>
            </p:cNvPr>
            <p:cNvSpPr/>
            <p:nvPr/>
          </p:nvSpPr>
          <p:spPr>
            <a:xfrm>
              <a:off x="10599407" y="2115796"/>
              <a:ext cx="49110" cy="24452"/>
            </a:xfrm>
            <a:custGeom>
              <a:avLst/>
              <a:gdLst/>
              <a:ahLst/>
              <a:cxnLst/>
              <a:rect l="l" t="t" r="r" b="b"/>
              <a:pathLst>
                <a:path w="1197" h="596" extrusionOk="0">
                  <a:moveTo>
                    <a:pt x="131" y="0"/>
                  </a:moveTo>
                  <a:cubicBezTo>
                    <a:pt x="108" y="0"/>
                    <a:pt x="84" y="7"/>
                    <a:pt x="67" y="18"/>
                  </a:cubicBezTo>
                  <a:cubicBezTo>
                    <a:pt x="13" y="58"/>
                    <a:pt x="0" y="125"/>
                    <a:pt x="40" y="179"/>
                  </a:cubicBezTo>
                  <a:cubicBezTo>
                    <a:pt x="323" y="555"/>
                    <a:pt x="820" y="596"/>
                    <a:pt x="1008" y="596"/>
                  </a:cubicBezTo>
                  <a:lnTo>
                    <a:pt x="1089" y="596"/>
                  </a:lnTo>
                  <a:cubicBezTo>
                    <a:pt x="1156" y="596"/>
                    <a:pt x="1196" y="529"/>
                    <a:pt x="1196" y="475"/>
                  </a:cubicBezTo>
                  <a:cubicBezTo>
                    <a:pt x="1183" y="408"/>
                    <a:pt x="1129" y="367"/>
                    <a:pt x="1075" y="367"/>
                  </a:cubicBezTo>
                  <a:cubicBezTo>
                    <a:pt x="1072" y="367"/>
                    <a:pt x="1042" y="370"/>
                    <a:pt x="994" y="370"/>
                  </a:cubicBezTo>
                  <a:cubicBezTo>
                    <a:pt x="825" y="370"/>
                    <a:pt x="435" y="337"/>
                    <a:pt x="215" y="45"/>
                  </a:cubicBezTo>
                  <a:cubicBezTo>
                    <a:pt x="199" y="13"/>
                    <a:pt x="165" y="0"/>
                    <a:pt x="131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0" name="Google Shape;1410;p48">
              <a:extLst>
                <a:ext uri="{FF2B5EF4-FFF2-40B4-BE49-F238E27FC236}">
                  <a16:creationId xmlns:a16="http://schemas.microsoft.com/office/drawing/2014/main" id="{79406219-FC82-145C-E387-682B3BC0D873}"/>
                </a:ext>
              </a:extLst>
            </p:cNvPr>
            <p:cNvSpPr/>
            <p:nvPr/>
          </p:nvSpPr>
          <p:spPr>
            <a:xfrm>
              <a:off x="10588371" y="2141890"/>
              <a:ext cx="60146" cy="28678"/>
            </a:xfrm>
            <a:custGeom>
              <a:avLst/>
              <a:gdLst/>
              <a:ahLst/>
              <a:cxnLst/>
              <a:rect l="l" t="t" r="r" b="b"/>
              <a:pathLst>
                <a:path w="1466" h="699" extrusionOk="0">
                  <a:moveTo>
                    <a:pt x="137" y="0"/>
                  </a:moveTo>
                  <a:cubicBezTo>
                    <a:pt x="118" y="0"/>
                    <a:pt x="99" y="5"/>
                    <a:pt x="81" y="13"/>
                  </a:cubicBezTo>
                  <a:cubicBezTo>
                    <a:pt x="27" y="40"/>
                    <a:pt x="0" y="108"/>
                    <a:pt x="41" y="161"/>
                  </a:cubicBezTo>
                  <a:cubicBezTo>
                    <a:pt x="269" y="578"/>
                    <a:pt x="1237" y="686"/>
                    <a:pt x="1344" y="699"/>
                  </a:cubicBezTo>
                  <a:lnTo>
                    <a:pt x="1358" y="699"/>
                  </a:lnTo>
                  <a:cubicBezTo>
                    <a:pt x="1412" y="699"/>
                    <a:pt x="1452" y="659"/>
                    <a:pt x="1465" y="605"/>
                  </a:cubicBezTo>
                  <a:cubicBezTo>
                    <a:pt x="1465" y="538"/>
                    <a:pt x="1425" y="484"/>
                    <a:pt x="1358" y="470"/>
                  </a:cubicBezTo>
                  <a:cubicBezTo>
                    <a:pt x="995" y="444"/>
                    <a:pt x="363" y="296"/>
                    <a:pt x="229" y="54"/>
                  </a:cubicBezTo>
                  <a:cubicBezTo>
                    <a:pt x="211" y="18"/>
                    <a:pt x="175" y="0"/>
                    <a:pt x="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1" name="Google Shape;1411;p48">
              <a:extLst>
                <a:ext uri="{FF2B5EF4-FFF2-40B4-BE49-F238E27FC236}">
                  <a16:creationId xmlns:a16="http://schemas.microsoft.com/office/drawing/2014/main" id="{90250406-B504-6F82-3389-D0360B96B0A6}"/>
                </a:ext>
              </a:extLst>
            </p:cNvPr>
            <p:cNvSpPr/>
            <p:nvPr/>
          </p:nvSpPr>
          <p:spPr>
            <a:xfrm>
              <a:off x="9758372" y="1694642"/>
              <a:ext cx="848203" cy="979942"/>
            </a:xfrm>
            <a:custGeom>
              <a:avLst/>
              <a:gdLst/>
              <a:ahLst/>
              <a:cxnLst/>
              <a:rect l="l" t="t" r="r" b="b"/>
              <a:pathLst>
                <a:path w="20674" h="23885" extrusionOk="0">
                  <a:moveTo>
                    <a:pt x="10822" y="0"/>
                  </a:moveTo>
                  <a:cubicBezTo>
                    <a:pt x="10723" y="0"/>
                    <a:pt x="10611" y="17"/>
                    <a:pt x="10485" y="54"/>
                  </a:cubicBezTo>
                  <a:cubicBezTo>
                    <a:pt x="7031" y="1049"/>
                    <a:pt x="8630" y="10162"/>
                    <a:pt x="8630" y="10162"/>
                  </a:cubicBezTo>
                  <a:cubicBezTo>
                    <a:pt x="6269" y="6874"/>
                    <a:pt x="7542" y="520"/>
                    <a:pt x="5971" y="520"/>
                  </a:cubicBezTo>
                  <a:cubicBezTo>
                    <a:pt x="5924" y="520"/>
                    <a:pt x="5874" y="526"/>
                    <a:pt x="5821" y="538"/>
                  </a:cubicBezTo>
                  <a:cubicBezTo>
                    <a:pt x="2756" y="1223"/>
                    <a:pt x="4867" y="10108"/>
                    <a:pt x="4867" y="10108"/>
                  </a:cubicBezTo>
                  <a:cubicBezTo>
                    <a:pt x="3364" y="8392"/>
                    <a:pt x="3619" y="4588"/>
                    <a:pt x="2844" y="4588"/>
                  </a:cubicBezTo>
                  <a:cubicBezTo>
                    <a:pt x="2642" y="4588"/>
                    <a:pt x="2369" y="4847"/>
                    <a:pt x="1977" y="5471"/>
                  </a:cubicBezTo>
                  <a:cubicBezTo>
                    <a:pt x="1" y="8629"/>
                    <a:pt x="3092" y="13388"/>
                    <a:pt x="4665" y="15148"/>
                  </a:cubicBezTo>
                  <a:cubicBezTo>
                    <a:pt x="6238" y="16909"/>
                    <a:pt x="5875" y="23657"/>
                    <a:pt x="5875" y="23657"/>
                  </a:cubicBezTo>
                  <a:cubicBezTo>
                    <a:pt x="5875" y="23657"/>
                    <a:pt x="12209" y="23884"/>
                    <a:pt x="15549" y="23884"/>
                  </a:cubicBezTo>
                  <a:cubicBezTo>
                    <a:pt x="16503" y="23884"/>
                    <a:pt x="17213" y="23866"/>
                    <a:pt x="17461" y="23818"/>
                  </a:cubicBezTo>
                  <a:cubicBezTo>
                    <a:pt x="17918" y="23724"/>
                    <a:pt x="17596" y="20041"/>
                    <a:pt x="17918" y="17877"/>
                  </a:cubicBezTo>
                  <a:cubicBezTo>
                    <a:pt x="18201" y="16856"/>
                    <a:pt x="19330" y="15955"/>
                    <a:pt x="19934" y="13737"/>
                  </a:cubicBezTo>
                  <a:cubicBezTo>
                    <a:pt x="20674" y="10982"/>
                    <a:pt x="20055" y="6882"/>
                    <a:pt x="18792" y="6250"/>
                  </a:cubicBezTo>
                  <a:cubicBezTo>
                    <a:pt x="18730" y="6220"/>
                    <a:pt x="18670" y="6205"/>
                    <a:pt x="18612" y="6205"/>
                  </a:cubicBezTo>
                  <a:cubicBezTo>
                    <a:pt x="17459" y="6205"/>
                    <a:pt x="17163" y="12067"/>
                    <a:pt x="16574" y="12810"/>
                  </a:cubicBezTo>
                  <a:cubicBezTo>
                    <a:pt x="12542" y="10498"/>
                    <a:pt x="16897" y="2003"/>
                    <a:pt x="14034" y="1170"/>
                  </a:cubicBezTo>
                  <a:cubicBezTo>
                    <a:pt x="13983" y="1155"/>
                    <a:pt x="13933" y="1148"/>
                    <a:pt x="13885" y="1148"/>
                  </a:cubicBezTo>
                  <a:cubicBezTo>
                    <a:pt x="12347" y="1148"/>
                    <a:pt x="11829" y="8334"/>
                    <a:pt x="11829" y="8334"/>
                  </a:cubicBezTo>
                  <a:cubicBezTo>
                    <a:pt x="10131" y="6240"/>
                    <a:pt x="12701" y="0"/>
                    <a:pt x="10822" y="0"/>
                  </a:cubicBezTo>
                  <a:close/>
                </a:path>
              </a:pathLst>
            </a:custGeom>
            <a:solidFill>
              <a:srgbClr val="E7741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2" name="Google Shape;1412;p48">
              <a:extLst>
                <a:ext uri="{FF2B5EF4-FFF2-40B4-BE49-F238E27FC236}">
                  <a16:creationId xmlns:a16="http://schemas.microsoft.com/office/drawing/2014/main" id="{74C0CC46-BC21-578C-E018-1928F94BD79E}"/>
                </a:ext>
              </a:extLst>
            </p:cNvPr>
            <p:cNvSpPr/>
            <p:nvPr/>
          </p:nvSpPr>
          <p:spPr>
            <a:xfrm>
              <a:off x="9945337" y="1744696"/>
              <a:ext cx="65685" cy="94445"/>
            </a:xfrm>
            <a:custGeom>
              <a:avLst/>
              <a:gdLst/>
              <a:ahLst/>
              <a:cxnLst/>
              <a:rect l="l" t="t" r="r" b="b"/>
              <a:pathLst>
                <a:path w="1601" h="2302" extrusionOk="0">
                  <a:moveTo>
                    <a:pt x="472" y="1"/>
                  </a:moveTo>
                  <a:cubicBezTo>
                    <a:pt x="417" y="1"/>
                    <a:pt x="375" y="37"/>
                    <a:pt x="363" y="84"/>
                  </a:cubicBezTo>
                  <a:cubicBezTo>
                    <a:pt x="296" y="407"/>
                    <a:pt x="1" y="2046"/>
                    <a:pt x="592" y="2275"/>
                  </a:cubicBezTo>
                  <a:cubicBezTo>
                    <a:pt x="632" y="2288"/>
                    <a:pt x="673" y="2302"/>
                    <a:pt x="700" y="2302"/>
                  </a:cubicBezTo>
                  <a:cubicBezTo>
                    <a:pt x="753" y="2302"/>
                    <a:pt x="807" y="2288"/>
                    <a:pt x="861" y="2248"/>
                  </a:cubicBezTo>
                  <a:cubicBezTo>
                    <a:pt x="1318" y="1993"/>
                    <a:pt x="1560" y="460"/>
                    <a:pt x="1587" y="286"/>
                  </a:cubicBezTo>
                  <a:cubicBezTo>
                    <a:pt x="1600" y="218"/>
                    <a:pt x="1560" y="165"/>
                    <a:pt x="1493" y="151"/>
                  </a:cubicBezTo>
                  <a:cubicBezTo>
                    <a:pt x="1439" y="151"/>
                    <a:pt x="1372" y="192"/>
                    <a:pt x="1372" y="245"/>
                  </a:cubicBezTo>
                  <a:cubicBezTo>
                    <a:pt x="1277" y="864"/>
                    <a:pt x="1022" y="1899"/>
                    <a:pt x="753" y="2060"/>
                  </a:cubicBezTo>
                  <a:cubicBezTo>
                    <a:pt x="726" y="2073"/>
                    <a:pt x="700" y="2073"/>
                    <a:pt x="673" y="2073"/>
                  </a:cubicBezTo>
                  <a:cubicBezTo>
                    <a:pt x="363" y="1939"/>
                    <a:pt x="431" y="864"/>
                    <a:pt x="579" y="124"/>
                  </a:cubicBezTo>
                  <a:cubicBezTo>
                    <a:pt x="592" y="71"/>
                    <a:pt x="552" y="3"/>
                    <a:pt x="498" y="3"/>
                  </a:cubicBezTo>
                  <a:cubicBezTo>
                    <a:pt x="489" y="2"/>
                    <a:pt x="480" y="1"/>
                    <a:pt x="47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3" name="Google Shape;1413;p48">
              <a:extLst>
                <a:ext uri="{FF2B5EF4-FFF2-40B4-BE49-F238E27FC236}">
                  <a16:creationId xmlns:a16="http://schemas.microsoft.com/office/drawing/2014/main" id="{5BDFB6AD-5347-344D-581F-E6058C4A817E}"/>
                </a:ext>
              </a:extLst>
            </p:cNvPr>
            <p:cNvSpPr/>
            <p:nvPr/>
          </p:nvSpPr>
          <p:spPr>
            <a:xfrm>
              <a:off x="9935983" y="1998496"/>
              <a:ext cx="68967" cy="213466"/>
            </a:xfrm>
            <a:custGeom>
              <a:avLst/>
              <a:gdLst/>
              <a:ahLst/>
              <a:cxnLst/>
              <a:rect l="l" t="t" r="r" b="b"/>
              <a:pathLst>
                <a:path w="1681" h="5203" extrusionOk="0">
                  <a:moveTo>
                    <a:pt x="175" y="0"/>
                  </a:moveTo>
                  <a:cubicBezTo>
                    <a:pt x="121" y="0"/>
                    <a:pt x="67" y="54"/>
                    <a:pt x="54" y="108"/>
                  </a:cubicBezTo>
                  <a:cubicBezTo>
                    <a:pt x="0" y="1963"/>
                    <a:pt x="1385" y="5000"/>
                    <a:pt x="1452" y="5135"/>
                  </a:cubicBezTo>
                  <a:cubicBezTo>
                    <a:pt x="1465" y="5175"/>
                    <a:pt x="1505" y="5202"/>
                    <a:pt x="1546" y="5202"/>
                  </a:cubicBezTo>
                  <a:cubicBezTo>
                    <a:pt x="1559" y="5202"/>
                    <a:pt x="1573" y="5202"/>
                    <a:pt x="1600" y="5189"/>
                  </a:cubicBezTo>
                  <a:cubicBezTo>
                    <a:pt x="1653" y="5162"/>
                    <a:pt x="1680" y="5095"/>
                    <a:pt x="1653" y="5041"/>
                  </a:cubicBezTo>
                  <a:cubicBezTo>
                    <a:pt x="1640" y="5014"/>
                    <a:pt x="229" y="1922"/>
                    <a:pt x="282" y="121"/>
                  </a:cubicBezTo>
                  <a:cubicBezTo>
                    <a:pt x="282" y="54"/>
                    <a:pt x="242" y="0"/>
                    <a:pt x="175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4" name="Google Shape;1414;p48">
              <a:extLst>
                <a:ext uri="{FF2B5EF4-FFF2-40B4-BE49-F238E27FC236}">
                  <a16:creationId xmlns:a16="http://schemas.microsoft.com/office/drawing/2014/main" id="{80461C7C-F771-4019-63CA-83F4816488F4}"/>
                </a:ext>
              </a:extLst>
            </p:cNvPr>
            <p:cNvSpPr/>
            <p:nvPr/>
          </p:nvSpPr>
          <p:spPr>
            <a:xfrm>
              <a:off x="10096977" y="1981388"/>
              <a:ext cx="44720" cy="204645"/>
            </a:xfrm>
            <a:custGeom>
              <a:avLst/>
              <a:gdLst/>
              <a:ahLst/>
              <a:cxnLst/>
              <a:rect l="l" t="t" r="r" b="b"/>
              <a:pathLst>
                <a:path w="1090" h="4988" extrusionOk="0">
                  <a:moveTo>
                    <a:pt x="108" y="1"/>
                  </a:moveTo>
                  <a:cubicBezTo>
                    <a:pt x="41" y="1"/>
                    <a:pt x="1" y="54"/>
                    <a:pt x="1" y="108"/>
                  </a:cubicBezTo>
                  <a:cubicBezTo>
                    <a:pt x="1" y="269"/>
                    <a:pt x="108" y="3912"/>
                    <a:pt x="861" y="4934"/>
                  </a:cubicBezTo>
                  <a:cubicBezTo>
                    <a:pt x="888" y="4960"/>
                    <a:pt x="928" y="4987"/>
                    <a:pt x="955" y="4987"/>
                  </a:cubicBezTo>
                  <a:cubicBezTo>
                    <a:pt x="982" y="4987"/>
                    <a:pt x="1009" y="4974"/>
                    <a:pt x="1022" y="4960"/>
                  </a:cubicBezTo>
                  <a:cubicBezTo>
                    <a:pt x="1076" y="4920"/>
                    <a:pt x="1090" y="4853"/>
                    <a:pt x="1049" y="4799"/>
                  </a:cubicBezTo>
                  <a:cubicBezTo>
                    <a:pt x="337" y="3831"/>
                    <a:pt x="229" y="135"/>
                    <a:pt x="229" y="108"/>
                  </a:cubicBezTo>
                  <a:cubicBezTo>
                    <a:pt x="216" y="41"/>
                    <a:pt x="176" y="1"/>
                    <a:pt x="108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5" name="Google Shape;1415;p48">
              <a:extLst>
                <a:ext uri="{FF2B5EF4-FFF2-40B4-BE49-F238E27FC236}">
                  <a16:creationId xmlns:a16="http://schemas.microsoft.com/office/drawing/2014/main" id="{2A9494D7-FE08-9E78-3E21-0DFB2CACF35D}"/>
                </a:ext>
              </a:extLst>
            </p:cNvPr>
            <p:cNvSpPr/>
            <p:nvPr/>
          </p:nvSpPr>
          <p:spPr>
            <a:xfrm>
              <a:off x="10221087" y="1994065"/>
              <a:ext cx="52967" cy="167679"/>
            </a:xfrm>
            <a:custGeom>
              <a:avLst/>
              <a:gdLst/>
              <a:ahLst/>
              <a:cxnLst/>
              <a:rect l="l" t="t" r="r" b="b"/>
              <a:pathLst>
                <a:path w="1291" h="4087" extrusionOk="0">
                  <a:moveTo>
                    <a:pt x="484" y="1"/>
                  </a:moveTo>
                  <a:cubicBezTo>
                    <a:pt x="430" y="1"/>
                    <a:pt x="377" y="41"/>
                    <a:pt x="363" y="95"/>
                  </a:cubicBezTo>
                  <a:cubicBezTo>
                    <a:pt x="350" y="216"/>
                    <a:pt x="0" y="2864"/>
                    <a:pt x="1076" y="4060"/>
                  </a:cubicBezTo>
                  <a:cubicBezTo>
                    <a:pt x="1102" y="4073"/>
                    <a:pt x="1129" y="4087"/>
                    <a:pt x="1156" y="4087"/>
                  </a:cubicBezTo>
                  <a:cubicBezTo>
                    <a:pt x="1183" y="4087"/>
                    <a:pt x="1210" y="4087"/>
                    <a:pt x="1237" y="4060"/>
                  </a:cubicBezTo>
                  <a:cubicBezTo>
                    <a:pt x="1277" y="4020"/>
                    <a:pt x="1291" y="3953"/>
                    <a:pt x="1250" y="3899"/>
                  </a:cubicBezTo>
                  <a:cubicBezTo>
                    <a:pt x="229" y="2797"/>
                    <a:pt x="578" y="162"/>
                    <a:pt x="578" y="135"/>
                  </a:cubicBezTo>
                  <a:cubicBezTo>
                    <a:pt x="592" y="68"/>
                    <a:pt x="551" y="14"/>
                    <a:pt x="48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6" name="Google Shape;1416;p48">
              <a:extLst>
                <a:ext uri="{FF2B5EF4-FFF2-40B4-BE49-F238E27FC236}">
                  <a16:creationId xmlns:a16="http://schemas.microsoft.com/office/drawing/2014/main" id="{C7C749AF-F2EF-6DA5-6383-1EB059C2CBC9}"/>
                </a:ext>
              </a:extLst>
            </p:cNvPr>
            <p:cNvSpPr/>
            <p:nvPr/>
          </p:nvSpPr>
          <p:spPr>
            <a:xfrm>
              <a:off x="9836161" y="1933303"/>
              <a:ext cx="41930" cy="102733"/>
            </a:xfrm>
            <a:custGeom>
              <a:avLst/>
              <a:gdLst/>
              <a:ahLst/>
              <a:cxnLst/>
              <a:rect l="l" t="t" r="r" b="b"/>
              <a:pathLst>
                <a:path w="1022" h="2504" extrusionOk="0">
                  <a:moveTo>
                    <a:pt x="653" y="1"/>
                  </a:moveTo>
                  <a:cubicBezTo>
                    <a:pt x="646" y="1"/>
                    <a:pt x="639" y="2"/>
                    <a:pt x="632" y="3"/>
                  </a:cubicBezTo>
                  <a:cubicBezTo>
                    <a:pt x="565" y="17"/>
                    <a:pt x="524" y="70"/>
                    <a:pt x="538" y="138"/>
                  </a:cubicBezTo>
                  <a:cubicBezTo>
                    <a:pt x="605" y="568"/>
                    <a:pt x="713" y="1764"/>
                    <a:pt x="377" y="2154"/>
                  </a:cubicBezTo>
                  <a:cubicBezTo>
                    <a:pt x="309" y="2234"/>
                    <a:pt x="215" y="2275"/>
                    <a:pt x="121" y="2275"/>
                  </a:cubicBezTo>
                  <a:cubicBezTo>
                    <a:pt x="54" y="2275"/>
                    <a:pt x="0" y="2329"/>
                    <a:pt x="0" y="2396"/>
                  </a:cubicBezTo>
                  <a:cubicBezTo>
                    <a:pt x="0" y="2450"/>
                    <a:pt x="54" y="2503"/>
                    <a:pt x="121" y="2503"/>
                  </a:cubicBezTo>
                  <a:cubicBezTo>
                    <a:pt x="282" y="2503"/>
                    <a:pt x="430" y="2436"/>
                    <a:pt x="551" y="2302"/>
                  </a:cubicBezTo>
                  <a:cubicBezTo>
                    <a:pt x="1022" y="1751"/>
                    <a:pt x="766" y="165"/>
                    <a:pt x="753" y="97"/>
                  </a:cubicBezTo>
                  <a:cubicBezTo>
                    <a:pt x="741" y="39"/>
                    <a:pt x="699" y="1"/>
                    <a:pt x="653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7" name="Google Shape;1417;p48">
              <a:extLst>
                <a:ext uri="{FF2B5EF4-FFF2-40B4-BE49-F238E27FC236}">
                  <a16:creationId xmlns:a16="http://schemas.microsoft.com/office/drawing/2014/main" id="{7DA21E79-2E3D-11E7-9013-A9C10A92AD85}"/>
                </a:ext>
              </a:extLst>
            </p:cNvPr>
            <p:cNvSpPr/>
            <p:nvPr/>
          </p:nvSpPr>
          <p:spPr>
            <a:xfrm>
              <a:off x="10121799" y="1738050"/>
              <a:ext cx="71757" cy="91737"/>
            </a:xfrm>
            <a:custGeom>
              <a:avLst/>
              <a:gdLst/>
              <a:ahLst/>
              <a:cxnLst/>
              <a:rect l="l" t="t" r="r" b="b"/>
              <a:pathLst>
                <a:path w="1749" h="2236" extrusionOk="0">
                  <a:moveTo>
                    <a:pt x="1626" y="1"/>
                  </a:moveTo>
                  <a:cubicBezTo>
                    <a:pt x="1579" y="1"/>
                    <a:pt x="1531" y="27"/>
                    <a:pt x="1520" y="71"/>
                  </a:cubicBezTo>
                  <a:cubicBezTo>
                    <a:pt x="1305" y="757"/>
                    <a:pt x="861" y="1872"/>
                    <a:pt x="579" y="2007"/>
                  </a:cubicBezTo>
                  <a:cubicBezTo>
                    <a:pt x="565" y="2020"/>
                    <a:pt x="552" y="2020"/>
                    <a:pt x="552" y="2020"/>
                  </a:cubicBezTo>
                  <a:cubicBezTo>
                    <a:pt x="350" y="1940"/>
                    <a:pt x="431" y="985"/>
                    <a:pt x="619" y="138"/>
                  </a:cubicBezTo>
                  <a:cubicBezTo>
                    <a:pt x="633" y="71"/>
                    <a:pt x="592" y="17"/>
                    <a:pt x="538" y="4"/>
                  </a:cubicBezTo>
                  <a:cubicBezTo>
                    <a:pt x="530" y="2"/>
                    <a:pt x="521" y="1"/>
                    <a:pt x="513" y="1"/>
                  </a:cubicBezTo>
                  <a:cubicBezTo>
                    <a:pt x="458" y="1"/>
                    <a:pt x="416" y="38"/>
                    <a:pt x="404" y="85"/>
                  </a:cubicBezTo>
                  <a:cubicBezTo>
                    <a:pt x="297" y="542"/>
                    <a:pt x="1" y="2047"/>
                    <a:pt x="471" y="2222"/>
                  </a:cubicBezTo>
                  <a:cubicBezTo>
                    <a:pt x="498" y="2235"/>
                    <a:pt x="525" y="2235"/>
                    <a:pt x="552" y="2235"/>
                  </a:cubicBezTo>
                  <a:cubicBezTo>
                    <a:pt x="592" y="2235"/>
                    <a:pt x="633" y="2235"/>
                    <a:pt x="686" y="2208"/>
                  </a:cubicBezTo>
                  <a:cubicBezTo>
                    <a:pt x="1130" y="1993"/>
                    <a:pt x="1668" y="327"/>
                    <a:pt x="1735" y="138"/>
                  </a:cubicBezTo>
                  <a:cubicBezTo>
                    <a:pt x="1748" y="85"/>
                    <a:pt x="1721" y="17"/>
                    <a:pt x="1654" y="4"/>
                  </a:cubicBezTo>
                  <a:cubicBezTo>
                    <a:pt x="1645" y="2"/>
                    <a:pt x="1635" y="1"/>
                    <a:pt x="1626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8" name="Google Shape;1418;p48">
              <a:extLst>
                <a:ext uri="{FF2B5EF4-FFF2-40B4-BE49-F238E27FC236}">
                  <a16:creationId xmlns:a16="http://schemas.microsoft.com/office/drawing/2014/main" id="{289BF6C5-304D-06C8-D5EF-DB3AC95D4F43}"/>
                </a:ext>
              </a:extLst>
            </p:cNvPr>
            <p:cNvSpPr/>
            <p:nvPr/>
          </p:nvSpPr>
          <p:spPr>
            <a:xfrm>
              <a:off x="10275121" y="1790032"/>
              <a:ext cx="59613" cy="92681"/>
            </a:xfrm>
            <a:custGeom>
              <a:avLst/>
              <a:gdLst/>
              <a:ahLst/>
              <a:cxnLst/>
              <a:rect l="l" t="t" r="r" b="b"/>
              <a:pathLst>
                <a:path w="1453" h="2259" extrusionOk="0">
                  <a:moveTo>
                    <a:pt x="162" y="1"/>
                  </a:moveTo>
                  <a:cubicBezTo>
                    <a:pt x="108" y="1"/>
                    <a:pt x="54" y="41"/>
                    <a:pt x="54" y="108"/>
                  </a:cubicBezTo>
                  <a:cubicBezTo>
                    <a:pt x="27" y="686"/>
                    <a:pt x="1" y="2044"/>
                    <a:pt x="310" y="2232"/>
                  </a:cubicBezTo>
                  <a:cubicBezTo>
                    <a:pt x="337" y="2245"/>
                    <a:pt x="377" y="2259"/>
                    <a:pt x="417" y="2259"/>
                  </a:cubicBezTo>
                  <a:cubicBezTo>
                    <a:pt x="458" y="2259"/>
                    <a:pt x="498" y="2245"/>
                    <a:pt x="538" y="2218"/>
                  </a:cubicBezTo>
                  <a:cubicBezTo>
                    <a:pt x="982" y="1936"/>
                    <a:pt x="1385" y="417"/>
                    <a:pt x="1439" y="242"/>
                  </a:cubicBezTo>
                  <a:cubicBezTo>
                    <a:pt x="1452" y="189"/>
                    <a:pt x="1412" y="121"/>
                    <a:pt x="1358" y="108"/>
                  </a:cubicBezTo>
                  <a:cubicBezTo>
                    <a:pt x="1349" y="106"/>
                    <a:pt x="1341" y="105"/>
                    <a:pt x="1332" y="105"/>
                  </a:cubicBezTo>
                  <a:cubicBezTo>
                    <a:pt x="1277" y="105"/>
                    <a:pt x="1235" y="142"/>
                    <a:pt x="1224" y="189"/>
                  </a:cubicBezTo>
                  <a:cubicBezTo>
                    <a:pt x="1062" y="807"/>
                    <a:pt x="699" y="1855"/>
                    <a:pt x="431" y="2030"/>
                  </a:cubicBezTo>
                  <a:cubicBezTo>
                    <a:pt x="296" y="1949"/>
                    <a:pt x="229" y="1076"/>
                    <a:pt x="269" y="121"/>
                  </a:cubicBezTo>
                  <a:cubicBezTo>
                    <a:pt x="283" y="54"/>
                    <a:pt x="229" y="1"/>
                    <a:pt x="16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9" name="Google Shape;1419;p48">
              <a:extLst>
                <a:ext uri="{FF2B5EF4-FFF2-40B4-BE49-F238E27FC236}">
                  <a16:creationId xmlns:a16="http://schemas.microsoft.com/office/drawing/2014/main" id="{E751FFA5-7FB6-92F7-8A82-20D0D334DE5D}"/>
                </a:ext>
              </a:extLst>
            </p:cNvPr>
            <p:cNvSpPr/>
            <p:nvPr/>
          </p:nvSpPr>
          <p:spPr>
            <a:xfrm>
              <a:off x="9981196" y="2052653"/>
              <a:ext cx="60680" cy="18668"/>
            </a:xfrm>
            <a:custGeom>
              <a:avLst/>
              <a:gdLst/>
              <a:ahLst/>
              <a:cxnLst/>
              <a:rect l="l" t="t" r="r" b="b"/>
              <a:pathLst>
                <a:path w="1479" h="455" extrusionOk="0">
                  <a:moveTo>
                    <a:pt x="1336" y="0"/>
                  </a:moveTo>
                  <a:cubicBezTo>
                    <a:pt x="1320" y="0"/>
                    <a:pt x="1305" y="4"/>
                    <a:pt x="1291" y="11"/>
                  </a:cubicBezTo>
                  <a:cubicBezTo>
                    <a:pt x="929" y="192"/>
                    <a:pt x="583" y="227"/>
                    <a:pt x="368" y="227"/>
                  </a:cubicBezTo>
                  <a:cubicBezTo>
                    <a:pt x="231" y="227"/>
                    <a:pt x="148" y="213"/>
                    <a:pt x="148" y="213"/>
                  </a:cubicBezTo>
                  <a:cubicBezTo>
                    <a:pt x="81" y="213"/>
                    <a:pt x="27" y="253"/>
                    <a:pt x="14" y="307"/>
                  </a:cubicBezTo>
                  <a:cubicBezTo>
                    <a:pt x="0" y="374"/>
                    <a:pt x="41" y="428"/>
                    <a:pt x="108" y="441"/>
                  </a:cubicBezTo>
                  <a:cubicBezTo>
                    <a:pt x="121" y="441"/>
                    <a:pt x="215" y="455"/>
                    <a:pt x="377" y="455"/>
                  </a:cubicBezTo>
                  <a:cubicBezTo>
                    <a:pt x="619" y="455"/>
                    <a:pt x="995" y="414"/>
                    <a:pt x="1398" y="213"/>
                  </a:cubicBezTo>
                  <a:cubicBezTo>
                    <a:pt x="1452" y="186"/>
                    <a:pt x="1479" y="119"/>
                    <a:pt x="1452" y="65"/>
                  </a:cubicBezTo>
                  <a:cubicBezTo>
                    <a:pt x="1422" y="25"/>
                    <a:pt x="1378" y="0"/>
                    <a:pt x="133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0" name="Google Shape;1420;p48">
              <a:extLst>
                <a:ext uri="{FF2B5EF4-FFF2-40B4-BE49-F238E27FC236}">
                  <a16:creationId xmlns:a16="http://schemas.microsoft.com/office/drawing/2014/main" id="{0E7726CF-5032-C952-BDC6-ABAC93B05041}"/>
                </a:ext>
              </a:extLst>
            </p:cNvPr>
            <p:cNvSpPr/>
            <p:nvPr/>
          </p:nvSpPr>
          <p:spPr>
            <a:xfrm>
              <a:off x="9972375" y="2072388"/>
              <a:ext cx="90999" cy="33109"/>
            </a:xfrm>
            <a:custGeom>
              <a:avLst/>
              <a:gdLst/>
              <a:ahLst/>
              <a:cxnLst/>
              <a:rect l="l" t="t" r="r" b="b"/>
              <a:pathLst>
                <a:path w="2218" h="807" extrusionOk="0">
                  <a:moveTo>
                    <a:pt x="2086" y="0"/>
                  </a:moveTo>
                  <a:cubicBezTo>
                    <a:pt x="2067" y="0"/>
                    <a:pt x="2048" y="5"/>
                    <a:pt x="2030" y="14"/>
                  </a:cubicBezTo>
                  <a:cubicBezTo>
                    <a:pt x="2018" y="25"/>
                    <a:pt x="1108" y="586"/>
                    <a:pt x="461" y="586"/>
                  </a:cubicBezTo>
                  <a:cubicBezTo>
                    <a:pt x="358" y="586"/>
                    <a:pt x="260" y="572"/>
                    <a:pt x="175" y="538"/>
                  </a:cubicBezTo>
                  <a:cubicBezTo>
                    <a:pt x="158" y="531"/>
                    <a:pt x="141" y="528"/>
                    <a:pt x="126" y="528"/>
                  </a:cubicBezTo>
                  <a:cubicBezTo>
                    <a:pt x="82" y="528"/>
                    <a:pt x="47" y="555"/>
                    <a:pt x="27" y="605"/>
                  </a:cubicBezTo>
                  <a:cubicBezTo>
                    <a:pt x="0" y="659"/>
                    <a:pt x="27" y="726"/>
                    <a:pt x="94" y="740"/>
                  </a:cubicBezTo>
                  <a:cubicBezTo>
                    <a:pt x="202" y="793"/>
                    <a:pt x="323" y="807"/>
                    <a:pt x="457" y="807"/>
                  </a:cubicBezTo>
                  <a:cubicBezTo>
                    <a:pt x="1183" y="807"/>
                    <a:pt x="2097" y="229"/>
                    <a:pt x="2151" y="202"/>
                  </a:cubicBezTo>
                  <a:cubicBezTo>
                    <a:pt x="2205" y="175"/>
                    <a:pt x="2218" y="108"/>
                    <a:pt x="2178" y="54"/>
                  </a:cubicBezTo>
                  <a:cubicBezTo>
                    <a:pt x="2160" y="18"/>
                    <a:pt x="2124" y="0"/>
                    <a:pt x="2086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1" name="Google Shape;1421;p48">
              <a:extLst>
                <a:ext uri="{FF2B5EF4-FFF2-40B4-BE49-F238E27FC236}">
                  <a16:creationId xmlns:a16="http://schemas.microsoft.com/office/drawing/2014/main" id="{F9E5A937-1DE3-653D-BE27-EE3746FB0BC2}"/>
                </a:ext>
              </a:extLst>
            </p:cNvPr>
            <p:cNvSpPr/>
            <p:nvPr/>
          </p:nvSpPr>
          <p:spPr>
            <a:xfrm>
              <a:off x="9855444" y="2094010"/>
              <a:ext cx="62362" cy="25273"/>
            </a:xfrm>
            <a:custGeom>
              <a:avLst/>
              <a:gdLst/>
              <a:ahLst/>
              <a:cxnLst/>
              <a:rect l="l" t="t" r="r" b="b"/>
              <a:pathLst>
                <a:path w="1520" h="616" extrusionOk="0">
                  <a:moveTo>
                    <a:pt x="1390" y="1"/>
                  </a:moveTo>
                  <a:cubicBezTo>
                    <a:pt x="1375" y="1"/>
                    <a:pt x="1359" y="4"/>
                    <a:pt x="1345" y="11"/>
                  </a:cubicBezTo>
                  <a:cubicBezTo>
                    <a:pt x="1012" y="177"/>
                    <a:pt x="491" y="385"/>
                    <a:pt x="244" y="385"/>
                  </a:cubicBezTo>
                  <a:cubicBezTo>
                    <a:pt x="212" y="385"/>
                    <a:pt x="184" y="382"/>
                    <a:pt x="162" y="374"/>
                  </a:cubicBezTo>
                  <a:cubicBezTo>
                    <a:pt x="151" y="372"/>
                    <a:pt x="140" y="371"/>
                    <a:pt x="129" y="371"/>
                  </a:cubicBezTo>
                  <a:cubicBezTo>
                    <a:pt x="78" y="371"/>
                    <a:pt x="36" y="399"/>
                    <a:pt x="14" y="455"/>
                  </a:cubicBezTo>
                  <a:cubicBezTo>
                    <a:pt x="1" y="508"/>
                    <a:pt x="28" y="576"/>
                    <a:pt x="81" y="589"/>
                  </a:cubicBezTo>
                  <a:cubicBezTo>
                    <a:pt x="135" y="603"/>
                    <a:pt x="175" y="616"/>
                    <a:pt x="229" y="616"/>
                  </a:cubicBezTo>
                  <a:cubicBezTo>
                    <a:pt x="632" y="616"/>
                    <a:pt x="1291" y="293"/>
                    <a:pt x="1439" y="213"/>
                  </a:cubicBezTo>
                  <a:cubicBezTo>
                    <a:pt x="1493" y="186"/>
                    <a:pt x="1519" y="119"/>
                    <a:pt x="1493" y="65"/>
                  </a:cubicBezTo>
                  <a:cubicBezTo>
                    <a:pt x="1473" y="25"/>
                    <a:pt x="1432" y="1"/>
                    <a:pt x="1390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2" name="Google Shape;1422;p48">
              <a:extLst>
                <a:ext uri="{FF2B5EF4-FFF2-40B4-BE49-F238E27FC236}">
                  <a16:creationId xmlns:a16="http://schemas.microsoft.com/office/drawing/2014/main" id="{DA29BBE1-23FC-0884-B2BC-C713B97FAF60}"/>
                </a:ext>
              </a:extLst>
            </p:cNvPr>
            <p:cNvSpPr/>
            <p:nvPr/>
          </p:nvSpPr>
          <p:spPr>
            <a:xfrm>
              <a:off x="9853229" y="2117970"/>
              <a:ext cx="68967" cy="33314"/>
            </a:xfrm>
            <a:custGeom>
              <a:avLst/>
              <a:gdLst/>
              <a:ahLst/>
              <a:cxnLst/>
              <a:rect l="l" t="t" r="r" b="b"/>
              <a:pathLst>
                <a:path w="1681" h="812" extrusionOk="0">
                  <a:moveTo>
                    <a:pt x="1544" y="0"/>
                  </a:moveTo>
                  <a:cubicBezTo>
                    <a:pt x="1531" y="0"/>
                    <a:pt x="1518" y="2"/>
                    <a:pt x="1506" y="5"/>
                  </a:cubicBezTo>
                  <a:cubicBezTo>
                    <a:pt x="1493" y="19"/>
                    <a:pt x="552" y="435"/>
                    <a:pt x="95" y="583"/>
                  </a:cubicBezTo>
                  <a:cubicBezTo>
                    <a:pt x="28" y="610"/>
                    <a:pt x="1" y="677"/>
                    <a:pt x="14" y="731"/>
                  </a:cubicBezTo>
                  <a:cubicBezTo>
                    <a:pt x="28" y="771"/>
                    <a:pt x="82" y="812"/>
                    <a:pt x="122" y="812"/>
                  </a:cubicBezTo>
                  <a:cubicBezTo>
                    <a:pt x="135" y="812"/>
                    <a:pt x="149" y="812"/>
                    <a:pt x="162" y="798"/>
                  </a:cubicBezTo>
                  <a:cubicBezTo>
                    <a:pt x="633" y="637"/>
                    <a:pt x="1560" y="234"/>
                    <a:pt x="1600" y="220"/>
                  </a:cubicBezTo>
                  <a:cubicBezTo>
                    <a:pt x="1654" y="193"/>
                    <a:pt x="1681" y="126"/>
                    <a:pt x="1654" y="72"/>
                  </a:cubicBezTo>
                  <a:cubicBezTo>
                    <a:pt x="1633" y="20"/>
                    <a:pt x="1588" y="0"/>
                    <a:pt x="154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3" name="Google Shape;1423;p48">
              <a:extLst>
                <a:ext uri="{FF2B5EF4-FFF2-40B4-BE49-F238E27FC236}">
                  <a16:creationId xmlns:a16="http://schemas.microsoft.com/office/drawing/2014/main" id="{25303F4F-AC46-7294-17A1-FA13F5624589}"/>
                </a:ext>
              </a:extLst>
            </p:cNvPr>
            <p:cNvSpPr/>
            <p:nvPr/>
          </p:nvSpPr>
          <p:spPr>
            <a:xfrm>
              <a:off x="10122907" y="2024549"/>
              <a:ext cx="64003" cy="18093"/>
            </a:xfrm>
            <a:custGeom>
              <a:avLst/>
              <a:gdLst/>
              <a:ahLst/>
              <a:cxnLst/>
              <a:rect l="l" t="t" r="r" b="b"/>
              <a:pathLst>
                <a:path w="1560" h="441" extrusionOk="0">
                  <a:moveTo>
                    <a:pt x="1443" y="0"/>
                  </a:moveTo>
                  <a:cubicBezTo>
                    <a:pt x="1418" y="0"/>
                    <a:pt x="1393" y="8"/>
                    <a:pt x="1372" y="24"/>
                  </a:cubicBezTo>
                  <a:cubicBezTo>
                    <a:pt x="1111" y="191"/>
                    <a:pt x="619" y="217"/>
                    <a:pt x="336" y="217"/>
                  </a:cubicBezTo>
                  <a:cubicBezTo>
                    <a:pt x="210" y="217"/>
                    <a:pt x="126" y="212"/>
                    <a:pt x="122" y="212"/>
                  </a:cubicBezTo>
                  <a:cubicBezTo>
                    <a:pt x="54" y="212"/>
                    <a:pt x="1" y="252"/>
                    <a:pt x="1" y="320"/>
                  </a:cubicBezTo>
                  <a:cubicBezTo>
                    <a:pt x="1" y="387"/>
                    <a:pt x="41" y="427"/>
                    <a:pt x="108" y="441"/>
                  </a:cubicBezTo>
                  <a:lnTo>
                    <a:pt x="310" y="441"/>
                  </a:lnTo>
                  <a:cubicBezTo>
                    <a:pt x="606" y="441"/>
                    <a:pt x="1170" y="414"/>
                    <a:pt x="1493" y="212"/>
                  </a:cubicBezTo>
                  <a:cubicBezTo>
                    <a:pt x="1546" y="172"/>
                    <a:pt x="1560" y="105"/>
                    <a:pt x="1533" y="51"/>
                  </a:cubicBezTo>
                  <a:cubicBezTo>
                    <a:pt x="1517" y="18"/>
                    <a:pt x="1481" y="0"/>
                    <a:pt x="144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4" name="Google Shape;1424;p48">
              <a:extLst>
                <a:ext uri="{FF2B5EF4-FFF2-40B4-BE49-F238E27FC236}">
                  <a16:creationId xmlns:a16="http://schemas.microsoft.com/office/drawing/2014/main" id="{1B7470C2-A22E-B585-1041-A9AFDF0902AC}"/>
                </a:ext>
              </a:extLst>
            </p:cNvPr>
            <p:cNvSpPr/>
            <p:nvPr/>
          </p:nvSpPr>
          <p:spPr>
            <a:xfrm>
              <a:off x="10135584" y="2050479"/>
              <a:ext cx="53541" cy="31878"/>
            </a:xfrm>
            <a:custGeom>
              <a:avLst/>
              <a:gdLst/>
              <a:ahLst/>
              <a:cxnLst/>
              <a:rect l="l" t="t" r="r" b="b"/>
              <a:pathLst>
                <a:path w="1305" h="777" extrusionOk="0">
                  <a:moveTo>
                    <a:pt x="1177" y="0"/>
                  </a:moveTo>
                  <a:cubicBezTo>
                    <a:pt x="1142" y="0"/>
                    <a:pt x="1106" y="18"/>
                    <a:pt x="1090" y="51"/>
                  </a:cubicBezTo>
                  <a:cubicBezTo>
                    <a:pt x="1090" y="63"/>
                    <a:pt x="757" y="545"/>
                    <a:pt x="262" y="545"/>
                  </a:cubicBezTo>
                  <a:cubicBezTo>
                    <a:pt x="221" y="545"/>
                    <a:pt x="179" y="542"/>
                    <a:pt x="135" y="534"/>
                  </a:cubicBezTo>
                  <a:cubicBezTo>
                    <a:pt x="128" y="533"/>
                    <a:pt x="121" y="532"/>
                    <a:pt x="115" y="532"/>
                  </a:cubicBezTo>
                  <a:cubicBezTo>
                    <a:pt x="68" y="532"/>
                    <a:pt x="26" y="570"/>
                    <a:pt x="14" y="629"/>
                  </a:cubicBezTo>
                  <a:cubicBezTo>
                    <a:pt x="1" y="682"/>
                    <a:pt x="41" y="749"/>
                    <a:pt x="108" y="763"/>
                  </a:cubicBezTo>
                  <a:cubicBezTo>
                    <a:pt x="162" y="763"/>
                    <a:pt x="216" y="776"/>
                    <a:pt x="270" y="776"/>
                  </a:cubicBezTo>
                  <a:cubicBezTo>
                    <a:pt x="875" y="776"/>
                    <a:pt x="1251" y="198"/>
                    <a:pt x="1278" y="185"/>
                  </a:cubicBezTo>
                  <a:cubicBezTo>
                    <a:pt x="1305" y="131"/>
                    <a:pt x="1291" y="64"/>
                    <a:pt x="1237" y="24"/>
                  </a:cubicBezTo>
                  <a:cubicBezTo>
                    <a:pt x="1222" y="8"/>
                    <a:pt x="1199" y="0"/>
                    <a:pt x="117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5" name="Google Shape;1425;p48">
              <a:extLst>
                <a:ext uri="{FF2B5EF4-FFF2-40B4-BE49-F238E27FC236}">
                  <a16:creationId xmlns:a16="http://schemas.microsoft.com/office/drawing/2014/main" id="{2405E875-BA0C-C78A-169C-52177EC0F727}"/>
                </a:ext>
              </a:extLst>
            </p:cNvPr>
            <p:cNvSpPr/>
            <p:nvPr/>
          </p:nvSpPr>
          <p:spPr>
            <a:xfrm>
              <a:off x="10270157" y="2059259"/>
              <a:ext cx="62362" cy="13170"/>
            </a:xfrm>
            <a:custGeom>
              <a:avLst/>
              <a:gdLst/>
              <a:ahLst/>
              <a:cxnLst/>
              <a:rect l="l" t="t" r="r" b="b"/>
              <a:pathLst>
                <a:path w="1520" h="321" extrusionOk="0">
                  <a:moveTo>
                    <a:pt x="1389" y="0"/>
                  </a:moveTo>
                  <a:cubicBezTo>
                    <a:pt x="1365" y="0"/>
                    <a:pt x="1340" y="8"/>
                    <a:pt x="1318" y="25"/>
                  </a:cubicBezTo>
                  <a:cubicBezTo>
                    <a:pt x="1256" y="76"/>
                    <a:pt x="1107" y="96"/>
                    <a:pt x="928" y="96"/>
                  </a:cubicBezTo>
                  <a:cubicBezTo>
                    <a:pt x="681" y="96"/>
                    <a:pt x="374" y="58"/>
                    <a:pt x="148" y="11"/>
                  </a:cubicBezTo>
                  <a:cubicBezTo>
                    <a:pt x="137" y="9"/>
                    <a:pt x="126" y="8"/>
                    <a:pt x="116" y="8"/>
                  </a:cubicBezTo>
                  <a:cubicBezTo>
                    <a:pt x="64" y="8"/>
                    <a:pt x="25" y="36"/>
                    <a:pt x="14" y="92"/>
                  </a:cubicBezTo>
                  <a:cubicBezTo>
                    <a:pt x="1" y="146"/>
                    <a:pt x="41" y="213"/>
                    <a:pt x="95" y="226"/>
                  </a:cubicBezTo>
                  <a:cubicBezTo>
                    <a:pt x="216" y="253"/>
                    <a:pt x="592" y="320"/>
                    <a:pt x="928" y="320"/>
                  </a:cubicBezTo>
                  <a:cubicBezTo>
                    <a:pt x="1143" y="320"/>
                    <a:pt x="1358" y="294"/>
                    <a:pt x="1466" y="199"/>
                  </a:cubicBezTo>
                  <a:cubicBezTo>
                    <a:pt x="1519" y="159"/>
                    <a:pt x="1519" y="92"/>
                    <a:pt x="1479" y="38"/>
                  </a:cubicBezTo>
                  <a:cubicBezTo>
                    <a:pt x="1456" y="15"/>
                    <a:pt x="1423" y="0"/>
                    <a:pt x="1389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6" name="Google Shape;1426;p48">
              <a:extLst>
                <a:ext uri="{FF2B5EF4-FFF2-40B4-BE49-F238E27FC236}">
                  <a16:creationId xmlns:a16="http://schemas.microsoft.com/office/drawing/2014/main" id="{58862C53-DAC1-DF5A-5760-D1D4228C5E8E}"/>
                </a:ext>
              </a:extLst>
            </p:cNvPr>
            <p:cNvSpPr/>
            <p:nvPr/>
          </p:nvSpPr>
          <p:spPr>
            <a:xfrm>
              <a:off x="10263551" y="2085230"/>
              <a:ext cx="68967" cy="25232"/>
            </a:xfrm>
            <a:custGeom>
              <a:avLst/>
              <a:gdLst/>
              <a:ahLst/>
              <a:cxnLst/>
              <a:rect l="l" t="t" r="r" b="b"/>
              <a:pathLst>
                <a:path w="1681" h="615" extrusionOk="0">
                  <a:moveTo>
                    <a:pt x="1553" y="0"/>
                  </a:moveTo>
                  <a:cubicBezTo>
                    <a:pt x="1530" y="0"/>
                    <a:pt x="1508" y="8"/>
                    <a:pt x="1492" y="23"/>
                  </a:cubicBezTo>
                  <a:cubicBezTo>
                    <a:pt x="1481" y="34"/>
                    <a:pt x="986" y="395"/>
                    <a:pt x="497" y="395"/>
                  </a:cubicBezTo>
                  <a:cubicBezTo>
                    <a:pt x="388" y="395"/>
                    <a:pt x="278" y="377"/>
                    <a:pt x="175" y="333"/>
                  </a:cubicBezTo>
                  <a:cubicBezTo>
                    <a:pt x="157" y="325"/>
                    <a:pt x="139" y="322"/>
                    <a:pt x="122" y="322"/>
                  </a:cubicBezTo>
                  <a:cubicBezTo>
                    <a:pt x="76" y="322"/>
                    <a:pt x="37" y="347"/>
                    <a:pt x="27" y="386"/>
                  </a:cubicBezTo>
                  <a:cubicBezTo>
                    <a:pt x="0" y="454"/>
                    <a:pt x="27" y="507"/>
                    <a:pt x="81" y="534"/>
                  </a:cubicBezTo>
                  <a:cubicBezTo>
                    <a:pt x="215" y="588"/>
                    <a:pt x="350" y="615"/>
                    <a:pt x="484" y="615"/>
                  </a:cubicBezTo>
                  <a:cubicBezTo>
                    <a:pt x="1062" y="615"/>
                    <a:pt x="1600" y="225"/>
                    <a:pt x="1627" y="212"/>
                  </a:cubicBezTo>
                  <a:cubicBezTo>
                    <a:pt x="1667" y="171"/>
                    <a:pt x="1680" y="104"/>
                    <a:pt x="1640" y="50"/>
                  </a:cubicBezTo>
                  <a:cubicBezTo>
                    <a:pt x="1624" y="18"/>
                    <a:pt x="1588" y="0"/>
                    <a:pt x="1553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7" name="Google Shape;1427;p48">
              <a:extLst>
                <a:ext uri="{FF2B5EF4-FFF2-40B4-BE49-F238E27FC236}">
                  <a16:creationId xmlns:a16="http://schemas.microsoft.com/office/drawing/2014/main" id="{6D45B278-C361-78F3-D67B-92721A194210}"/>
                </a:ext>
              </a:extLst>
            </p:cNvPr>
            <p:cNvSpPr/>
            <p:nvPr/>
          </p:nvSpPr>
          <p:spPr>
            <a:xfrm>
              <a:off x="10506725" y="1985654"/>
              <a:ext cx="61828" cy="97810"/>
            </a:xfrm>
            <a:custGeom>
              <a:avLst/>
              <a:gdLst/>
              <a:ahLst/>
              <a:cxnLst/>
              <a:rect l="l" t="t" r="r" b="b"/>
              <a:pathLst>
                <a:path w="1507" h="2384" extrusionOk="0">
                  <a:moveTo>
                    <a:pt x="974" y="1"/>
                  </a:moveTo>
                  <a:cubicBezTo>
                    <a:pt x="964" y="1"/>
                    <a:pt x="953" y="2"/>
                    <a:pt x="942" y="4"/>
                  </a:cubicBezTo>
                  <a:cubicBezTo>
                    <a:pt x="888" y="18"/>
                    <a:pt x="848" y="71"/>
                    <a:pt x="861" y="139"/>
                  </a:cubicBezTo>
                  <a:cubicBezTo>
                    <a:pt x="1022" y="770"/>
                    <a:pt x="1197" y="1886"/>
                    <a:pt x="996" y="2168"/>
                  </a:cubicBezTo>
                  <a:cubicBezTo>
                    <a:pt x="848" y="2128"/>
                    <a:pt x="498" y="1268"/>
                    <a:pt x="229" y="286"/>
                  </a:cubicBezTo>
                  <a:cubicBezTo>
                    <a:pt x="218" y="240"/>
                    <a:pt x="176" y="203"/>
                    <a:pt x="121" y="203"/>
                  </a:cubicBezTo>
                  <a:cubicBezTo>
                    <a:pt x="112" y="203"/>
                    <a:pt x="104" y="204"/>
                    <a:pt x="95" y="206"/>
                  </a:cubicBezTo>
                  <a:cubicBezTo>
                    <a:pt x="41" y="233"/>
                    <a:pt x="1" y="286"/>
                    <a:pt x="14" y="354"/>
                  </a:cubicBezTo>
                  <a:cubicBezTo>
                    <a:pt x="176" y="945"/>
                    <a:pt x="592" y="2316"/>
                    <a:pt x="955" y="2383"/>
                  </a:cubicBezTo>
                  <a:lnTo>
                    <a:pt x="996" y="2383"/>
                  </a:lnTo>
                  <a:cubicBezTo>
                    <a:pt x="1049" y="2383"/>
                    <a:pt x="1117" y="2370"/>
                    <a:pt x="1170" y="2289"/>
                  </a:cubicBezTo>
                  <a:cubicBezTo>
                    <a:pt x="1506" y="1846"/>
                    <a:pt x="1130" y="260"/>
                    <a:pt x="1090" y="85"/>
                  </a:cubicBezTo>
                  <a:cubicBezTo>
                    <a:pt x="1067" y="29"/>
                    <a:pt x="1026" y="1"/>
                    <a:pt x="97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8" name="Google Shape;1428;p48">
              <a:extLst>
                <a:ext uri="{FF2B5EF4-FFF2-40B4-BE49-F238E27FC236}">
                  <a16:creationId xmlns:a16="http://schemas.microsoft.com/office/drawing/2014/main" id="{8E22E9F6-35E0-F27A-F0C1-5EB22244998A}"/>
                </a:ext>
              </a:extLst>
            </p:cNvPr>
            <p:cNvSpPr/>
            <p:nvPr/>
          </p:nvSpPr>
          <p:spPr>
            <a:xfrm>
              <a:off x="10502335" y="2180949"/>
              <a:ext cx="71183" cy="29909"/>
            </a:xfrm>
            <a:custGeom>
              <a:avLst/>
              <a:gdLst/>
              <a:ahLst/>
              <a:cxnLst/>
              <a:rect l="l" t="t" r="r" b="b"/>
              <a:pathLst>
                <a:path w="1735" h="729" extrusionOk="0">
                  <a:moveTo>
                    <a:pt x="122" y="1"/>
                  </a:moveTo>
                  <a:cubicBezTo>
                    <a:pt x="92" y="1"/>
                    <a:pt x="62" y="14"/>
                    <a:pt x="41" y="43"/>
                  </a:cubicBezTo>
                  <a:cubicBezTo>
                    <a:pt x="0" y="96"/>
                    <a:pt x="14" y="164"/>
                    <a:pt x="54" y="204"/>
                  </a:cubicBezTo>
                  <a:cubicBezTo>
                    <a:pt x="94" y="231"/>
                    <a:pt x="740" y="728"/>
                    <a:pt x="1304" y="728"/>
                  </a:cubicBezTo>
                  <a:cubicBezTo>
                    <a:pt x="1425" y="728"/>
                    <a:pt x="1560" y="701"/>
                    <a:pt x="1667" y="634"/>
                  </a:cubicBezTo>
                  <a:cubicBezTo>
                    <a:pt x="1721" y="594"/>
                    <a:pt x="1734" y="527"/>
                    <a:pt x="1707" y="473"/>
                  </a:cubicBezTo>
                  <a:cubicBezTo>
                    <a:pt x="1691" y="440"/>
                    <a:pt x="1655" y="422"/>
                    <a:pt x="1617" y="422"/>
                  </a:cubicBezTo>
                  <a:cubicBezTo>
                    <a:pt x="1593" y="422"/>
                    <a:pt x="1567" y="430"/>
                    <a:pt x="1546" y="446"/>
                  </a:cubicBezTo>
                  <a:cubicBezTo>
                    <a:pt x="1474" y="490"/>
                    <a:pt x="1388" y="508"/>
                    <a:pt x="1296" y="508"/>
                  </a:cubicBezTo>
                  <a:cubicBezTo>
                    <a:pt x="908" y="508"/>
                    <a:pt x="397" y="181"/>
                    <a:pt x="202" y="29"/>
                  </a:cubicBezTo>
                  <a:cubicBezTo>
                    <a:pt x="177" y="11"/>
                    <a:pt x="149" y="1"/>
                    <a:pt x="122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9" name="Google Shape;1429;p48">
              <a:extLst>
                <a:ext uri="{FF2B5EF4-FFF2-40B4-BE49-F238E27FC236}">
                  <a16:creationId xmlns:a16="http://schemas.microsoft.com/office/drawing/2014/main" id="{44F48E0C-A7E4-8B43-4E32-E91708E63A8E}"/>
                </a:ext>
              </a:extLst>
            </p:cNvPr>
            <p:cNvSpPr/>
            <p:nvPr/>
          </p:nvSpPr>
          <p:spPr>
            <a:xfrm>
              <a:off x="10489657" y="2215617"/>
              <a:ext cx="66752" cy="29950"/>
            </a:xfrm>
            <a:custGeom>
              <a:avLst/>
              <a:gdLst/>
              <a:ahLst/>
              <a:cxnLst/>
              <a:rect l="l" t="t" r="r" b="b"/>
              <a:pathLst>
                <a:path w="1627" h="730" extrusionOk="0">
                  <a:moveTo>
                    <a:pt x="121" y="1"/>
                  </a:moveTo>
                  <a:cubicBezTo>
                    <a:pt x="91" y="1"/>
                    <a:pt x="61" y="11"/>
                    <a:pt x="41" y="31"/>
                  </a:cubicBezTo>
                  <a:cubicBezTo>
                    <a:pt x="0" y="85"/>
                    <a:pt x="0" y="152"/>
                    <a:pt x="41" y="192"/>
                  </a:cubicBezTo>
                  <a:cubicBezTo>
                    <a:pt x="67" y="219"/>
                    <a:pt x="578" y="730"/>
                    <a:pt x="1156" y="730"/>
                  </a:cubicBezTo>
                  <a:cubicBezTo>
                    <a:pt x="1277" y="730"/>
                    <a:pt x="1412" y="703"/>
                    <a:pt x="1546" y="636"/>
                  </a:cubicBezTo>
                  <a:cubicBezTo>
                    <a:pt x="1600" y="609"/>
                    <a:pt x="1627" y="542"/>
                    <a:pt x="1600" y="488"/>
                  </a:cubicBezTo>
                  <a:cubicBezTo>
                    <a:pt x="1580" y="449"/>
                    <a:pt x="1539" y="424"/>
                    <a:pt x="1497" y="424"/>
                  </a:cubicBezTo>
                  <a:cubicBezTo>
                    <a:pt x="1482" y="424"/>
                    <a:pt x="1466" y="427"/>
                    <a:pt x="1452" y="434"/>
                  </a:cubicBezTo>
                  <a:cubicBezTo>
                    <a:pt x="1354" y="483"/>
                    <a:pt x="1253" y="503"/>
                    <a:pt x="1152" y="503"/>
                  </a:cubicBezTo>
                  <a:cubicBezTo>
                    <a:pt x="670" y="503"/>
                    <a:pt x="202" y="42"/>
                    <a:pt x="202" y="31"/>
                  </a:cubicBezTo>
                  <a:cubicBezTo>
                    <a:pt x="182" y="11"/>
                    <a:pt x="151" y="1"/>
                    <a:pt x="121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0" name="Google Shape;1430;p48">
              <a:extLst>
                <a:ext uri="{FF2B5EF4-FFF2-40B4-BE49-F238E27FC236}">
                  <a16:creationId xmlns:a16="http://schemas.microsoft.com/office/drawing/2014/main" id="{F82DDA27-6C5F-3060-312C-02B20E734346}"/>
                </a:ext>
              </a:extLst>
            </p:cNvPr>
            <p:cNvSpPr/>
            <p:nvPr/>
          </p:nvSpPr>
          <p:spPr>
            <a:xfrm>
              <a:off x="9831197" y="2134053"/>
              <a:ext cx="179249" cy="536147"/>
            </a:xfrm>
            <a:custGeom>
              <a:avLst/>
              <a:gdLst/>
              <a:ahLst/>
              <a:cxnLst/>
              <a:rect l="l" t="t" r="r" b="b"/>
              <a:pathLst>
                <a:path w="4369" h="13068" extrusionOk="0">
                  <a:moveTo>
                    <a:pt x="120" y="0"/>
                  </a:moveTo>
                  <a:cubicBezTo>
                    <a:pt x="111" y="0"/>
                    <a:pt x="103" y="1"/>
                    <a:pt x="94" y="3"/>
                  </a:cubicBezTo>
                  <a:cubicBezTo>
                    <a:pt x="41" y="16"/>
                    <a:pt x="0" y="70"/>
                    <a:pt x="14" y="137"/>
                  </a:cubicBezTo>
                  <a:cubicBezTo>
                    <a:pt x="242" y="1347"/>
                    <a:pt x="1479" y="2718"/>
                    <a:pt x="2473" y="3820"/>
                  </a:cubicBezTo>
                  <a:cubicBezTo>
                    <a:pt x="2984" y="4385"/>
                    <a:pt x="3428" y="4869"/>
                    <a:pt x="3602" y="5205"/>
                  </a:cubicBezTo>
                  <a:cubicBezTo>
                    <a:pt x="4033" y="5984"/>
                    <a:pt x="4046" y="10608"/>
                    <a:pt x="3992" y="12947"/>
                  </a:cubicBezTo>
                  <a:cubicBezTo>
                    <a:pt x="3992" y="13014"/>
                    <a:pt x="4033" y="13068"/>
                    <a:pt x="4100" y="13068"/>
                  </a:cubicBezTo>
                  <a:cubicBezTo>
                    <a:pt x="4167" y="13068"/>
                    <a:pt x="4207" y="13014"/>
                    <a:pt x="4207" y="12960"/>
                  </a:cubicBezTo>
                  <a:cubicBezTo>
                    <a:pt x="4221" y="12678"/>
                    <a:pt x="4369" y="6119"/>
                    <a:pt x="3804" y="5097"/>
                  </a:cubicBezTo>
                  <a:cubicBezTo>
                    <a:pt x="3602" y="4734"/>
                    <a:pt x="3159" y="4250"/>
                    <a:pt x="2635" y="3672"/>
                  </a:cubicBezTo>
                  <a:cubicBezTo>
                    <a:pt x="1667" y="2584"/>
                    <a:pt x="444" y="1239"/>
                    <a:pt x="229" y="97"/>
                  </a:cubicBezTo>
                  <a:cubicBezTo>
                    <a:pt x="217" y="38"/>
                    <a:pt x="175" y="0"/>
                    <a:pt x="120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1" name="Google Shape;1431;p48">
              <a:extLst>
                <a:ext uri="{FF2B5EF4-FFF2-40B4-BE49-F238E27FC236}">
                  <a16:creationId xmlns:a16="http://schemas.microsoft.com/office/drawing/2014/main" id="{2EE1D01A-4B37-46F2-D1FD-EF1D73212105}"/>
                </a:ext>
              </a:extLst>
            </p:cNvPr>
            <p:cNvSpPr/>
            <p:nvPr/>
          </p:nvSpPr>
          <p:spPr>
            <a:xfrm>
              <a:off x="10474764" y="2299602"/>
              <a:ext cx="92107" cy="353534"/>
            </a:xfrm>
            <a:custGeom>
              <a:avLst/>
              <a:gdLst/>
              <a:ahLst/>
              <a:cxnLst/>
              <a:rect l="l" t="t" r="r" b="b"/>
              <a:pathLst>
                <a:path w="2245" h="8617" extrusionOk="0">
                  <a:moveTo>
                    <a:pt x="2137" y="0"/>
                  </a:moveTo>
                  <a:cubicBezTo>
                    <a:pt x="2070" y="0"/>
                    <a:pt x="2030" y="41"/>
                    <a:pt x="2016" y="108"/>
                  </a:cubicBezTo>
                  <a:cubicBezTo>
                    <a:pt x="2003" y="645"/>
                    <a:pt x="1586" y="1250"/>
                    <a:pt x="1197" y="1815"/>
                  </a:cubicBezTo>
                  <a:cubicBezTo>
                    <a:pt x="834" y="2352"/>
                    <a:pt x="457" y="2904"/>
                    <a:pt x="336" y="3441"/>
                  </a:cubicBezTo>
                  <a:cubicBezTo>
                    <a:pt x="121" y="4570"/>
                    <a:pt x="14" y="8347"/>
                    <a:pt x="0" y="8509"/>
                  </a:cubicBezTo>
                  <a:cubicBezTo>
                    <a:pt x="0" y="8562"/>
                    <a:pt x="54" y="8616"/>
                    <a:pt x="108" y="8616"/>
                  </a:cubicBezTo>
                  <a:lnTo>
                    <a:pt x="121" y="8616"/>
                  </a:lnTo>
                  <a:cubicBezTo>
                    <a:pt x="175" y="8616"/>
                    <a:pt x="229" y="8576"/>
                    <a:pt x="229" y="8509"/>
                  </a:cubicBezTo>
                  <a:cubicBezTo>
                    <a:pt x="229" y="8468"/>
                    <a:pt x="336" y="4584"/>
                    <a:pt x="565" y="3495"/>
                  </a:cubicBezTo>
                  <a:cubicBezTo>
                    <a:pt x="659" y="2984"/>
                    <a:pt x="1022" y="2460"/>
                    <a:pt x="1385" y="1949"/>
                  </a:cubicBezTo>
                  <a:cubicBezTo>
                    <a:pt x="1788" y="1344"/>
                    <a:pt x="2218" y="726"/>
                    <a:pt x="2245" y="108"/>
                  </a:cubicBezTo>
                  <a:cubicBezTo>
                    <a:pt x="2245" y="54"/>
                    <a:pt x="2205" y="0"/>
                    <a:pt x="2137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150336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>
            <a:spLocks noGrp="1"/>
          </p:cNvSpPr>
          <p:nvPr>
            <p:ph type="title"/>
          </p:nvPr>
        </p:nvSpPr>
        <p:spPr>
          <a:xfrm>
            <a:off x="720000" y="347472"/>
            <a:ext cx="7704000" cy="64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200" dirty="0">
                <a:solidFill>
                  <a:schemeClr val="dk2"/>
                </a:solidFill>
              </a:rPr>
              <a:t>Minha Linha da Vida e o</a:t>
            </a:r>
            <a:r>
              <a:rPr lang="en" sz="3200" dirty="0"/>
              <a:t> </a:t>
            </a:r>
            <a:r>
              <a:rPr lang="pt-BR" sz="3200" dirty="0"/>
              <a:t>Despertar para o Voluntariado</a:t>
            </a:r>
            <a:endParaRPr sz="3200" dirty="0"/>
          </a:p>
        </p:txBody>
      </p:sp>
      <p:sp>
        <p:nvSpPr>
          <p:cNvPr id="757" name="Google Shape;757;p41"/>
          <p:cNvSpPr txBox="1">
            <a:spLocks noGrp="1"/>
          </p:cNvSpPr>
          <p:nvPr>
            <p:ph type="subTitle" idx="2"/>
          </p:nvPr>
        </p:nvSpPr>
        <p:spPr>
          <a:xfrm>
            <a:off x="1176343" y="1481300"/>
            <a:ext cx="3107700" cy="287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As Raízes do Meu Interesse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O Primeiro Contato com a Doação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Escolha da Profissão e Conexão com o Voluntariado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Voluntariado no Dia a Dia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pt-BR" dirty="0"/>
              <a:t>Por Que Escolhi Este Tema?</a:t>
            </a:r>
            <a:endParaRPr dirty="0"/>
          </a:p>
        </p:txBody>
      </p:sp>
      <p:sp>
        <p:nvSpPr>
          <p:cNvPr id="758" name="Google Shape;758;p41"/>
          <p:cNvSpPr/>
          <p:nvPr/>
        </p:nvSpPr>
        <p:spPr>
          <a:xfrm>
            <a:off x="631012" y="4289191"/>
            <a:ext cx="116448" cy="125474"/>
          </a:xfrm>
          <a:custGeom>
            <a:avLst/>
            <a:gdLst/>
            <a:ahLst/>
            <a:cxnLst/>
            <a:rect l="l" t="t" r="r" b="b"/>
            <a:pathLst>
              <a:path w="6735" h="7257" extrusionOk="0">
                <a:moveTo>
                  <a:pt x="5168" y="1"/>
                </a:moveTo>
                <a:lnTo>
                  <a:pt x="2938" y="1393"/>
                </a:lnTo>
                <a:lnTo>
                  <a:pt x="926" y="393"/>
                </a:lnTo>
                <a:lnTo>
                  <a:pt x="926" y="393"/>
                </a:lnTo>
                <a:lnTo>
                  <a:pt x="1295" y="2829"/>
                </a:lnTo>
                <a:lnTo>
                  <a:pt x="1" y="4592"/>
                </a:lnTo>
                <a:lnTo>
                  <a:pt x="2351" y="4885"/>
                </a:lnTo>
                <a:lnTo>
                  <a:pt x="3406" y="7257"/>
                </a:lnTo>
                <a:lnTo>
                  <a:pt x="4516" y="4733"/>
                </a:lnTo>
                <a:lnTo>
                  <a:pt x="6735" y="4037"/>
                </a:lnTo>
                <a:lnTo>
                  <a:pt x="4679" y="2699"/>
                </a:lnTo>
                <a:lnTo>
                  <a:pt x="5168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9" name="Google Shape;759;p41"/>
          <p:cNvSpPr/>
          <p:nvPr/>
        </p:nvSpPr>
        <p:spPr>
          <a:xfrm>
            <a:off x="442601" y="4414675"/>
            <a:ext cx="188400" cy="189336"/>
          </a:xfrm>
          <a:custGeom>
            <a:avLst/>
            <a:gdLst/>
            <a:ahLst/>
            <a:cxnLst/>
            <a:rect l="l" t="t" r="r" b="b"/>
            <a:pathLst>
              <a:path w="4428" h="4450" extrusionOk="0">
                <a:moveTo>
                  <a:pt x="2361" y="577"/>
                </a:moveTo>
                <a:cubicBezTo>
                  <a:pt x="2415" y="762"/>
                  <a:pt x="2480" y="1023"/>
                  <a:pt x="2524" y="1186"/>
                </a:cubicBezTo>
                <a:cubicBezTo>
                  <a:pt x="2633" y="1621"/>
                  <a:pt x="2665" y="1730"/>
                  <a:pt x="2709" y="1795"/>
                </a:cubicBezTo>
                <a:cubicBezTo>
                  <a:pt x="2763" y="1872"/>
                  <a:pt x="2850" y="1904"/>
                  <a:pt x="3285" y="2067"/>
                </a:cubicBezTo>
                <a:cubicBezTo>
                  <a:pt x="3438" y="2122"/>
                  <a:pt x="3677" y="2198"/>
                  <a:pt x="3840" y="2274"/>
                </a:cubicBezTo>
                <a:cubicBezTo>
                  <a:pt x="3601" y="2383"/>
                  <a:pt x="3198" y="2535"/>
                  <a:pt x="2850" y="2666"/>
                </a:cubicBezTo>
                <a:cubicBezTo>
                  <a:pt x="2796" y="2677"/>
                  <a:pt x="2752" y="2720"/>
                  <a:pt x="2731" y="2764"/>
                </a:cubicBezTo>
                <a:cubicBezTo>
                  <a:pt x="2557" y="3177"/>
                  <a:pt x="2339" y="3634"/>
                  <a:pt x="2198" y="3884"/>
                </a:cubicBezTo>
                <a:cubicBezTo>
                  <a:pt x="2100" y="3612"/>
                  <a:pt x="1958" y="3123"/>
                  <a:pt x="1849" y="2698"/>
                </a:cubicBezTo>
                <a:cubicBezTo>
                  <a:pt x="1839" y="2622"/>
                  <a:pt x="1773" y="2568"/>
                  <a:pt x="1697" y="2546"/>
                </a:cubicBezTo>
                <a:cubicBezTo>
                  <a:pt x="1284" y="2470"/>
                  <a:pt x="816" y="2372"/>
                  <a:pt x="555" y="2296"/>
                </a:cubicBezTo>
                <a:cubicBezTo>
                  <a:pt x="827" y="2144"/>
                  <a:pt x="1349" y="1904"/>
                  <a:pt x="1806" y="1719"/>
                </a:cubicBezTo>
                <a:cubicBezTo>
                  <a:pt x="1849" y="1708"/>
                  <a:pt x="1893" y="1665"/>
                  <a:pt x="1915" y="1610"/>
                </a:cubicBezTo>
                <a:cubicBezTo>
                  <a:pt x="2056" y="1241"/>
                  <a:pt x="2230" y="816"/>
                  <a:pt x="2361" y="577"/>
                </a:cubicBezTo>
                <a:close/>
                <a:moveTo>
                  <a:pt x="2404" y="0"/>
                </a:moveTo>
                <a:cubicBezTo>
                  <a:pt x="2285" y="0"/>
                  <a:pt x="2110" y="0"/>
                  <a:pt x="1577" y="1393"/>
                </a:cubicBezTo>
                <a:cubicBezTo>
                  <a:pt x="87" y="1991"/>
                  <a:pt x="33" y="2176"/>
                  <a:pt x="11" y="2263"/>
                </a:cubicBezTo>
                <a:cubicBezTo>
                  <a:pt x="0" y="2318"/>
                  <a:pt x="11" y="2415"/>
                  <a:pt x="54" y="2459"/>
                </a:cubicBezTo>
                <a:cubicBezTo>
                  <a:pt x="87" y="2513"/>
                  <a:pt x="207" y="2666"/>
                  <a:pt x="1501" y="2916"/>
                </a:cubicBezTo>
                <a:cubicBezTo>
                  <a:pt x="1882" y="4450"/>
                  <a:pt x="2023" y="4450"/>
                  <a:pt x="2165" y="4450"/>
                </a:cubicBezTo>
                <a:lnTo>
                  <a:pt x="2176" y="4450"/>
                </a:lnTo>
                <a:cubicBezTo>
                  <a:pt x="2295" y="4439"/>
                  <a:pt x="2437" y="4428"/>
                  <a:pt x="3057" y="3003"/>
                </a:cubicBezTo>
                <a:cubicBezTo>
                  <a:pt x="3449" y="2862"/>
                  <a:pt x="4177" y="2590"/>
                  <a:pt x="4341" y="2459"/>
                </a:cubicBezTo>
                <a:cubicBezTo>
                  <a:pt x="4384" y="2405"/>
                  <a:pt x="4428" y="2307"/>
                  <a:pt x="4406" y="2241"/>
                </a:cubicBezTo>
                <a:cubicBezTo>
                  <a:pt x="4373" y="2056"/>
                  <a:pt x="4177" y="1969"/>
                  <a:pt x="3416" y="1697"/>
                </a:cubicBezTo>
                <a:cubicBezTo>
                  <a:pt x="3275" y="1643"/>
                  <a:pt x="3100" y="1578"/>
                  <a:pt x="3024" y="1545"/>
                </a:cubicBezTo>
                <a:cubicBezTo>
                  <a:pt x="2992" y="1458"/>
                  <a:pt x="2948" y="1251"/>
                  <a:pt x="2905" y="1088"/>
                </a:cubicBezTo>
                <a:cubicBezTo>
                  <a:pt x="2774" y="555"/>
                  <a:pt x="2687" y="229"/>
                  <a:pt x="2589" y="98"/>
                </a:cubicBezTo>
                <a:cubicBezTo>
                  <a:pt x="2557" y="44"/>
                  <a:pt x="2469" y="0"/>
                  <a:pt x="2404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60" name="Google Shape;760;p41"/>
          <p:cNvGrpSpPr/>
          <p:nvPr/>
        </p:nvGrpSpPr>
        <p:grpSpPr>
          <a:xfrm>
            <a:off x="7786410" y="891365"/>
            <a:ext cx="1370914" cy="2314026"/>
            <a:chOff x="7814985" y="596090"/>
            <a:chExt cx="1370914" cy="2314026"/>
          </a:xfrm>
        </p:grpSpPr>
        <p:sp>
          <p:nvSpPr>
            <p:cNvPr id="761" name="Google Shape;761;p41"/>
            <p:cNvSpPr/>
            <p:nvPr/>
          </p:nvSpPr>
          <p:spPr>
            <a:xfrm>
              <a:off x="8457848" y="1905309"/>
              <a:ext cx="188395" cy="202996"/>
            </a:xfrm>
            <a:custGeom>
              <a:avLst/>
              <a:gdLst/>
              <a:ahLst/>
              <a:cxnLst/>
              <a:rect l="l" t="t" r="r" b="b"/>
              <a:pathLst>
                <a:path w="6735" h="7257" extrusionOk="0">
                  <a:moveTo>
                    <a:pt x="5168" y="1"/>
                  </a:moveTo>
                  <a:lnTo>
                    <a:pt x="2938" y="1393"/>
                  </a:lnTo>
                  <a:lnTo>
                    <a:pt x="926" y="393"/>
                  </a:lnTo>
                  <a:lnTo>
                    <a:pt x="926" y="393"/>
                  </a:lnTo>
                  <a:lnTo>
                    <a:pt x="1295" y="2829"/>
                  </a:lnTo>
                  <a:lnTo>
                    <a:pt x="1" y="4592"/>
                  </a:lnTo>
                  <a:lnTo>
                    <a:pt x="2351" y="4885"/>
                  </a:lnTo>
                  <a:lnTo>
                    <a:pt x="3406" y="7257"/>
                  </a:lnTo>
                  <a:lnTo>
                    <a:pt x="4516" y="4733"/>
                  </a:lnTo>
                  <a:lnTo>
                    <a:pt x="6735" y="4037"/>
                  </a:lnTo>
                  <a:lnTo>
                    <a:pt x="4679" y="2699"/>
                  </a:lnTo>
                  <a:lnTo>
                    <a:pt x="5168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41"/>
            <p:cNvSpPr/>
            <p:nvPr/>
          </p:nvSpPr>
          <p:spPr>
            <a:xfrm rot="6548130">
              <a:off x="7394342" y="1411346"/>
              <a:ext cx="2212200" cy="683515"/>
            </a:xfrm>
            <a:custGeom>
              <a:avLst/>
              <a:gdLst/>
              <a:ahLst/>
              <a:cxnLst/>
              <a:rect l="l" t="t" r="r" b="b"/>
              <a:pathLst>
                <a:path w="42395" h="13099" extrusionOk="0">
                  <a:moveTo>
                    <a:pt x="23890" y="1"/>
                  </a:moveTo>
                  <a:cubicBezTo>
                    <a:pt x="23629" y="1"/>
                    <a:pt x="23357" y="23"/>
                    <a:pt x="23085" y="44"/>
                  </a:cubicBezTo>
                  <a:cubicBezTo>
                    <a:pt x="22976" y="55"/>
                    <a:pt x="22900" y="153"/>
                    <a:pt x="22911" y="262"/>
                  </a:cubicBezTo>
                  <a:cubicBezTo>
                    <a:pt x="22922" y="360"/>
                    <a:pt x="23009" y="436"/>
                    <a:pt x="23107" y="436"/>
                  </a:cubicBezTo>
                  <a:lnTo>
                    <a:pt x="23118" y="436"/>
                  </a:lnTo>
                  <a:cubicBezTo>
                    <a:pt x="23379" y="414"/>
                    <a:pt x="23640" y="403"/>
                    <a:pt x="23890" y="403"/>
                  </a:cubicBezTo>
                  <a:cubicBezTo>
                    <a:pt x="23999" y="392"/>
                    <a:pt x="24086" y="305"/>
                    <a:pt x="24086" y="197"/>
                  </a:cubicBezTo>
                  <a:cubicBezTo>
                    <a:pt x="24086" y="88"/>
                    <a:pt x="23999" y="1"/>
                    <a:pt x="23890" y="1"/>
                  </a:cubicBezTo>
                  <a:close/>
                  <a:moveTo>
                    <a:pt x="24677" y="32"/>
                  </a:moveTo>
                  <a:cubicBezTo>
                    <a:pt x="24576" y="32"/>
                    <a:pt x="24489" y="116"/>
                    <a:pt x="24489" y="218"/>
                  </a:cubicBezTo>
                  <a:cubicBezTo>
                    <a:pt x="24478" y="327"/>
                    <a:pt x="24554" y="414"/>
                    <a:pt x="24663" y="425"/>
                  </a:cubicBezTo>
                  <a:cubicBezTo>
                    <a:pt x="24924" y="447"/>
                    <a:pt x="25174" y="479"/>
                    <a:pt x="25424" y="534"/>
                  </a:cubicBezTo>
                  <a:lnTo>
                    <a:pt x="25457" y="534"/>
                  </a:lnTo>
                  <a:cubicBezTo>
                    <a:pt x="25555" y="534"/>
                    <a:pt x="25642" y="469"/>
                    <a:pt x="25653" y="371"/>
                  </a:cubicBezTo>
                  <a:cubicBezTo>
                    <a:pt x="25674" y="262"/>
                    <a:pt x="25609" y="164"/>
                    <a:pt x="25500" y="142"/>
                  </a:cubicBezTo>
                  <a:cubicBezTo>
                    <a:pt x="25239" y="99"/>
                    <a:pt x="24967" y="55"/>
                    <a:pt x="24695" y="33"/>
                  </a:cubicBezTo>
                  <a:cubicBezTo>
                    <a:pt x="24689" y="33"/>
                    <a:pt x="24683" y="32"/>
                    <a:pt x="24677" y="32"/>
                  </a:cubicBezTo>
                  <a:close/>
                  <a:moveTo>
                    <a:pt x="22328" y="149"/>
                  </a:moveTo>
                  <a:cubicBezTo>
                    <a:pt x="22316" y="149"/>
                    <a:pt x="22304" y="151"/>
                    <a:pt x="22291" y="153"/>
                  </a:cubicBezTo>
                  <a:cubicBezTo>
                    <a:pt x="22030" y="197"/>
                    <a:pt x="21769" y="251"/>
                    <a:pt x="21508" y="316"/>
                  </a:cubicBezTo>
                  <a:cubicBezTo>
                    <a:pt x="21399" y="338"/>
                    <a:pt x="21334" y="447"/>
                    <a:pt x="21355" y="556"/>
                  </a:cubicBezTo>
                  <a:cubicBezTo>
                    <a:pt x="21377" y="643"/>
                    <a:pt x="21464" y="708"/>
                    <a:pt x="21551" y="708"/>
                  </a:cubicBezTo>
                  <a:cubicBezTo>
                    <a:pt x="21562" y="708"/>
                    <a:pt x="21584" y="697"/>
                    <a:pt x="21595" y="697"/>
                  </a:cubicBezTo>
                  <a:cubicBezTo>
                    <a:pt x="21856" y="632"/>
                    <a:pt x="22106" y="588"/>
                    <a:pt x="22356" y="545"/>
                  </a:cubicBezTo>
                  <a:cubicBezTo>
                    <a:pt x="22465" y="523"/>
                    <a:pt x="22530" y="425"/>
                    <a:pt x="22519" y="316"/>
                  </a:cubicBezTo>
                  <a:cubicBezTo>
                    <a:pt x="22500" y="220"/>
                    <a:pt x="22421" y="149"/>
                    <a:pt x="22328" y="149"/>
                  </a:cubicBezTo>
                  <a:close/>
                  <a:moveTo>
                    <a:pt x="26236" y="322"/>
                  </a:moveTo>
                  <a:cubicBezTo>
                    <a:pt x="26145" y="322"/>
                    <a:pt x="26061" y="376"/>
                    <a:pt x="26033" y="469"/>
                  </a:cubicBezTo>
                  <a:cubicBezTo>
                    <a:pt x="26001" y="566"/>
                    <a:pt x="26066" y="675"/>
                    <a:pt x="26175" y="708"/>
                  </a:cubicBezTo>
                  <a:cubicBezTo>
                    <a:pt x="26414" y="784"/>
                    <a:pt x="26653" y="871"/>
                    <a:pt x="26893" y="969"/>
                  </a:cubicBezTo>
                  <a:cubicBezTo>
                    <a:pt x="26914" y="980"/>
                    <a:pt x="26947" y="980"/>
                    <a:pt x="26969" y="980"/>
                  </a:cubicBezTo>
                  <a:cubicBezTo>
                    <a:pt x="27045" y="980"/>
                    <a:pt x="27121" y="936"/>
                    <a:pt x="27154" y="860"/>
                  </a:cubicBezTo>
                  <a:cubicBezTo>
                    <a:pt x="27186" y="762"/>
                    <a:pt x="27143" y="643"/>
                    <a:pt x="27045" y="610"/>
                  </a:cubicBezTo>
                  <a:cubicBezTo>
                    <a:pt x="26795" y="501"/>
                    <a:pt x="26545" y="414"/>
                    <a:pt x="26284" y="327"/>
                  </a:cubicBezTo>
                  <a:cubicBezTo>
                    <a:pt x="26268" y="324"/>
                    <a:pt x="26252" y="322"/>
                    <a:pt x="26236" y="322"/>
                  </a:cubicBezTo>
                  <a:close/>
                  <a:moveTo>
                    <a:pt x="20779" y="518"/>
                  </a:moveTo>
                  <a:cubicBezTo>
                    <a:pt x="20765" y="518"/>
                    <a:pt x="20750" y="520"/>
                    <a:pt x="20735" y="523"/>
                  </a:cubicBezTo>
                  <a:cubicBezTo>
                    <a:pt x="20474" y="610"/>
                    <a:pt x="20224" y="697"/>
                    <a:pt x="19974" y="784"/>
                  </a:cubicBezTo>
                  <a:cubicBezTo>
                    <a:pt x="19876" y="828"/>
                    <a:pt x="19822" y="936"/>
                    <a:pt x="19865" y="1045"/>
                  </a:cubicBezTo>
                  <a:cubicBezTo>
                    <a:pt x="19887" y="1121"/>
                    <a:pt x="19963" y="1165"/>
                    <a:pt x="20050" y="1165"/>
                  </a:cubicBezTo>
                  <a:cubicBezTo>
                    <a:pt x="20072" y="1165"/>
                    <a:pt x="20094" y="1165"/>
                    <a:pt x="20115" y="1154"/>
                  </a:cubicBezTo>
                  <a:cubicBezTo>
                    <a:pt x="20355" y="1067"/>
                    <a:pt x="20594" y="980"/>
                    <a:pt x="20844" y="904"/>
                  </a:cubicBezTo>
                  <a:cubicBezTo>
                    <a:pt x="20953" y="871"/>
                    <a:pt x="21007" y="762"/>
                    <a:pt x="20975" y="653"/>
                  </a:cubicBezTo>
                  <a:cubicBezTo>
                    <a:pt x="20947" y="570"/>
                    <a:pt x="20864" y="518"/>
                    <a:pt x="20779" y="518"/>
                  </a:cubicBezTo>
                  <a:close/>
                  <a:moveTo>
                    <a:pt x="27674" y="932"/>
                  </a:moveTo>
                  <a:cubicBezTo>
                    <a:pt x="27605" y="932"/>
                    <a:pt x="27539" y="968"/>
                    <a:pt x="27502" y="1034"/>
                  </a:cubicBezTo>
                  <a:cubicBezTo>
                    <a:pt x="27448" y="1132"/>
                    <a:pt x="27480" y="1252"/>
                    <a:pt x="27578" y="1306"/>
                  </a:cubicBezTo>
                  <a:cubicBezTo>
                    <a:pt x="27807" y="1426"/>
                    <a:pt x="28024" y="1567"/>
                    <a:pt x="28231" y="1709"/>
                  </a:cubicBezTo>
                  <a:cubicBezTo>
                    <a:pt x="28263" y="1741"/>
                    <a:pt x="28307" y="1752"/>
                    <a:pt x="28340" y="1752"/>
                  </a:cubicBezTo>
                  <a:cubicBezTo>
                    <a:pt x="28405" y="1752"/>
                    <a:pt x="28470" y="1720"/>
                    <a:pt x="28503" y="1665"/>
                  </a:cubicBezTo>
                  <a:cubicBezTo>
                    <a:pt x="28568" y="1578"/>
                    <a:pt x="28546" y="1458"/>
                    <a:pt x="28459" y="1393"/>
                  </a:cubicBezTo>
                  <a:cubicBezTo>
                    <a:pt x="28242" y="1241"/>
                    <a:pt x="28002" y="1089"/>
                    <a:pt x="27774" y="958"/>
                  </a:cubicBezTo>
                  <a:cubicBezTo>
                    <a:pt x="27742" y="940"/>
                    <a:pt x="27708" y="932"/>
                    <a:pt x="27674" y="932"/>
                  </a:cubicBezTo>
                  <a:close/>
                  <a:moveTo>
                    <a:pt x="19314" y="1083"/>
                  </a:moveTo>
                  <a:cubicBezTo>
                    <a:pt x="19287" y="1083"/>
                    <a:pt x="19260" y="1088"/>
                    <a:pt x="19234" y="1099"/>
                  </a:cubicBezTo>
                  <a:cubicBezTo>
                    <a:pt x="18995" y="1208"/>
                    <a:pt x="18755" y="1328"/>
                    <a:pt x="18516" y="1458"/>
                  </a:cubicBezTo>
                  <a:cubicBezTo>
                    <a:pt x="18429" y="1513"/>
                    <a:pt x="18386" y="1633"/>
                    <a:pt x="18440" y="1730"/>
                  </a:cubicBezTo>
                  <a:cubicBezTo>
                    <a:pt x="18483" y="1796"/>
                    <a:pt x="18549" y="1828"/>
                    <a:pt x="18614" y="1828"/>
                  </a:cubicBezTo>
                  <a:cubicBezTo>
                    <a:pt x="18647" y="1828"/>
                    <a:pt x="18679" y="1817"/>
                    <a:pt x="18712" y="1807"/>
                  </a:cubicBezTo>
                  <a:cubicBezTo>
                    <a:pt x="18930" y="1687"/>
                    <a:pt x="19169" y="1567"/>
                    <a:pt x="19397" y="1458"/>
                  </a:cubicBezTo>
                  <a:cubicBezTo>
                    <a:pt x="19495" y="1415"/>
                    <a:pt x="19539" y="1295"/>
                    <a:pt x="19495" y="1197"/>
                  </a:cubicBezTo>
                  <a:cubicBezTo>
                    <a:pt x="19463" y="1125"/>
                    <a:pt x="19390" y="1083"/>
                    <a:pt x="19314" y="1083"/>
                  </a:cubicBezTo>
                  <a:close/>
                  <a:moveTo>
                    <a:pt x="17935" y="1843"/>
                  </a:moveTo>
                  <a:cubicBezTo>
                    <a:pt x="17898" y="1843"/>
                    <a:pt x="17862" y="1852"/>
                    <a:pt x="17831" y="1872"/>
                  </a:cubicBezTo>
                  <a:cubicBezTo>
                    <a:pt x="17613" y="2024"/>
                    <a:pt x="17385" y="2176"/>
                    <a:pt x="17178" y="2340"/>
                  </a:cubicBezTo>
                  <a:cubicBezTo>
                    <a:pt x="17091" y="2405"/>
                    <a:pt x="17080" y="2535"/>
                    <a:pt x="17145" y="2622"/>
                  </a:cubicBezTo>
                  <a:cubicBezTo>
                    <a:pt x="17178" y="2666"/>
                    <a:pt x="17243" y="2699"/>
                    <a:pt x="17298" y="2699"/>
                  </a:cubicBezTo>
                  <a:cubicBezTo>
                    <a:pt x="17341" y="2699"/>
                    <a:pt x="17385" y="2677"/>
                    <a:pt x="17417" y="2655"/>
                  </a:cubicBezTo>
                  <a:cubicBezTo>
                    <a:pt x="17624" y="2503"/>
                    <a:pt x="17831" y="2351"/>
                    <a:pt x="18048" y="2209"/>
                  </a:cubicBezTo>
                  <a:cubicBezTo>
                    <a:pt x="18135" y="2144"/>
                    <a:pt x="18168" y="2024"/>
                    <a:pt x="18103" y="1937"/>
                  </a:cubicBezTo>
                  <a:cubicBezTo>
                    <a:pt x="18068" y="1874"/>
                    <a:pt x="18001" y="1843"/>
                    <a:pt x="17935" y="1843"/>
                  </a:cubicBezTo>
                  <a:close/>
                  <a:moveTo>
                    <a:pt x="28965" y="1843"/>
                  </a:moveTo>
                  <a:cubicBezTo>
                    <a:pt x="28910" y="1843"/>
                    <a:pt x="28854" y="1868"/>
                    <a:pt x="28818" y="1915"/>
                  </a:cubicBezTo>
                  <a:cubicBezTo>
                    <a:pt x="28742" y="1992"/>
                    <a:pt x="28753" y="2122"/>
                    <a:pt x="28829" y="2187"/>
                  </a:cubicBezTo>
                  <a:cubicBezTo>
                    <a:pt x="29025" y="2351"/>
                    <a:pt x="29210" y="2535"/>
                    <a:pt x="29384" y="2720"/>
                  </a:cubicBezTo>
                  <a:cubicBezTo>
                    <a:pt x="29427" y="2764"/>
                    <a:pt x="29482" y="2786"/>
                    <a:pt x="29525" y="2786"/>
                  </a:cubicBezTo>
                  <a:cubicBezTo>
                    <a:pt x="29580" y="2786"/>
                    <a:pt x="29623" y="2764"/>
                    <a:pt x="29667" y="2731"/>
                  </a:cubicBezTo>
                  <a:cubicBezTo>
                    <a:pt x="29743" y="2655"/>
                    <a:pt x="29754" y="2535"/>
                    <a:pt x="29678" y="2448"/>
                  </a:cubicBezTo>
                  <a:cubicBezTo>
                    <a:pt x="29493" y="2253"/>
                    <a:pt x="29297" y="2068"/>
                    <a:pt x="29090" y="1894"/>
                  </a:cubicBezTo>
                  <a:cubicBezTo>
                    <a:pt x="29056" y="1859"/>
                    <a:pt x="29011" y="1843"/>
                    <a:pt x="28965" y="1843"/>
                  </a:cubicBezTo>
                  <a:close/>
                  <a:moveTo>
                    <a:pt x="37766" y="2371"/>
                  </a:moveTo>
                  <a:cubicBezTo>
                    <a:pt x="37665" y="2371"/>
                    <a:pt x="37586" y="2465"/>
                    <a:pt x="37586" y="2568"/>
                  </a:cubicBezTo>
                  <a:cubicBezTo>
                    <a:pt x="37586" y="2677"/>
                    <a:pt x="37663" y="2764"/>
                    <a:pt x="37771" y="2764"/>
                  </a:cubicBezTo>
                  <a:cubicBezTo>
                    <a:pt x="38043" y="2775"/>
                    <a:pt x="38294" y="2797"/>
                    <a:pt x="38533" y="2829"/>
                  </a:cubicBezTo>
                  <a:lnTo>
                    <a:pt x="38566" y="2829"/>
                  </a:lnTo>
                  <a:cubicBezTo>
                    <a:pt x="38663" y="2829"/>
                    <a:pt x="38740" y="2764"/>
                    <a:pt x="38761" y="2666"/>
                  </a:cubicBezTo>
                  <a:cubicBezTo>
                    <a:pt x="38772" y="2557"/>
                    <a:pt x="38707" y="2459"/>
                    <a:pt x="38598" y="2438"/>
                  </a:cubicBezTo>
                  <a:cubicBezTo>
                    <a:pt x="38337" y="2405"/>
                    <a:pt x="38065" y="2383"/>
                    <a:pt x="37782" y="2372"/>
                  </a:cubicBezTo>
                  <a:cubicBezTo>
                    <a:pt x="37777" y="2372"/>
                    <a:pt x="37771" y="2371"/>
                    <a:pt x="37766" y="2371"/>
                  </a:cubicBezTo>
                  <a:close/>
                  <a:moveTo>
                    <a:pt x="36996" y="2393"/>
                  </a:moveTo>
                  <a:cubicBezTo>
                    <a:pt x="36990" y="2393"/>
                    <a:pt x="36983" y="2393"/>
                    <a:pt x="36977" y="2394"/>
                  </a:cubicBezTo>
                  <a:cubicBezTo>
                    <a:pt x="36716" y="2416"/>
                    <a:pt x="36444" y="2448"/>
                    <a:pt x="36172" y="2492"/>
                  </a:cubicBezTo>
                  <a:cubicBezTo>
                    <a:pt x="36074" y="2514"/>
                    <a:pt x="35998" y="2612"/>
                    <a:pt x="36020" y="2720"/>
                  </a:cubicBezTo>
                  <a:cubicBezTo>
                    <a:pt x="36031" y="2818"/>
                    <a:pt x="36118" y="2884"/>
                    <a:pt x="36205" y="2884"/>
                  </a:cubicBezTo>
                  <a:lnTo>
                    <a:pt x="36237" y="2884"/>
                  </a:lnTo>
                  <a:cubicBezTo>
                    <a:pt x="36499" y="2840"/>
                    <a:pt x="36760" y="2807"/>
                    <a:pt x="37010" y="2786"/>
                  </a:cubicBezTo>
                  <a:cubicBezTo>
                    <a:pt x="37119" y="2786"/>
                    <a:pt x="37195" y="2688"/>
                    <a:pt x="37184" y="2579"/>
                  </a:cubicBezTo>
                  <a:cubicBezTo>
                    <a:pt x="37184" y="2476"/>
                    <a:pt x="37097" y="2393"/>
                    <a:pt x="36996" y="2393"/>
                  </a:cubicBezTo>
                  <a:close/>
                  <a:moveTo>
                    <a:pt x="7953" y="2840"/>
                  </a:moveTo>
                  <a:cubicBezTo>
                    <a:pt x="7768" y="2840"/>
                    <a:pt x="7572" y="2851"/>
                    <a:pt x="7376" y="2862"/>
                  </a:cubicBezTo>
                  <a:cubicBezTo>
                    <a:pt x="7268" y="2873"/>
                    <a:pt x="7181" y="2960"/>
                    <a:pt x="7191" y="3069"/>
                  </a:cubicBezTo>
                  <a:cubicBezTo>
                    <a:pt x="7202" y="3177"/>
                    <a:pt x="7289" y="3253"/>
                    <a:pt x="7387" y="3253"/>
                  </a:cubicBezTo>
                  <a:lnTo>
                    <a:pt x="7398" y="3253"/>
                  </a:lnTo>
                  <a:cubicBezTo>
                    <a:pt x="7583" y="3243"/>
                    <a:pt x="7757" y="3243"/>
                    <a:pt x="7942" y="3243"/>
                  </a:cubicBezTo>
                  <a:lnTo>
                    <a:pt x="8171" y="3243"/>
                  </a:lnTo>
                  <a:cubicBezTo>
                    <a:pt x="8268" y="3243"/>
                    <a:pt x="8366" y="3156"/>
                    <a:pt x="8377" y="3047"/>
                  </a:cubicBezTo>
                  <a:cubicBezTo>
                    <a:pt x="8377" y="2938"/>
                    <a:pt x="8290" y="2851"/>
                    <a:pt x="8181" y="2851"/>
                  </a:cubicBezTo>
                  <a:cubicBezTo>
                    <a:pt x="8105" y="2840"/>
                    <a:pt x="8029" y="2840"/>
                    <a:pt x="7953" y="2840"/>
                  </a:cubicBezTo>
                  <a:close/>
                  <a:moveTo>
                    <a:pt x="35431" y="2651"/>
                  </a:moveTo>
                  <a:cubicBezTo>
                    <a:pt x="35417" y="2651"/>
                    <a:pt x="35403" y="2652"/>
                    <a:pt x="35389" y="2655"/>
                  </a:cubicBezTo>
                  <a:cubicBezTo>
                    <a:pt x="35128" y="2720"/>
                    <a:pt x="34867" y="2797"/>
                    <a:pt x="34617" y="2884"/>
                  </a:cubicBezTo>
                  <a:cubicBezTo>
                    <a:pt x="34519" y="2916"/>
                    <a:pt x="34453" y="3025"/>
                    <a:pt x="34497" y="3134"/>
                  </a:cubicBezTo>
                  <a:cubicBezTo>
                    <a:pt x="34519" y="3210"/>
                    <a:pt x="34595" y="3264"/>
                    <a:pt x="34682" y="3264"/>
                  </a:cubicBezTo>
                  <a:cubicBezTo>
                    <a:pt x="34704" y="3264"/>
                    <a:pt x="34725" y="3264"/>
                    <a:pt x="34747" y="3253"/>
                  </a:cubicBezTo>
                  <a:cubicBezTo>
                    <a:pt x="34986" y="3177"/>
                    <a:pt x="35237" y="3101"/>
                    <a:pt x="35487" y="3036"/>
                  </a:cubicBezTo>
                  <a:cubicBezTo>
                    <a:pt x="35585" y="3014"/>
                    <a:pt x="35650" y="2905"/>
                    <a:pt x="35628" y="2797"/>
                  </a:cubicBezTo>
                  <a:cubicBezTo>
                    <a:pt x="35609" y="2711"/>
                    <a:pt x="35525" y="2651"/>
                    <a:pt x="35431" y="2651"/>
                  </a:cubicBezTo>
                  <a:close/>
                  <a:moveTo>
                    <a:pt x="39329" y="2624"/>
                  </a:moveTo>
                  <a:cubicBezTo>
                    <a:pt x="39244" y="2624"/>
                    <a:pt x="39168" y="2674"/>
                    <a:pt x="39142" y="2753"/>
                  </a:cubicBezTo>
                  <a:cubicBezTo>
                    <a:pt x="39109" y="2862"/>
                    <a:pt x="39164" y="2971"/>
                    <a:pt x="39273" y="3003"/>
                  </a:cubicBezTo>
                  <a:cubicBezTo>
                    <a:pt x="39512" y="3079"/>
                    <a:pt x="39740" y="3188"/>
                    <a:pt x="39958" y="3297"/>
                  </a:cubicBezTo>
                  <a:cubicBezTo>
                    <a:pt x="39991" y="3319"/>
                    <a:pt x="40023" y="3330"/>
                    <a:pt x="40056" y="3330"/>
                  </a:cubicBezTo>
                  <a:cubicBezTo>
                    <a:pt x="40121" y="3330"/>
                    <a:pt x="40186" y="3286"/>
                    <a:pt x="40219" y="3221"/>
                  </a:cubicBezTo>
                  <a:cubicBezTo>
                    <a:pt x="40273" y="3134"/>
                    <a:pt x="40241" y="3014"/>
                    <a:pt x="40143" y="2960"/>
                  </a:cubicBezTo>
                  <a:cubicBezTo>
                    <a:pt x="39914" y="2829"/>
                    <a:pt x="39653" y="2720"/>
                    <a:pt x="39392" y="2633"/>
                  </a:cubicBezTo>
                  <a:cubicBezTo>
                    <a:pt x="39371" y="2627"/>
                    <a:pt x="39349" y="2624"/>
                    <a:pt x="39329" y="2624"/>
                  </a:cubicBezTo>
                  <a:close/>
                  <a:moveTo>
                    <a:pt x="8966" y="2904"/>
                  </a:moveTo>
                  <a:cubicBezTo>
                    <a:pt x="8865" y="2904"/>
                    <a:pt x="8779" y="2978"/>
                    <a:pt x="8769" y="3079"/>
                  </a:cubicBezTo>
                  <a:cubicBezTo>
                    <a:pt x="8758" y="3188"/>
                    <a:pt x="8834" y="3286"/>
                    <a:pt x="8943" y="3297"/>
                  </a:cubicBezTo>
                  <a:cubicBezTo>
                    <a:pt x="9193" y="3330"/>
                    <a:pt x="9443" y="3373"/>
                    <a:pt x="9694" y="3428"/>
                  </a:cubicBezTo>
                  <a:lnTo>
                    <a:pt x="9737" y="3428"/>
                  </a:lnTo>
                  <a:cubicBezTo>
                    <a:pt x="9835" y="3428"/>
                    <a:pt x="9911" y="3373"/>
                    <a:pt x="9933" y="3275"/>
                  </a:cubicBezTo>
                  <a:cubicBezTo>
                    <a:pt x="9955" y="3166"/>
                    <a:pt x="9889" y="3069"/>
                    <a:pt x="9781" y="3047"/>
                  </a:cubicBezTo>
                  <a:cubicBezTo>
                    <a:pt x="9519" y="2981"/>
                    <a:pt x="9248" y="2938"/>
                    <a:pt x="8986" y="2905"/>
                  </a:cubicBezTo>
                  <a:cubicBezTo>
                    <a:pt x="8979" y="2905"/>
                    <a:pt x="8973" y="2904"/>
                    <a:pt x="8966" y="2904"/>
                  </a:cubicBezTo>
                  <a:close/>
                  <a:moveTo>
                    <a:pt x="6609" y="2956"/>
                  </a:moveTo>
                  <a:cubicBezTo>
                    <a:pt x="6597" y="2956"/>
                    <a:pt x="6584" y="2957"/>
                    <a:pt x="6571" y="2960"/>
                  </a:cubicBezTo>
                  <a:cubicBezTo>
                    <a:pt x="6310" y="3003"/>
                    <a:pt x="6038" y="3058"/>
                    <a:pt x="5777" y="3123"/>
                  </a:cubicBezTo>
                  <a:cubicBezTo>
                    <a:pt x="5679" y="3156"/>
                    <a:pt x="5614" y="3264"/>
                    <a:pt x="5647" y="3362"/>
                  </a:cubicBezTo>
                  <a:cubicBezTo>
                    <a:pt x="5668" y="3449"/>
                    <a:pt x="5745" y="3515"/>
                    <a:pt x="5832" y="3515"/>
                  </a:cubicBezTo>
                  <a:cubicBezTo>
                    <a:pt x="5853" y="3515"/>
                    <a:pt x="5864" y="3515"/>
                    <a:pt x="5886" y="3504"/>
                  </a:cubicBezTo>
                  <a:cubicBezTo>
                    <a:pt x="6136" y="3438"/>
                    <a:pt x="6386" y="3384"/>
                    <a:pt x="6637" y="3340"/>
                  </a:cubicBezTo>
                  <a:cubicBezTo>
                    <a:pt x="6745" y="3330"/>
                    <a:pt x="6822" y="3221"/>
                    <a:pt x="6800" y="3112"/>
                  </a:cubicBezTo>
                  <a:cubicBezTo>
                    <a:pt x="6781" y="3026"/>
                    <a:pt x="6702" y="2956"/>
                    <a:pt x="6609" y="2956"/>
                  </a:cubicBezTo>
                  <a:close/>
                  <a:moveTo>
                    <a:pt x="16693" y="2810"/>
                  </a:moveTo>
                  <a:cubicBezTo>
                    <a:pt x="16646" y="2810"/>
                    <a:pt x="16598" y="2826"/>
                    <a:pt x="16558" y="2862"/>
                  </a:cubicBezTo>
                  <a:cubicBezTo>
                    <a:pt x="16362" y="3036"/>
                    <a:pt x="16177" y="3232"/>
                    <a:pt x="15992" y="3428"/>
                  </a:cubicBezTo>
                  <a:cubicBezTo>
                    <a:pt x="15916" y="3504"/>
                    <a:pt x="15916" y="3634"/>
                    <a:pt x="16003" y="3710"/>
                  </a:cubicBezTo>
                  <a:cubicBezTo>
                    <a:pt x="16036" y="3743"/>
                    <a:pt x="16090" y="3754"/>
                    <a:pt x="16134" y="3754"/>
                  </a:cubicBezTo>
                  <a:cubicBezTo>
                    <a:pt x="16188" y="3754"/>
                    <a:pt x="16242" y="3732"/>
                    <a:pt x="16275" y="3699"/>
                  </a:cubicBezTo>
                  <a:cubicBezTo>
                    <a:pt x="16449" y="3504"/>
                    <a:pt x="16634" y="3330"/>
                    <a:pt x="16830" y="3156"/>
                  </a:cubicBezTo>
                  <a:cubicBezTo>
                    <a:pt x="16906" y="3079"/>
                    <a:pt x="16917" y="2949"/>
                    <a:pt x="16841" y="2873"/>
                  </a:cubicBezTo>
                  <a:cubicBezTo>
                    <a:pt x="16800" y="2832"/>
                    <a:pt x="16747" y="2810"/>
                    <a:pt x="16693" y="2810"/>
                  </a:cubicBezTo>
                  <a:close/>
                  <a:moveTo>
                    <a:pt x="10506" y="3234"/>
                  </a:moveTo>
                  <a:cubicBezTo>
                    <a:pt x="10419" y="3234"/>
                    <a:pt x="10340" y="3293"/>
                    <a:pt x="10314" y="3373"/>
                  </a:cubicBezTo>
                  <a:cubicBezTo>
                    <a:pt x="10281" y="3482"/>
                    <a:pt x="10335" y="3591"/>
                    <a:pt x="10444" y="3623"/>
                  </a:cubicBezTo>
                  <a:cubicBezTo>
                    <a:pt x="10683" y="3699"/>
                    <a:pt x="10934" y="3787"/>
                    <a:pt x="11173" y="3884"/>
                  </a:cubicBezTo>
                  <a:cubicBezTo>
                    <a:pt x="11195" y="3895"/>
                    <a:pt x="11217" y="3895"/>
                    <a:pt x="11249" y="3895"/>
                  </a:cubicBezTo>
                  <a:cubicBezTo>
                    <a:pt x="11325" y="3895"/>
                    <a:pt x="11391" y="3852"/>
                    <a:pt x="11423" y="3776"/>
                  </a:cubicBezTo>
                  <a:cubicBezTo>
                    <a:pt x="11467" y="3678"/>
                    <a:pt x="11423" y="3558"/>
                    <a:pt x="11314" y="3525"/>
                  </a:cubicBezTo>
                  <a:cubicBezTo>
                    <a:pt x="11075" y="3417"/>
                    <a:pt x="10814" y="3330"/>
                    <a:pt x="10564" y="3243"/>
                  </a:cubicBezTo>
                  <a:cubicBezTo>
                    <a:pt x="10545" y="3237"/>
                    <a:pt x="10525" y="3234"/>
                    <a:pt x="10506" y="3234"/>
                  </a:cubicBezTo>
                  <a:close/>
                  <a:moveTo>
                    <a:pt x="33949" y="3156"/>
                  </a:moveTo>
                  <a:cubicBezTo>
                    <a:pt x="33921" y="3156"/>
                    <a:pt x="33893" y="3162"/>
                    <a:pt x="33866" y="3177"/>
                  </a:cubicBezTo>
                  <a:cubicBezTo>
                    <a:pt x="33616" y="3286"/>
                    <a:pt x="33376" y="3406"/>
                    <a:pt x="33148" y="3536"/>
                  </a:cubicBezTo>
                  <a:cubicBezTo>
                    <a:pt x="33050" y="3591"/>
                    <a:pt x="33017" y="3710"/>
                    <a:pt x="33072" y="3808"/>
                  </a:cubicBezTo>
                  <a:cubicBezTo>
                    <a:pt x="33104" y="3874"/>
                    <a:pt x="33170" y="3906"/>
                    <a:pt x="33246" y="3906"/>
                  </a:cubicBezTo>
                  <a:cubicBezTo>
                    <a:pt x="33278" y="3906"/>
                    <a:pt x="33311" y="3895"/>
                    <a:pt x="33344" y="3884"/>
                  </a:cubicBezTo>
                  <a:cubicBezTo>
                    <a:pt x="33561" y="3754"/>
                    <a:pt x="33790" y="3634"/>
                    <a:pt x="34029" y="3536"/>
                  </a:cubicBezTo>
                  <a:cubicBezTo>
                    <a:pt x="34127" y="3493"/>
                    <a:pt x="34171" y="3373"/>
                    <a:pt x="34127" y="3275"/>
                  </a:cubicBezTo>
                  <a:cubicBezTo>
                    <a:pt x="34095" y="3204"/>
                    <a:pt x="34023" y="3156"/>
                    <a:pt x="33949" y="3156"/>
                  </a:cubicBezTo>
                  <a:close/>
                  <a:moveTo>
                    <a:pt x="30041" y="2989"/>
                  </a:moveTo>
                  <a:cubicBezTo>
                    <a:pt x="29997" y="2989"/>
                    <a:pt x="29953" y="3004"/>
                    <a:pt x="29917" y="3036"/>
                  </a:cubicBezTo>
                  <a:cubicBezTo>
                    <a:pt x="29841" y="3101"/>
                    <a:pt x="29819" y="3221"/>
                    <a:pt x="29884" y="3308"/>
                  </a:cubicBezTo>
                  <a:cubicBezTo>
                    <a:pt x="30048" y="3504"/>
                    <a:pt x="30200" y="3721"/>
                    <a:pt x="30330" y="3939"/>
                  </a:cubicBezTo>
                  <a:cubicBezTo>
                    <a:pt x="30374" y="3993"/>
                    <a:pt x="30439" y="4026"/>
                    <a:pt x="30504" y="4026"/>
                  </a:cubicBezTo>
                  <a:cubicBezTo>
                    <a:pt x="30537" y="4026"/>
                    <a:pt x="30570" y="4015"/>
                    <a:pt x="30613" y="3993"/>
                  </a:cubicBezTo>
                  <a:cubicBezTo>
                    <a:pt x="30700" y="3939"/>
                    <a:pt x="30722" y="3808"/>
                    <a:pt x="30668" y="3721"/>
                  </a:cubicBezTo>
                  <a:cubicBezTo>
                    <a:pt x="30515" y="3493"/>
                    <a:pt x="30363" y="3275"/>
                    <a:pt x="30200" y="3069"/>
                  </a:cubicBezTo>
                  <a:cubicBezTo>
                    <a:pt x="30162" y="3018"/>
                    <a:pt x="30102" y="2989"/>
                    <a:pt x="30041" y="2989"/>
                  </a:cubicBezTo>
                  <a:close/>
                  <a:moveTo>
                    <a:pt x="5088" y="3358"/>
                  </a:moveTo>
                  <a:cubicBezTo>
                    <a:pt x="5064" y="3358"/>
                    <a:pt x="5039" y="3363"/>
                    <a:pt x="5016" y="3373"/>
                  </a:cubicBezTo>
                  <a:cubicBezTo>
                    <a:pt x="4755" y="3471"/>
                    <a:pt x="4504" y="3569"/>
                    <a:pt x="4276" y="3667"/>
                  </a:cubicBezTo>
                  <a:cubicBezTo>
                    <a:pt x="4167" y="3710"/>
                    <a:pt x="4124" y="3830"/>
                    <a:pt x="4167" y="3928"/>
                  </a:cubicBezTo>
                  <a:cubicBezTo>
                    <a:pt x="4200" y="4004"/>
                    <a:pt x="4276" y="4048"/>
                    <a:pt x="4352" y="4048"/>
                  </a:cubicBezTo>
                  <a:cubicBezTo>
                    <a:pt x="4374" y="4048"/>
                    <a:pt x="4406" y="4037"/>
                    <a:pt x="4428" y="4026"/>
                  </a:cubicBezTo>
                  <a:cubicBezTo>
                    <a:pt x="4657" y="3928"/>
                    <a:pt x="4896" y="3830"/>
                    <a:pt x="5146" y="3743"/>
                  </a:cubicBezTo>
                  <a:cubicBezTo>
                    <a:pt x="5255" y="3699"/>
                    <a:pt x="5309" y="3591"/>
                    <a:pt x="5266" y="3482"/>
                  </a:cubicBezTo>
                  <a:cubicBezTo>
                    <a:pt x="5241" y="3407"/>
                    <a:pt x="5166" y="3358"/>
                    <a:pt x="5088" y="3358"/>
                  </a:cubicBezTo>
                  <a:close/>
                  <a:moveTo>
                    <a:pt x="40700" y="3385"/>
                  </a:moveTo>
                  <a:cubicBezTo>
                    <a:pt x="40644" y="3385"/>
                    <a:pt x="40588" y="3407"/>
                    <a:pt x="40545" y="3449"/>
                  </a:cubicBezTo>
                  <a:cubicBezTo>
                    <a:pt x="40480" y="3536"/>
                    <a:pt x="40480" y="3656"/>
                    <a:pt x="40567" y="3732"/>
                  </a:cubicBezTo>
                  <a:cubicBezTo>
                    <a:pt x="40752" y="3895"/>
                    <a:pt x="40926" y="4080"/>
                    <a:pt x="41078" y="4276"/>
                  </a:cubicBezTo>
                  <a:cubicBezTo>
                    <a:pt x="41111" y="4330"/>
                    <a:pt x="41176" y="4352"/>
                    <a:pt x="41231" y="4352"/>
                  </a:cubicBezTo>
                  <a:cubicBezTo>
                    <a:pt x="41274" y="4352"/>
                    <a:pt x="41318" y="4341"/>
                    <a:pt x="41350" y="4320"/>
                  </a:cubicBezTo>
                  <a:cubicBezTo>
                    <a:pt x="41437" y="4254"/>
                    <a:pt x="41459" y="4124"/>
                    <a:pt x="41394" y="4037"/>
                  </a:cubicBezTo>
                  <a:cubicBezTo>
                    <a:pt x="41220" y="3819"/>
                    <a:pt x="41035" y="3612"/>
                    <a:pt x="40828" y="3428"/>
                  </a:cubicBezTo>
                  <a:cubicBezTo>
                    <a:pt x="40790" y="3399"/>
                    <a:pt x="40745" y="3385"/>
                    <a:pt x="40700" y="3385"/>
                  </a:cubicBezTo>
                  <a:close/>
                  <a:moveTo>
                    <a:pt x="11963" y="3839"/>
                  </a:moveTo>
                  <a:cubicBezTo>
                    <a:pt x="11891" y="3839"/>
                    <a:pt x="11820" y="3881"/>
                    <a:pt x="11782" y="3950"/>
                  </a:cubicBezTo>
                  <a:cubicBezTo>
                    <a:pt x="11739" y="4037"/>
                    <a:pt x="11771" y="4156"/>
                    <a:pt x="11869" y="4211"/>
                  </a:cubicBezTo>
                  <a:cubicBezTo>
                    <a:pt x="12098" y="4330"/>
                    <a:pt x="12326" y="4461"/>
                    <a:pt x="12533" y="4602"/>
                  </a:cubicBezTo>
                  <a:cubicBezTo>
                    <a:pt x="12566" y="4613"/>
                    <a:pt x="12609" y="4624"/>
                    <a:pt x="12642" y="4624"/>
                  </a:cubicBezTo>
                  <a:cubicBezTo>
                    <a:pt x="12707" y="4624"/>
                    <a:pt x="12772" y="4592"/>
                    <a:pt x="12805" y="4537"/>
                  </a:cubicBezTo>
                  <a:cubicBezTo>
                    <a:pt x="12870" y="4450"/>
                    <a:pt x="12837" y="4320"/>
                    <a:pt x="12750" y="4265"/>
                  </a:cubicBezTo>
                  <a:cubicBezTo>
                    <a:pt x="12522" y="4124"/>
                    <a:pt x="12294" y="3982"/>
                    <a:pt x="12054" y="3863"/>
                  </a:cubicBezTo>
                  <a:cubicBezTo>
                    <a:pt x="12025" y="3846"/>
                    <a:pt x="11994" y="3839"/>
                    <a:pt x="11963" y="3839"/>
                  </a:cubicBezTo>
                  <a:close/>
                  <a:moveTo>
                    <a:pt x="3636" y="3996"/>
                  </a:moveTo>
                  <a:cubicBezTo>
                    <a:pt x="3606" y="3996"/>
                    <a:pt x="3576" y="4002"/>
                    <a:pt x="3547" y="4015"/>
                  </a:cubicBezTo>
                  <a:cubicBezTo>
                    <a:pt x="3308" y="4145"/>
                    <a:pt x="3068" y="4287"/>
                    <a:pt x="2851" y="4417"/>
                  </a:cubicBezTo>
                  <a:cubicBezTo>
                    <a:pt x="2764" y="4483"/>
                    <a:pt x="2731" y="4602"/>
                    <a:pt x="2796" y="4700"/>
                  </a:cubicBezTo>
                  <a:cubicBezTo>
                    <a:pt x="2829" y="4755"/>
                    <a:pt x="2894" y="4787"/>
                    <a:pt x="2960" y="4787"/>
                  </a:cubicBezTo>
                  <a:cubicBezTo>
                    <a:pt x="2992" y="4787"/>
                    <a:pt x="3036" y="4776"/>
                    <a:pt x="3068" y="4755"/>
                  </a:cubicBezTo>
                  <a:cubicBezTo>
                    <a:pt x="3275" y="4624"/>
                    <a:pt x="3504" y="4494"/>
                    <a:pt x="3732" y="4363"/>
                  </a:cubicBezTo>
                  <a:cubicBezTo>
                    <a:pt x="3830" y="4320"/>
                    <a:pt x="3863" y="4200"/>
                    <a:pt x="3819" y="4102"/>
                  </a:cubicBezTo>
                  <a:cubicBezTo>
                    <a:pt x="3781" y="4033"/>
                    <a:pt x="3709" y="3996"/>
                    <a:pt x="3636" y="3996"/>
                  </a:cubicBezTo>
                  <a:close/>
                  <a:moveTo>
                    <a:pt x="32579" y="3944"/>
                  </a:moveTo>
                  <a:cubicBezTo>
                    <a:pt x="32538" y="3944"/>
                    <a:pt x="32497" y="3957"/>
                    <a:pt x="32463" y="3982"/>
                  </a:cubicBezTo>
                  <a:cubicBezTo>
                    <a:pt x="32245" y="4145"/>
                    <a:pt x="32038" y="4320"/>
                    <a:pt x="31843" y="4494"/>
                  </a:cubicBezTo>
                  <a:cubicBezTo>
                    <a:pt x="31755" y="4570"/>
                    <a:pt x="31755" y="4700"/>
                    <a:pt x="31832" y="4776"/>
                  </a:cubicBezTo>
                  <a:cubicBezTo>
                    <a:pt x="31864" y="4820"/>
                    <a:pt x="31919" y="4842"/>
                    <a:pt x="31973" y="4842"/>
                  </a:cubicBezTo>
                  <a:cubicBezTo>
                    <a:pt x="32027" y="4842"/>
                    <a:pt x="32071" y="4820"/>
                    <a:pt x="32114" y="4787"/>
                  </a:cubicBezTo>
                  <a:cubicBezTo>
                    <a:pt x="32289" y="4613"/>
                    <a:pt x="32495" y="4450"/>
                    <a:pt x="32702" y="4298"/>
                  </a:cubicBezTo>
                  <a:cubicBezTo>
                    <a:pt x="32789" y="4233"/>
                    <a:pt x="32811" y="4113"/>
                    <a:pt x="32745" y="4026"/>
                  </a:cubicBezTo>
                  <a:cubicBezTo>
                    <a:pt x="32706" y="3973"/>
                    <a:pt x="32642" y="3944"/>
                    <a:pt x="32579" y="3944"/>
                  </a:cubicBezTo>
                  <a:close/>
                  <a:moveTo>
                    <a:pt x="15619" y="3962"/>
                  </a:moveTo>
                  <a:cubicBezTo>
                    <a:pt x="15562" y="3962"/>
                    <a:pt x="15507" y="3987"/>
                    <a:pt x="15470" y="4037"/>
                  </a:cubicBezTo>
                  <a:cubicBezTo>
                    <a:pt x="15296" y="4254"/>
                    <a:pt x="15144" y="4472"/>
                    <a:pt x="15002" y="4689"/>
                  </a:cubicBezTo>
                  <a:cubicBezTo>
                    <a:pt x="14937" y="4787"/>
                    <a:pt x="14959" y="4907"/>
                    <a:pt x="15057" y="4961"/>
                  </a:cubicBezTo>
                  <a:cubicBezTo>
                    <a:pt x="15089" y="4983"/>
                    <a:pt x="15122" y="4994"/>
                    <a:pt x="15166" y="4994"/>
                  </a:cubicBezTo>
                  <a:cubicBezTo>
                    <a:pt x="15231" y="4994"/>
                    <a:pt x="15285" y="4972"/>
                    <a:pt x="15329" y="4907"/>
                  </a:cubicBezTo>
                  <a:cubicBezTo>
                    <a:pt x="15470" y="4700"/>
                    <a:pt x="15622" y="4483"/>
                    <a:pt x="15775" y="4287"/>
                  </a:cubicBezTo>
                  <a:cubicBezTo>
                    <a:pt x="15840" y="4200"/>
                    <a:pt x="15829" y="4069"/>
                    <a:pt x="15742" y="4004"/>
                  </a:cubicBezTo>
                  <a:cubicBezTo>
                    <a:pt x="15705" y="3976"/>
                    <a:pt x="15661" y="3962"/>
                    <a:pt x="15619" y="3962"/>
                  </a:cubicBezTo>
                  <a:close/>
                  <a:moveTo>
                    <a:pt x="13285" y="4691"/>
                  </a:moveTo>
                  <a:cubicBezTo>
                    <a:pt x="13227" y="4691"/>
                    <a:pt x="13168" y="4716"/>
                    <a:pt x="13131" y="4766"/>
                  </a:cubicBezTo>
                  <a:cubicBezTo>
                    <a:pt x="13066" y="4853"/>
                    <a:pt x="13077" y="4972"/>
                    <a:pt x="13164" y="5038"/>
                  </a:cubicBezTo>
                  <a:cubicBezTo>
                    <a:pt x="13371" y="5201"/>
                    <a:pt x="13566" y="5375"/>
                    <a:pt x="13740" y="5549"/>
                  </a:cubicBezTo>
                  <a:cubicBezTo>
                    <a:pt x="13784" y="5581"/>
                    <a:pt x="13827" y="5603"/>
                    <a:pt x="13882" y="5603"/>
                  </a:cubicBezTo>
                  <a:cubicBezTo>
                    <a:pt x="13936" y="5603"/>
                    <a:pt x="13980" y="5581"/>
                    <a:pt x="14023" y="5538"/>
                  </a:cubicBezTo>
                  <a:cubicBezTo>
                    <a:pt x="14099" y="5462"/>
                    <a:pt x="14099" y="5342"/>
                    <a:pt x="14023" y="5266"/>
                  </a:cubicBezTo>
                  <a:cubicBezTo>
                    <a:pt x="13827" y="5081"/>
                    <a:pt x="13621" y="4896"/>
                    <a:pt x="13403" y="4733"/>
                  </a:cubicBezTo>
                  <a:cubicBezTo>
                    <a:pt x="13371" y="4705"/>
                    <a:pt x="13328" y="4691"/>
                    <a:pt x="13285" y="4691"/>
                  </a:cubicBezTo>
                  <a:close/>
                  <a:moveTo>
                    <a:pt x="41637" y="4629"/>
                  </a:moveTo>
                  <a:cubicBezTo>
                    <a:pt x="41610" y="4629"/>
                    <a:pt x="41583" y="4634"/>
                    <a:pt x="41557" y="4646"/>
                  </a:cubicBezTo>
                  <a:cubicBezTo>
                    <a:pt x="41459" y="4700"/>
                    <a:pt x="41416" y="4820"/>
                    <a:pt x="41470" y="4918"/>
                  </a:cubicBezTo>
                  <a:cubicBezTo>
                    <a:pt x="41579" y="5135"/>
                    <a:pt x="41677" y="5375"/>
                    <a:pt x="41753" y="5614"/>
                  </a:cubicBezTo>
                  <a:cubicBezTo>
                    <a:pt x="41775" y="5701"/>
                    <a:pt x="41862" y="5756"/>
                    <a:pt x="41938" y="5756"/>
                  </a:cubicBezTo>
                  <a:cubicBezTo>
                    <a:pt x="41960" y="5756"/>
                    <a:pt x="41981" y="5756"/>
                    <a:pt x="42003" y="5745"/>
                  </a:cubicBezTo>
                  <a:cubicBezTo>
                    <a:pt x="42101" y="5712"/>
                    <a:pt x="42166" y="5603"/>
                    <a:pt x="42123" y="5494"/>
                  </a:cubicBezTo>
                  <a:cubicBezTo>
                    <a:pt x="42047" y="5233"/>
                    <a:pt x="41938" y="4972"/>
                    <a:pt x="41818" y="4744"/>
                  </a:cubicBezTo>
                  <a:cubicBezTo>
                    <a:pt x="41786" y="4672"/>
                    <a:pt x="41713" y="4629"/>
                    <a:pt x="41637" y="4629"/>
                  </a:cubicBezTo>
                  <a:close/>
                  <a:moveTo>
                    <a:pt x="2313" y="4850"/>
                  </a:moveTo>
                  <a:cubicBezTo>
                    <a:pt x="2271" y="4850"/>
                    <a:pt x="2230" y="4864"/>
                    <a:pt x="2198" y="4896"/>
                  </a:cubicBezTo>
                  <a:cubicBezTo>
                    <a:pt x="1981" y="5059"/>
                    <a:pt x="1774" y="5244"/>
                    <a:pt x="1589" y="5429"/>
                  </a:cubicBezTo>
                  <a:cubicBezTo>
                    <a:pt x="1513" y="5505"/>
                    <a:pt x="1513" y="5636"/>
                    <a:pt x="1589" y="5712"/>
                  </a:cubicBezTo>
                  <a:cubicBezTo>
                    <a:pt x="1632" y="5745"/>
                    <a:pt x="1676" y="5766"/>
                    <a:pt x="1730" y="5766"/>
                  </a:cubicBezTo>
                  <a:cubicBezTo>
                    <a:pt x="1785" y="5766"/>
                    <a:pt x="1828" y="5745"/>
                    <a:pt x="1872" y="5712"/>
                  </a:cubicBezTo>
                  <a:cubicBezTo>
                    <a:pt x="2046" y="5538"/>
                    <a:pt x="2231" y="5364"/>
                    <a:pt x="2437" y="5201"/>
                  </a:cubicBezTo>
                  <a:cubicBezTo>
                    <a:pt x="2524" y="5135"/>
                    <a:pt x="2535" y="5005"/>
                    <a:pt x="2470" y="4929"/>
                  </a:cubicBezTo>
                  <a:cubicBezTo>
                    <a:pt x="2432" y="4878"/>
                    <a:pt x="2372" y="4850"/>
                    <a:pt x="2313" y="4850"/>
                  </a:cubicBezTo>
                  <a:close/>
                  <a:moveTo>
                    <a:pt x="30898" y="4312"/>
                  </a:moveTo>
                  <a:cubicBezTo>
                    <a:pt x="30868" y="4312"/>
                    <a:pt x="30838" y="4318"/>
                    <a:pt x="30809" y="4330"/>
                  </a:cubicBezTo>
                  <a:cubicBezTo>
                    <a:pt x="30711" y="4385"/>
                    <a:pt x="30678" y="4504"/>
                    <a:pt x="30722" y="4602"/>
                  </a:cubicBezTo>
                  <a:cubicBezTo>
                    <a:pt x="30853" y="4831"/>
                    <a:pt x="30961" y="5059"/>
                    <a:pt x="31059" y="5299"/>
                  </a:cubicBezTo>
                  <a:cubicBezTo>
                    <a:pt x="31070" y="5310"/>
                    <a:pt x="31070" y="5331"/>
                    <a:pt x="31081" y="5342"/>
                  </a:cubicBezTo>
                  <a:cubicBezTo>
                    <a:pt x="30983" y="5473"/>
                    <a:pt x="30885" y="5614"/>
                    <a:pt x="30798" y="5745"/>
                  </a:cubicBezTo>
                  <a:cubicBezTo>
                    <a:pt x="30744" y="5843"/>
                    <a:pt x="30776" y="5962"/>
                    <a:pt x="30863" y="6017"/>
                  </a:cubicBezTo>
                  <a:cubicBezTo>
                    <a:pt x="30896" y="6038"/>
                    <a:pt x="30940" y="6049"/>
                    <a:pt x="30972" y="6049"/>
                  </a:cubicBezTo>
                  <a:cubicBezTo>
                    <a:pt x="31037" y="6049"/>
                    <a:pt x="31103" y="6017"/>
                    <a:pt x="31135" y="5962"/>
                  </a:cubicBezTo>
                  <a:cubicBezTo>
                    <a:pt x="31266" y="5745"/>
                    <a:pt x="31418" y="5538"/>
                    <a:pt x="31581" y="5342"/>
                  </a:cubicBezTo>
                  <a:cubicBezTo>
                    <a:pt x="31658" y="5255"/>
                    <a:pt x="31647" y="5135"/>
                    <a:pt x="31560" y="5059"/>
                  </a:cubicBezTo>
                  <a:cubicBezTo>
                    <a:pt x="31523" y="5030"/>
                    <a:pt x="31477" y="5016"/>
                    <a:pt x="31435" y="5016"/>
                  </a:cubicBezTo>
                  <a:cubicBezTo>
                    <a:pt x="31413" y="5016"/>
                    <a:pt x="31393" y="5019"/>
                    <a:pt x="31375" y="5027"/>
                  </a:cubicBezTo>
                  <a:cubicBezTo>
                    <a:pt x="31277" y="4820"/>
                    <a:pt x="31179" y="4613"/>
                    <a:pt x="31070" y="4417"/>
                  </a:cubicBezTo>
                  <a:cubicBezTo>
                    <a:pt x="31039" y="4348"/>
                    <a:pt x="30970" y="4312"/>
                    <a:pt x="30898" y="4312"/>
                  </a:cubicBezTo>
                  <a:close/>
                  <a:moveTo>
                    <a:pt x="14751" y="5283"/>
                  </a:moveTo>
                  <a:cubicBezTo>
                    <a:pt x="14682" y="5283"/>
                    <a:pt x="14618" y="5320"/>
                    <a:pt x="14589" y="5386"/>
                  </a:cubicBezTo>
                  <a:cubicBezTo>
                    <a:pt x="14513" y="5516"/>
                    <a:pt x="14437" y="5658"/>
                    <a:pt x="14371" y="5788"/>
                  </a:cubicBezTo>
                  <a:cubicBezTo>
                    <a:pt x="14339" y="5799"/>
                    <a:pt x="14317" y="5810"/>
                    <a:pt x="14284" y="5832"/>
                  </a:cubicBezTo>
                  <a:cubicBezTo>
                    <a:pt x="14219" y="5897"/>
                    <a:pt x="14197" y="6006"/>
                    <a:pt x="14241" y="6082"/>
                  </a:cubicBezTo>
                  <a:cubicBezTo>
                    <a:pt x="14241" y="6093"/>
                    <a:pt x="14230" y="6104"/>
                    <a:pt x="14230" y="6104"/>
                  </a:cubicBezTo>
                  <a:cubicBezTo>
                    <a:pt x="14186" y="6212"/>
                    <a:pt x="14230" y="6321"/>
                    <a:pt x="14328" y="6365"/>
                  </a:cubicBezTo>
                  <a:cubicBezTo>
                    <a:pt x="14353" y="6377"/>
                    <a:pt x="14383" y="6383"/>
                    <a:pt x="14409" y="6383"/>
                  </a:cubicBezTo>
                  <a:cubicBezTo>
                    <a:pt x="14428" y="6383"/>
                    <a:pt x="14445" y="6380"/>
                    <a:pt x="14458" y="6376"/>
                  </a:cubicBezTo>
                  <a:cubicBezTo>
                    <a:pt x="14545" y="6495"/>
                    <a:pt x="14622" y="6615"/>
                    <a:pt x="14698" y="6735"/>
                  </a:cubicBezTo>
                  <a:cubicBezTo>
                    <a:pt x="14730" y="6800"/>
                    <a:pt x="14796" y="6833"/>
                    <a:pt x="14872" y="6833"/>
                  </a:cubicBezTo>
                  <a:cubicBezTo>
                    <a:pt x="14904" y="6833"/>
                    <a:pt x="14937" y="6822"/>
                    <a:pt x="14970" y="6800"/>
                  </a:cubicBezTo>
                  <a:cubicBezTo>
                    <a:pt x="15057" y="6745"/>
                    <a:pt x="15089" y="6626"/>
                    <a:pt x="15035" y="6528"/>
                  </a:cubicBezTo>
                  <a:cubicBezTo>
                    <a:pt x="14937" y="6365"/>
                    <a:pt x="14817" y="6191"/>
                    <a:pt x="14698" y="6027"/>
                  </a:cubicBezTo>
                  <a:cubicBezTo>
                    <a:pt x="14774" y="5875"/>
                    <a:pt x="14850" y="5723"/>
                    <a:pt x="14926" y="5571"/>
                  </a:cubicBezTo>
                  <a:cubicBezTo>
                    <a:pt x="14981" y="5473"/>
                    <a:pt x="14948" y="5353"/>
                    <a:pt x="14850" y="5310"/>
                  </a:cubicBezTo>
                  <a:cubicBezTo>
                    <a:pt x="14818" y="5292"/>
                    <a:pt x="14784" y="5283"/>
                    <a:pt x="14751" y="5283"/>
                  </a:cubicBezTo>
                  <a:close/>
                  <a:moveTo>
                    <a:pt x="31526" y="5764"/>
                  </a:moveTo>
                  <a:cubicBezTo>
                    <a:pt x="31505" y="5764"/>
                    <a:pt x="31483" y="5768"/>
                    <a:pt x="31462" y="5777"/>
                  </a:cubicBezTo>
                  <a:cubicBezTo>
                    <a:pt x="31353" y="5810"/>
                    <a:pt x="31299" y="5919"/>
                    <a:pt x="31331" y="6017"/>
                  </a:cubicBezTo>
                  <a:cubicBezTo>
                    <a:pt x="31407" y="6267"/>
                    <a:pt x="31484" y="6517"/>
                    <a:pt x="31538" y="6767"/>
                  </a:cubicBezTo>
                  <a:cubicBezTo>
                    <a:pt x="31549" y="6854"/>
                    <a:pt x="31636" y="6920"/>
                    <a:pt x="31723" y="6920"/>
                  </a:cubicBezTo>
                  <a:cubicBezTo>
                    <a:pt x="31745" y="6920"/>
                    <a:pt x="31755" y="6920"/>
                    <a:pt x="31766" y="6909"/>
                  </a:cubicBezTo>
                  <a:cubicBezTo>
                    <a:pt x="31875" y="6887"/>
                    <a:pt x="31940" y="6789"/>
                    <a:pt x="31919" y="6680"/>
                  </a:cubicBezTo>
                  <a:cubicBezTo>
                    <a:pt x="31864" y="6419"/>
                    <a:pt x="31788" y="6158"/>
                    <a:pt x="31701" y="5897"/>
                  </a:cubicBezTo>
                  <a:cubicBezTo>
                    <a:pt x="31676" y="5820"/>
                    <a:pt x="31603" y="5764"/>
                    <a:pt x="31526" y="5764"/>
                  </a:cubicBezTo>
                  <a:close/>
                  <a:moveTo>
                    <a:pt x="1217" y="5968"/>
                  </a:moveTo>
                  <a:cubicBezTo>
                    <a:pt x="1155" y="5968"/>
                    <a:pt x="1095" y="5997"/>
                    <a:pt x="1056" y="6049"/>
                  </a:cubicBezTo>
                  <a:cubicBezTo>
                    <a:pt x="893" y="6267"/>
                    <a:pt x="740" y="6506"/>
                    <a:pt x="621" y="6735"/>
                  </a:cubicBezTo>
                  <a:cubicBezTo>
                    <a:pt x="566" y="6833"/>
                    <a:pt x="599" y="6952"/>
                    <a:pt x="697" y="7007"/>
                  </a:cubicBezTo>
                  <a:cubicBezTo>
                    <a:pt x="730" y="7017"/>
                    <a:pt x="762" y="7028"/>
                    <a:pt x="795" y="7028"/>
                  </a:cubicBezTo>
                  <a:cubicBezTo>
                    <a:pt x="860" y="7028"/>
                    <a:pt x="936" y="6996"/>
                    <a:pt x="969" y="6920"/>
                  </a:cubicBezTo>
                  <a:cubicBezTo>
                    <a:pt x="1089" y="6702"/>
                    <a:pt x="1219" y="6495"/>
                    <a:pt x="1371" y="6289"/>
                  </a:cubicBezTo>
                  <a:cubicBezTo>
                    <a:pt x="1437" y="6202"/>
                    <a:pt x="1426" y="6071"/>
                    <a:pt x="1339" y="6006"/>
                  </a:cubicBezTo>
                  <a:cubicBezTo>
                    <a:pt x="1300" y="5980"/>
                    <a:pt x="1258" y="5968"/>
                    <a:pt x="1217" y="5968"/>
                  </a:cubicBezTo>
                  <a:close/>
                  <a:moveTo>
                    <a:pt x="42128" y="6133"/>
                  </a:moveTo>
                  <a:cubicBezTo>
                    <a:pt x="42115" y="6133"/>
                    <a:pt x="42103" y="6134"/>
                    <a:pt x="42090" y="6136"/>
                  </a:cubicBezTo>
                  <a:cubicBezTo>
                    <a:pt x="41981" y="6147"/>
                    <a:pt x="41916" y="6256"/>
                    <a:pt x="41927" y="6365"/>
                  </a:cubicBezTo>
                  <a:cubicBezTo>
                    <a:pt x="42003" y="6767"/>
                    <a:pt x="42003" y="7050"/>
                    <a:pt x="42003" y="7104"/>
                  </a:cubicBezTo>
                  <a:lnTo>
                    <a:pt x="42003" y="7115"/>
                  </a:lnTo>
                  <a:cubicBezTo>
                    <a:pt x="42003" y="7224"/>
                    <a:pt x="42090" y="7311"/>
                    <a:pt x="42199" y="7311"/>
                  </a:cubicBezTo>
                  <a:cubicBezTo>
                    <a:pt x="42308" y="7311"/>
                    <a:pt x="42395" y="7213"/>
                    <a:pt x="42395" y="7104"/>
                  </a:cubicBezTo>
                  <a:cubicBezTo>
                    <a:pt x="42395" y="7050"/>
                    <a:pt x="42395" y="6735"/>
                    <a:pt x="42319" y="6289"/>
                  </a:cubicBezTo>
                  <a:cubicBezTo>
                    <a:pt x="42299" y="6202"/>
                    <a:pt x="42221" y="6133"/>
                    <a:pt x="42128" y="6133"/>
                  </a:cubicBezTo>
                  <a:close/>
                  <a:moveTo>
                    <a:pt x="30606" y="6350"/>
                  </a:moveTo>
                  <a:cubicBezTo>
                    <a:pt x="30528" y="6350"/>
                    <a:pt x="30451" y="6399"/>
                    <a:pt x="30417" y="6474"/>
                  </a:cubicBezTo>
                  <a:cubicBezTo>
                    <a:pt x="30309" y="6735"/>
                    <a:pt x="30222" y="6996"/>
                    <a:pt x="30156" y="7246"/>
                  </a:cubicBezTo>
                  <a:cubicBezTo>
                    <a:pt x="30124" y="7355"/>
                    <a:pt x="30189" y="7463"/>
                    <a:pt x="30298" y="7485"/>
                  </a:cubicBezTo>
                  <a:cubicBezTo>
                    <a:pt x="30319" y="7496"/>
                    <a:pt x="30330" y="7496"/>
                    <a:pt x="30341" y="7496"/>
                  </a:cubicBezTo>
                  <a:cubicBezTo>
                    <a:pt x="30439" y="7496"/>
                    <a:pt x="30515" y="7431"/>
                    <a:pt x="30537" y="7344"/>
                  </a:cubicBezTo>
                  <a:cubicBezTo>
                    <a:pt x="30591" y="7104"/>
                    <a:pt x="30678" y="6865"/>
                    <a:pt x="30787" y="6626"/>
                  </a:cubicBezTo>
                  <a:cubicBezTo>
                    <a:pt x="30831" y="6528"/>
                    <a:pt x="30776" y="6408"/>
                    <a:pt x="30678" y="6365"/>
                  </a:cubicBezTo>
                  <a:cubicBezTo>
                    <a:pt x="30655" y="6354"/>
                    <a:pt x="30631" y="6350"/>
                    <a:pt x="30606" y="6350"/>
                  </a:cubicBezTo>
                  <a:close/>
                  <a:moveTo>
                    <a:pt x="14129" y="6725"/>
                  </a:moveTo>
                  <a:cubicBezTo>
                    <a:pt x="14049" y="6725"/>
                    <a:pt x="13973" y="6778"/>
                    <a:pt x="13947" y="6865"/>
                  </a:cubicBezTo>
                  <a:cubicBezTo>
                    <a:pt x="13860" y="7126"/>
                    <a:pt x="13784" y="7387"/>
                    <a:pt x="13730" y="7638"/>
                  </a:cubicBezTo>
                  <a:cubicBezTo>
                    <a:pt x="13697" y="7746"/>
                    <a:pt x="13773" y="7855"/>
                    <a:pt x="13871" y="7877"/>
                  </a:cubicBezTo>
                  <a:lnTo>
                    <a:pt x="13914" y="7877"/>
                  </a:lnTo>
                  <a:cubicBezTo>
                    <a:pt x="14012" y="7877"/>
                    <a:pt x="14089" y="7822"/>
                    <a:pt x="14110" y="7725"/>
                  </a:cubicBezTo>
                  <a:cubicBezTo>
                    <a:pt x="14165" y="7485"/>
                    <a:pt x="14230" y="7235"/>
                    <a:pt x="14317" y="6985"/>
                  </a:cubicBezTo>
                  <a:cubicBezTo>
                    <a:pt x="14350" y="6887"/>
                    <a:pt x="14295" y="6767"/>
                    <a:pt x="14186" y="6735"/>
                  </a:cubicBezTo>
                  <a:cubicBezTo>
                    <a:pt x="14167" y="6728"/>
                    <a:pt x="14148" y="6725"/>
                    <a:pt x="14129" y="6725"/>
                  </a:cubicBezTo>
                  <a:close/>
                  <a:moveTo>
                    <a:pt x="15216" y="7144"/>
                  </a:moveTo>
                  <a:cubicBezTo>
                    <a:pt x="15192" y="7144"/>
                    <a:pt x="15167" y="7149"/>
                    <a:pt x="15144" y="7159"/>
                  </a:cubicBezTo>
                  <a:cubicBezTo>
                    <a:pt x="15035" y="7192"/>
                    <a:pt x="14991" y="7311"/>
                    <a:pt x="15024" y="7409"/>
                  </a:cubicBezTo>
                  <a:cubicBezTo>
                    <a:pt x="15111" y="7648"/>
                    <a:pt x="15176" y="7888"/>
                    <a:pt x="15198" y="8127"/>
                  </a:cubicBezTo>
                  <a:cubicBezTo>
                    <a:pt x="15209" y="8225"/>
                    <a:pt x="15296" y="8301"/>
                    <a:pt x="15394" y="8301"/>
                  </a:cubicBezTo>
                  <a:lnTo>
                    <a:pt x="15416" y="8301"/>
                  </a:lnTo>
                  <a:cubicBezTo>
                    <a:pt x="15524" y="8290"/>
                    <a:pt x="15612" y="8192"/>
                    <a:pt x="15590" y="8084"/>
                  </a:cubicBezTo>
                  <a:cubicBezTo>
                    <a:pt x="15568" y="7812"/>
                    <a:pt x="15492" y="7540"/>
                    <a:pt x="15394" y="7268"/>
                  </a:cubicBezTo>
                  <a:cubicBezTo>
                    <a:pt x="15369" y="7193"/>
                    <a:pt x="15294" y="7144"/>
                    <a:pt x="15216" y="7144"/>
                  </a:cubicBezTo>
                  <a:close/>
                  <a:moveTo>
                    <a:pt x="31832" y="7300"/>
                  </a:moveTo>
                  <a:cubicBezTo>
                    <a:pt x="31723" y="7311"/>
                    <a:pt x="31647" y="7409"/>
                    <a:pt x="31658" y="7518"/>
                  </a:cubicBezTo>
                  <a:cubicBezTo>
                    <a:pt x="31668" y="7659"/>
                    <a:pt x="31668" y="7801"/>
                    <a:pt x="31668" y="7920"/>
                  </a:cubicBezTo>
                  <a:cubicBezTo>
                    <a:pt x="31668" y="8051"/>
                    <a:pt x="31668" y="8160"/>
                    <a:pt x="31658" y="8268"/>
                  </a:cubicBezTo>
                  <a:cubicBezTo>
                    <a:pt x="31647" y="8377"/>
                    <a:pt x="31723" y="8475"/>
                    <a:pt x="31832" y="8486"/>
                  </a:cubicBezTo>
                  <a:lnTo>
                    <a:pt x="31853" y="8486"/>
                  </a:lnTo>
                  <a:cubicBezTo>
                    <a:pt x="31951" y="8486"/>
                    <a:pt x="32038" y="8410"/>
                    <a:pt x="32049" y="8312"/>
                  </a:cubicBezTo>
                  <a:cubicBezTo>
                    <a:pt x="32060" y="8192"/>
                    <a:pt x="32071" y="8062"/>
                    <a:pt x="32071" y="7920"/>
                  </a:cubicBezTo>
                  <a:cubicBezTo>
                    <a:pt x="32071" y="7790"/>
                    <a:pt x="32060" y="7638"/>
                    <a:pt x="32049" y="7485"/>
                  </a:cubicBezTo>
                  <a:cubicBezTo>
                    <a:pt x="32038" y="7376"/>
                    <a:pt x="31940" y="7300"/>
                    <a:pt x="31832" y="7300"/>
                  </a:cubicBezTo>
                  <a:close/>
                  <a:moveTo>
                    <a:pt x="481" y="7356"/>
                  </a:moveTo>
                  <a:cubicBezTo>
                    <a:pt x="396" y="7356"/>
                    <a:pt x="321" y="7407"/>
                    <a:pt x="294" y="7485"/>
                  </a:cubicBezTo>
                  <a:cubicBezTo>
                    <a:pt x="207" y="7746"/>
                    <a:pt x="131" y="8018"/>
                    <a:pt x="88" y="8279"/>
                  </a:cubicBezTo>
                  <a:cubicBezTo>
                    <a:pt x="66" y="8388"/>
                    <a:pt x="142" y="8497"/>
                    <a:pt x="251" y="8508"/>
                  </a:cubicBezTo>
                  <a:cubicBezTo>
                    <a:pt x="262" y="8519"/>
                    <a:pt x="273" y="8519"/>
                    <a:pt x="283" y="8519"/>
                  </a:cubicBezTo>
                  <a:cubicBezTo>
                    <a:pt x="381" y="8519"/>
                    <a:pt x="458" y="8443"/>
                    <a:pt x="479" y="8356"/>
                  </a:cubicBezTo>
                  <a:cubicBezTo>
                    <a:pt x="523" y="8105"/>
                    <a:pt x="588" y="7855"/>
                    <a:pt x="664" y="7616"/>
                  </a:cubicBezTo>
                  <a:cubicBezTo>
                    <a:pt x="697" y="7518"/>
                    <a:pt x="642" y="7398"/>
                    <a:pt x="545" y="7366"/>
                  </a:cubicBezTo>
                  <a:cubicBezTo>
                    <a:pt x="523" y="7359"/>
                    <a:pt x="502" y="7356"/>
                    <a:pt x="481" y="7356"/>
                  </a:cubicBezTo>
                  <a:close/>
                  <a:moveTo>
                    <a:pt x="30243" y="7877"/>
                  </a:moveTo>
                  <a:cubicBezTo>
                    <a:pt x="30124" y="7877"/>
                    <a:pt x="30048" y="7964"/>
                    <a:pt x="30037" y="8073"/>
                  </a:cubicBezTo>
                  <a:lnTo>
                    <a:pt x="30037" y="8116"/>
                  </a:lnTo>
                  <a:cubicBezTo>
                    <a:pt x="30037" y="8432"/>
                    <a:pt x="30091" y="8704"/>
                    <a:pt x="30189" y="8921"/>
                  </a:cubicBezTo>
                  <a:cubicBezTo>
                    <a:pt x="30222" y="8997"/>
                    <a:pt x="30287" y="9041"/>
                    <a:pt x="30363" y="9041"/>
                  </a:cubicBezTo>
                  <a:cubicBezTo>
                    <a:pt x="30396" y="9041"/>
                    <a:pt x="30417" y="9041"/>
                    <a:pt x="30450" y="9030"/>
                  </a:cubicBezTo>
                  <a:cubicBezTo>
                    <a:pt x="30548" y="8986"/>
                    <a:pt x="30591" y="8867"/>
                    <a:pt x="30548" y="8769"/>
                  </a:cubicBezTo>
                  <a:cubicBezTo>
                    <a:pt x="30472" y="8595"/>
                    <a:pt x="30439" y="8366"/>
                    <a:pt x="30439" y="8116"/>
                  </a:cubicBezTo>
                  <a:lnTo>
                    <a:pt x="30439" y="8084"/>
                  </a:lnTo>
                  <a:cubicBezTo>
                    <a:pt x="30439" y="7975"/>
                    <a:pt x="30352" y="7877"/>
                    <a:pt x="30243" y="7877"/>
                  </a:cubicBezTo>
                  <a:close/>
                  <a:moveTo>
                    <a:pt x="13785" y="8267"/>
                  </a:moveTo>
                  <a:cubicBezTo>
                    <a:pt x="13685" y="8267"/>
                    <a:pt x="13598" y="8341"/>
                    <a:pt x="13588" y="8443"/>
                  </a:cubicBezTo>
                  <a:cubicBezTo>
                    <a:pt x="13577" y="8638"/>
                    <a:pt x="13566" y="8823"/>
                    <a:pt x="13566" y="8997"/>
                  </a:cubicBezTo>
                  <a:cubicBezTo>
                    <a:pt x="13566" y="9084"/>
                    <a:pt x="13566" y="9182"/>
                    <a:pt x="13566" y="9258"/>
                  </a:cubicBezTo>
                  <a:cubicBezTo>
                    <a:pt x="13577" y="9367"/>
                    <a:pt x="13664" y="9443"/>
                    <a:pt x="13773" y="9443"/>
                  </a:cubicBezTo>
                  <a:lnTo>
                    <a:pt x="13784" y="9443"/>
                  </a:lnTo>
                  <a:cubicBezTo>
                    <a:pt x="13893" y="9443"/>
                    <a:pt x="13969" y="9345"/>
                    <a:pt x="13969" y="9237"/>
                  </a:cubicBezTo>
                  <a:cubicBezTo>
                    <a:pt x="13958" y="9161"/>
                    <a:pt x="13958" y="9074"/>
                    <a:pt x="13958" y="8997"/>
                  </a:cubicBezTo>
                  <a:cubicBezTo>
                    <a:pt x="13958" y="8834"/>
                    <a:pt x="13969" y="8660"/>
                    <a:pt x="13991" y="8486"/>
                  </a:cubicBezTo>
                  <a:cubicBezTo>
                    <a:pt x="14001" y="8377"/>
                    <a:pt x="13914" y="8279"/>
                    <a:pt x="13806" y="8268"/>
                  </a:cubicBezTo>
                  <a:cubicBezTo>
                    <a:pt x="13799" y="8268"/>
                    <a:pt x="13792" y="8267"/>
                    <a:pt x="13785" y="8267"/>
                  </a:cubicBezTo>
                  <a:close/>
                  <a:moveTo>
                    <a:pt x="31624" y="8838"/>
                  </a:moveTo>
                  <a:cubicBezTo>
                    <a:pt x="31559" y="8838"/>
                    <a:pt x="31497" y="8869"/>
                    <a:pt x="31462" y="8932"/>
                  </a:cubicBezTo>
                  <a:cubicBezTo>
                    <a:pt x="31386" y="9030"/>
                    <a:pt x="31309" y="9095"/>
                    <a:pt x="31212" y="9117"/>
                  </a:cubicBezTo>
                  <a:cubicBezTo>
                    <a:pt x="31146" y="9139"/>
                    <a:pt x="31092" y="9150"/>
                    <a:pt x="31037" y="9150"/>
                  </a:cubicBezTo>
                  <a:cubicBezTo>
                    <a:pt x="31016" y="9150"/>
                    <a:pt x="30983" y="9139"/>
                    <a:pt x="30961" y="9139"/>
                  </a:cubicBezTo>
                  <a:cubicBezTo>
                    <a:pt x="30955" y="9138"/>
                    <a:pt x="30949" y="9138"/>
                    <a:pt x="30942" y="9138"/>
                  </a:cubicBezTo>
                  <a:cubicBezTo>
                    <a:pt x="30850" y="9138"/>
                    <a:pt x="30754" y="9211"/>
                    <a:pt x="30744" y="9313"/>
                  </a:cubicBezTo>
                  <a:cubicBezTo>
                    <a:pt x="30733" y="9422"/>
                    <a:pt x="30809" y="9520"/>
                    <a:pt x="30918" y="9530"/>
                  </a:cubicBezTo>
                  <a:cubicBezTo>
                    <a:pt x="30950" y="9541"/>
                    <a:pt x="30994" y="9541"/>
                    <a:pt x="31027" y="9541"/>
                  </a:cubicBezTo>
                  <a:cubicBezTo>
                    <a:pt x="31114" y="9541"/>
                    <a:pt x="31212" y="9530"/>
                    <a:pt x="31309" y="9498"/>
                  </a:cubicBezTo>
                  <a:cubicBezTo>
                    <a:pt x="31505" y="9454"/>
                    <a:pt x="31658" y="9335"/>
                    <a:pt x="31788" y="9150"/>
                  </a:cubicBezTo>
                  <a:cubicBezTo>
                    <a:pt x="31843" y="9052"/>
                    <a:pt x="31821" y="8932"/>
                    <a:pt x="31734" y="8867"/>
                  </a:cubicBezTo>
                  <a:cubicBezTo>
                    <a:pt x="31699" y="8847"/>
                    <a:pt x="31661" y="8838"/>
                    <a:pt x="31624" y="8838"/>
                  </a:cubicBezTo>
                  <a:close/>
                  <a:moveTo>
                    <a:pt x="15371" y="8689"/>
                  </a:moveTo>
                  <a:cubicBezTo>
                    <a:pt x="15283" y="8689"/>
                    <a:pt x="15196" y="8760"/>
                    <a:pt x="15176" y="8856"/>
                  </a:cubicBezTo>
                  <a:cubicBezTo>
                    <a:pt x="15133" y="9084"/>
                    <a:pt x="15046" y="9313"/>
                    <a:pt x="14926" y="9520"/>
                  </a:cubicBezTo>
                  <a:cubicBezTo>
                    <a:pt x="14872" y="9617"/>
                    <a:pt x="14904" y="9737"/>
                    <a:pt x="14991" y="9791"/>
                  </a:cubicBezTo>
                  <a:cubicBezTo>
                    <a:pt x="15024" y="9813"/>
                    <a:pt x="15057" y="9824"/>
                    <a:pt x="15100" y="9824"/>
                  </a:cubicBezTo>
                  <a:cubicBezTo>
                    <a:pt x="15166" y="9824"/>
                    <a:pt x="15231" y="9791"/>
                    <a:pt x="15263" y="9726"/>
                  </a:cubicBezTo>
                  <a:cubicBezTo>
                    <a:pt x="15405" y="9476"/>
                    <a:pt x="15514" y="9204"/>
                    <a:pt x="15568" y="8932"/>
                  </a:cubicBezTo>
                  <a:cubicBezTo>
                    <a:pt x="15590" y="8823"/>
                    <a:pt x="15514" y="8715"/>
                    <a:pt x="15405" y="8693"/>
                  </a:cubicBezTo>
                  <a:cubicBezTo>
                    <a:pt x="15394" y="8690"/>
                    <a:pt x="15382" y="8689"/>
                    <a:pt x="15371" y="8689"/>
                  </a:cubicBezTo>
                  <a:close/>
                  <a:moveTo>
                    <a:pt x="207" y="8899"/>
                  </a:moveTo>
                  <a:cubicBezTo>
                    <a:pt x="99" y="8899"/>
                    <a:pt x="12" y="8986"/>
                    <a:pt x="1" y="9095"/>
                  </a:cubicBezTo>
                  <a:cubicBezTo>
                    <a:pt x="1" y="9161"/>
                    <a:pt x="1" y="9226"/>
                    <a:pt x="1" y="9291"/>
                  </a:cubicBezTo>
                  <a:cubicBezTo>
                    <a:pt x="1" y="9498"/>
                    <a:pt x="12" y="9704"/>
                    <a:pt x="33" y="9911"/>
                  </a:cubicBezTo>
                  <a:cubicBezTo>
                    <a:pt x="44" y="10009"/>
                    <a:pt x="131" y="10085"/>
                    <a:pt x="229" y="10085"/>
                  </a:cubicBezTo>
                  <a:lnTo>
                    <a:pt x="240" y="10085"/>
                  </a:lnTo>
                  <a:cubicBezTo>
                    <a:pt x="349" y="10074"/>
                    <a:pt x="436" y="9976"/>
                    <a:pt x="425" y="9868"/>
                  </a:cubicBezTo>
                  <a:cubicBezTo>
                    <a:pt x="403" y="9672"/>
                    <a:pt x="392" y="9487"/>
                    <a:pt x="392" y="9291"/>
                  </a:cubicBezTo>
                  <a:cubicBezTo>
                    <a:pt x="392" y="9237"/>
                    <a:pt x="392" y="9171"/>
                    <a:pt x="403" y="9106"/>
                  </a:cubicBezTo>
                  <a:cubicBezTo>
                    <a:pt x="403" y="8997"/>
                    <a:pt x="316" y="8910"/>
                    <a:pt x="207" y="8899"/>
                  </a:cubicBezTo>
                  <a:close/>
                  <a:moveTo>
                    <a:pt x="13938" y="9816"/>
                  </a:moveTo>
                  <a:cubicBezTo>
                    <a:pt x="13908" y="9816"/>
                    <a:pt x="13878" y="9822"/>
                    <a:pt x="13849" y="9835"/>
                  </a:cubicBezTo>
                  <a:cubicBezTo>
                    <a:pt x="13751" y="9889"/>
                    <a:pt x="13719" y="10009"/>
                    <a:pt x="13762" y="10107"/>
                  </a:cubicBezTo>
                  <a:cubicBezTo>
                    <a:pt x="13936" y="10455"/>
                    <a:pt x="14186" y="10509"/>
                    <a:pt x="14317" y="10509"/>
                  </a:cubicBezTo>
                  <a:cubicBezTo>
                    <a:pt x="14437" y="10509"/>
                    <a:pt x="14567" y="10466"/>
                    <a:pt x="14687" y="10379"/>
                  </a:cubicBezTo>
                  <a:cubicBezTo>
                    <a:pt x="14785" y="10325"/>
                    <a:pt x="14807" y="10205"/>
                    <a:pt x="14752" y="10107"/>
                  </a:cubicBezTo>
                  <a:cubicBezTo>
                    <a:pt x="14711" y="10052"/>
                    <a:pt x="14647" y="10018"/>
                    <a:pt x="14584" y="10018"/>
                  </a:cubicBezTo>
                  <a:cubicBezTo>
                    <a:pt x="14548" y="10018"/>
                    <a:pt x="14512" y="10029"/>
                    <a:pt x="14480" y="10053"/>
                  </a:cubicBezTo>
                  <a:cubicBezTo>
                    <a:pt x="14426" y="10087"/>
                    <a:pt x="14378" y="10102"/>
                    <a:pt x="14336" y="10102"/>
                  </a:cubicBezTo>
                  <a:cubicBezTo>
                    <a:pt x="14231" y="10102"/>
                    <a:pt x="14160" y="10015"/>
                    <a:pt x="14121" y="9922"/>
                  </a:cubicBezTo>
                  <a:cubicBezTo>
                    <a:pt x="14083" y="9853"/>
                    <a:pt x="14011" y="9816"/>
                    <a:pt x="13938" y="9816"/>
                  </a:cubicBezTo>
                  <a:close/>
                  <a:moveTo>
                    <a:pt x="347" y="10473"/>
                  </a:moveTo>
                  <a:cubicBezTo>
                    <a:pt x="333" y="10473"/>
                    <a:pt x="319" y="10474"/>
                    <a:pt x="305" y="10477"/>
                  </a:cubicBezTo>
                  <a:cubicBezTo>
                    <a:pt x="196" y="10499"/>
                    <a:pt x="131" y="10607"/>
                    <a:pt x="153" y="10705"/>
                  </a:cubicBezTo>
                  <a:cubicBezTo>
                    <a:pt x="207" y="10966"/>
                    <a:pt x="273" y="11227"/>
                    <a:pt x="349" y="11489"/>
                  </a:cubicBezTo>
                  <a:cubicBezTo>
                    <a:pt x="381" y="11576"/>
                    <a:pt x="458" y="11630"/>
                    <a:pt x="545" y="11630"/>
                  </a:cubicBezTo>
                  <a:cubicBezTo>
                    <a:pt x="555" y="11630"/>
                    <a:pt x="577" y="11630"/>
                    <a:pt x="599" y="11619"/>
                  </a:cubicBezTo>
                  <a:cubicBezTo>
                    <a:pt x="708" y="11586"/>
                    <a:pt x="762" y="11478"/>
                    <a:pt x="730" y="11380"/>
                  </a:cubicBezTo>
                  <a:cubicBezTo>
                    <a:pt x="653" y="11130"/>
                    <a:pt x="588" y="10879"/>
                    <a:pt x="534" y="10629"/>
                  </a:cubicBezTo>
                  <a:cubicBezTo>
                    <a:pt x="515" y="10534"/>
                    <a:pt x="438" y="10473"/>
                    <a:pt x="347" y="10473"/>
                  </a:cubicBezTo>
                  <a:close/>
                  <a:moveTo>
                    <a:pt x="808" y="11983"/>
                  </a:moveTo>
                  <a:cubicBezTo>
                    <a:pt x="782" y="11983"/>
                    <a:pt x="755" y="11989"/>
                    <a:pt x="730" y="12000"/>
                  </a:cubicBezTo>
                  <a:cubicBezTo>
                    <a:pt x="632" y="12032"/>
                    <a:pt x="577" y="12152"/>
                    <a:pt x="621" y="12250"/>
                  </a:cubicBezTo>
                  <a:cubicBezTo>
                    <a:pt x="719" y="12500"/>
                    <a:pt x="827" y="12740"/>
                    <a:pt x="947" y="12990"/>
                  </a:cubicBezTo>
                  <a:cubicBezTo>
                    <a:pt x="980" y="13055"/>
                    <a:pt x="1056" y="13099"/>
                    <a:pt x="1121" y="13099"/>
                  </a:cubicBezTo>
                  <a:cubicBezTo>
                    <a:pt x="1154" y="13099"/>
                    <a:pt x="1186" y="13088"/>
                    <a:pt x="1208" y="13077"/>
                  </a:cubicBezTo>
                  <a:cubicBezTo>
                    <a:pt x="1306" y="13033"/>
                    <a:pt x="1350" y="12914"/>
                    <a:pt x="1306" y="12816"/>
                  </a:cubicBezTo>
                  <a:cubicBezTo>
                    <a:pt x="1186" y="12576"/>
                    <a:pt x="1078" y="12337"/>
                    <a:pt x="991" y="12109"/>
                  </a:cubicBezTo>
                  <a:cubicBezTo>
                    <a:pt x="958" y="12028"/>
                    <a:pt x="884" y="11983"/>
                    <a:pt x="808" y="11983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41"/>
            <p:cNvSpPr/>
            <p:nvPr/>
          </p:nvSpPr>
          <p:spPr>
            <a:xfrm>
              <a:off x="8216524" y="977419"/>
              <a:ext cx="281249" cy="193303"/>
            </a:xfrm>
            <a:custGeom>
              <a:avLst/>
              <a:gdLst/>
              <a:ahLst/>
              <a:cxnLst/>
              <a:rect l="l" t="t" r="r" b="b"/>
              <a:pathLst>
                <a:path w="5047" h="3469" extrusionOk="0">
                  <a:moveTo>
                    <a:pt x="2464" y="1"/>
                  </a:moveTo>
                  <a:cubicBezTo>
                    <a:pt x="2110" y="1"/>
                    <a:pt x="1754" y="159"/>
                    <a:pt x="1436" y="551"/>
                  </a:cubicBezTo>
                  <a:cubicBezTo>
                    <a:pt x="1436" y="551"/>
                    <a:pt x="0" y="2488"/>
                    <a:pt x="1273" y="3336"/>
                  </a:cubicBezTo>
                  <a:cubicBezTo>
                    <a:pt x="1413" y="3428"/>
                    <a:pt x="1546" y="3469"/>
                    <a:pt x="1672" y="3469"/>
                  </a:cubicBezTo>
                  <a:cubicBezTo>
                    <a:pt x="2202" y="3469"/>
                    <a:pt x="2597" y="2747"/>
                    <a:pt x="2742" y="2105"/>
                  </a:cubicBezTo>
                  <a:lnTo>
                    <a:pt x="2742" y="2105"/>
                  </a:lnTo>
                  <a:cubicBezTo>
                    <a:pt x="3056" y="2448"/>
                    <a:pt x="3494" y="2752"/>
                    <a:pt x="3905" y="2752"/>
                  </a:cubicBezTo>
                  <a:cubicBezTo>
                    <a:pt x="4049" y="2752"/>
                    <a:pt x="4189" y="2715"/>
                    <a:pt x="4319" y="2629"/>
                  </a:cubicBezTo>
                  <a:cubicBezTo>
                    <a:pt x="5047" y="2150"/>
                    <a:pt x="3768" y="1"/>
                    <a:pt x="246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41"/>
            <p:cNvSpPr/>
            <p:nvPr/>
          </p:nvSpPr>
          <p:spPr>
            <a:xfrm>
              <a:off x="8240150" y="967501"/>
              <a:ext cx="242571" cy="212804"/>
            </a:xfrm>
            <a:custGeom>
              <a:avLst/>
              <a:gdLst/>
              <a:ahLst/>
              <a:cxnLst/>
              <a:rect l="l" t="t" r="r" b="b"/>
              <a:pathLst>
                <a:path w="4353" h="3819" extrusionOk="0">
                  <a:moveTo>
                    <a:pt x="2122" y="1491"/>
                  </a:moveTo>
                  <a:cubicBezTo>
                    <a:pt x="2133" y="1491"/>
                    <a:pt x="2133" y="1491"/>
                    <a:pt x="2144" y="1502"/>
                  </a:cubicBezTo>
                  <a:cubicBezTo>
                    <a:pt x="2176" y="1545"/>
                    <a:pt x="2209" y="1654"/>
                    <a:pt x="2198" y="1850"/>
                  </a:cubicBezTo>
                  <a:cubicBezTo>
                    <a:pt x="2089" y="1665"/>
                    <a:pt x="2046" y="1534"/>
                    <a:pt x="2046" y="1512"/>
                  </a:cubicBezTo>
                  <a:cubicBezTo>
                    <a:pt x="2078" y="1502"/>
                    <a:pt x="2100" y="1491"/>
                    <a:pt x="2122" y="1491"/>
                  </a:cubicBezTo>
                  <a:close/>
                  <a:moveTo>
                    <a:pt x="2046" y="359"/>
                  </a:moveTo>
                  <a:cubicBezTo>
                    <a:pt x="2873" y="359"/>
                    <a:pt x="3667" y="1328"/>
                    <a:pt x="3873" y="2024"/>
                  </a:cubicBezTo>
                  <a:cubicBezTo>
                    <a:pt x="3917" y="2165"/>
                    <a:pt x="4004" y="2535"/>
                    <a:pt x="3797" y="2666"/>
                  </a:cubicBezTo>
                  <a:cubicBezTo>
                    <a:pt x="3699" y="2731"/>
                    <a:pt x="3601" y="2753"/>
                    <a:pt x="3482" y="2753"/>
                  </a:cubicBezTo>
                  <a:cubicBezTo>
                    <a:pt x="3188" y="2753"/>
                    <a:pt x="2829" y="2568"/>
                    <a:pt x="2514" y="2230"/>
                  </a:cubicBezTo>
                  <a:cubicBezTo>
                    <a:pt x="2557" y="1969"/>
                    <a:pt x="2611" y="1512"/>
                    <a:pt x="2427" y="1273"/>
                  </a:cubicBezTo>
                  <a:cubicBezTo>
                    <a:pt x="2350" y="1183"/>
                    <a:pt x="2246" y="1135"/>
                    <a:pt x="2130" y="1135"/>
                  </a:cubicBezTo>
                  <a:cubicBezTo>
                    <a:pt x="2049" y="1135"/>
                    <a:pt x="1961" y="1159"/>
                    <a:pt x="1872" y="1208"/>
                  </a:cubicBezTo>
                  <a:cubicBezTo>
                    <a:pt x="1785" y="1251"/>
                    <a:pt x="1730" y="1338"/>
                    <a:pt x="1719" y="1436"/>
                  </a:cubicBezTo>
                  <a:cubicBezTo>
                    <a:pt x="1676" y="1697"/>
                    <a:pt x="1883" y="2056"/>
                    <a:pt x="2122" y="2339"/>
                  </a:cubicBezTo>
                  <a:cubicBezTo>
                    <a:pt x="1970" y="2905"/>
                    <a:pt x="1632" y="3471"/>
                    <a:pt x="1252" y="3471"/>
                  </a:cubicBezTo>
                  <a:cubicBezTo>
                    <a:pt x="1154" y="3471"/>
                    <a:pt x="1056" y="3438"/>
                    <a:pt x="947" y="3373"/>
                  </a:cubicBezTo>
                  <a:cubicBezTo>
                    <a:pt x="708" y="3210"/>
                    <a:pt x="566" y="3003"/>
                    <a:pt x="523" y="2731"/>
                  </a:cubicBezTo>
                  <a:cubicBezTo>
                    <a:pt x="370" y="1904"/>
                    <a:pt x="1143" y="849"/>
                    <a:pt x="1154" y="849"/>
                  </a:cubicBezTo>
                  <a:cubicBezTo>
                    <a:pt x="1415" y="523"/>
                    <a:pt x="1709" y="359"/>
                    <a:pt x="2046" y="359"/>
                  </a:cubicBezTo>
                  <a:close/>
                  <a:moveTo>
                    <a:pt x="2046" y="0"/>
                  </a:moveTo>
                  <a:cubicBezTo>
                    <a:pt x="1600" y="0"/>
                    <a:pt x="1208" y="207"/>
                    <a:pt x="871" y="631"/>
                  </a:cubicBezTo>
                  <a:cubicBezTo>
                    <a:pt x="838" y="675"/>
                    <a:pt x="1" y="1817"/>
                    <a:pt x="175" y="2785"/>
                  </a:cubicBezTo>
                  <a:cubicBezTo>
                    <a:pt x="240" y="3155"/>
                    <a:pt x="436" y="3449"/>
                    <a:pt x="751" y="3666"/>
                  </a:cubicBezTo>
                  <a:cubicBezTo>
                    <a:pt x="914" y="3764"/>
                    <a:pt x="1078" y="3819"/>
                    <a:pt x="1252" y="3819"/>
                  </a:cubicBezTo>
                  <a:cubicBezTo>
                    <a:pt x="1785" y="3819"/>
                    <a:pt x="2198" y="3264"/>
                    <a:pt x="2405" y="2622"/>
                  </a:cubicBezTo>
                  <a:cubicBezTo>
                    <a:pt x="2666" y="2851"/>
                    <a:pt x="3047" y="3112"/>
                    <a:pt x="3482" y="3112"/>
                  </a:cubicBezTo>
                  <a:cubicBezTo>
                    <a:pt x="3667" y="3112"/>
                    <a:pt x="3841" y="3057"/>
                    <a:pt x="3993" y="2959"/>
                  </a:cubicBezTo>
                  <a:cubicBezTo>
                    <a:pt x="4276" y="2774"/>
                    <a:pt x="4352" y="2394"/>
                    <a:pt x="4211" y="1926"/>
                  </a:cubicBezTo>
                  <a:cubicBezTo>
                    <a:pt x="3982" y="1132"/>
                    <a:pt x="3068" y="0"/>
                    <a:pt x="2046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41"/>
            <p:cNvSpPr/>
            <p:nvPr/>
          </p:nvSpPr>
          <p:spPr>
            <a:xfrm>
              <a:off x="8114050" y="753912"/>
              <a:ext cx="256897" cy="194752"/>
            </a:xfrm>
            <a:custGeom>
              <a:avLst/>
              <a:gdLst/>
              <a:ahLst/>
              <a:cxnLst/>
              <a:rect l="l" t="t" r="r" b="b"/>
              <a:pathLst>
                <a:path w="4610" h="3495" extrusionOk="0">
                  <a:moveTo>
                    <a:pt x="3223" y="0"/>
                  </a:moveTo>
                  <a:cubicBezTo>
                    <a:pt x="3204" y="0"/>
                    <a:pt x="3186" y="2"/>
                    <a:pt x="3167" y="4"/>
                  </a:cubicBezTo>
                  <a:cubicBezTo>
                    <a:pt x="2569" y="87"/>
                    <a:pt x="2335" y="810"/>
                    <a:pt x="2319" y="1437"/>
                  </a:cubicBezTo>
                  <a:lnTo>
                    <a:pt x="2319" y="1437"/>
                  </a:lnTo>
                  <a:cubicBezTo>
                    <a:pt x="1957" y="1172"/>
                    <a:pt x="1484" y="956"/>
                    <a:pt x="1094" y="956"/>
                  </a:cubicBezTo>
                  <a:cubicBezTo>
                    <a:pt x="777" y="956"/>
                    <a:pt x="516" y="1098"/>
                    <a:pt x="414" y="1473"/>
                  </a:cubicBezTo>
                  <a:cubicBezTo>
                    <a:pt x="1" y="2941"/>
                    <a:pt x="2351" y="3463"/>
                    <a:pt x="2351" y="3463"/>
                  </a:cubicBezTo>
                  <a:cubicBezTo>
                    <a:pt x="2468" y="3485"/>
                    <a:pt x="2578" y="3495"/>
                    <a:pt x="2682" y="3495"/>
                  </a:cubicBezTo>
                  <a:cubicBezTo>
                    <a:pt x="4610" y="3495"/>
                    <a:pt x="4225" y="0"/>
                    <a:pt x="32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41"/>
            <p:cNvSpPr/>
            <p:nvPr/>
          </p:nvSpPr>
          <p:spPr>
            <a:xfrm>
              <a:off x="8121962" y="744105"/>
              <a:ext cx="227971" cy="214364"/>
            </a:xfrm>
            <a:custGeom>
              <a:avLst/>
              <a:gdLst/>
              <a:ahLst/>
              <a:cxnLst/>
              <a:rect l="l" t="t" r="r" b="b"/>
              <a:pathLst>
                <a:path w="4091" h="3847" extrusionOk="0">
                  <a:moveTo>
                    <a:pt x="2383" y="2019"/>
                  </a:moveTo>
                  <a:cubicBezTo>
                    <a:pt x="2524" y="2171"/>
                    <a:pt x="2579" y="2291"/>
                    <a:pt x="2568" y="2334"/>
                  </a:cubicBezTo>
                  <a:cubicBezTo>
                    <a:pt x="2568" y="2334"/>
                    <a:pt x="2546" y="2356"/>
                    <a:pt x="2513" y="2378"/>
                  </a:cubicBezTo>
                  <a:cubicBezTo>
                    <a:pt x="2481" y="2356"/>
                    <a:pt x="2415" y="2236"/>
                    <a:pt x="2383" y="2019"/>
                  </a:cubicBezTo>
                  <a:close/>
                  <a:moveTo>
                    <a:pt x="3090" y="354"/>
                  </a:moveTo>
                  <a:cubicBezTo>
                    <a:pt x="3427" y="354"/>
                    <a:pt x="3732" y="1072"/>
                    <a:pt x="3732" y="1855"/>
                  </a:cubicBezTo>
                  <a:cubicBezTo>
                    <a:pt x="3732" y="2650"/>
                    <a:pt x="3416" y="3498"/>
                    <a:pt x="2535" y="3498"/>
                  </a:cubicBezTo>
                  <a:cubicBezTo>
                    <a:pt x="2448" y="3498"/>
                    <a:pt x="2350" y="3487"/>
                    <a:pt x="2252" y="3465"/>
                  </a:cubicBezTo>
                  <a:cubicBezTo>
                    <a:pt x="2241" y="3465"/>
                    <a:pt x="958" y="3172"/>
                    <a:pt x="533" y="2465"/>
                  </a:cubicBezTo>
                  <a:cubicBezTo>
                    <a:pt x="392" y="2225"/>
                    <a:pt x="359" y="1975"/>
                    <a:pt x="435" y="1692"/>
                  </a:cubicBezTo>
                  <a:cubicBezTo>
                    <a:pt x="512" y="1431"/>
                    <a:pt x="675" y="1311"/>
                    <a:pt x="947" y="1311"/>
                  </a:cubicBezTo>
                  <a:cubicBezTo>
                    <a:pt x="1251" y="1311"/>
                    <a:pt x="1643" y="1464"/>
                    <a:pt x="2002" y="1703"/>
                  </a:cubicBezTo>
                  <a:cubicBezTo>
                    <a:pt x="2002" y="2040"/>
                    <a:pt x="2067" y="2443"/>
                    <a:pt x="2252" y="2617"/>
                  </a:cubicBezTo>
                  <a:cubicBezTo>
                    <a:pt x="2339" y="2704"/>
                    <a:pt x="2426" y="2726"/>
                    <a:pt x="2491" y="2726"/>
                  </a:cubicBezTo>
                  <a:cubicBezTo>
                    <a:pt x="2502" y="2726"/>
                    <a:pt x="2546" y="2726"/>
                    <a:pt x="2557" y="2715"/>
                  </a:cubicBezTo>
                  <a:cubicBezTo>
                    <a:pt x="2829" y="2660"/>
                    <a:pt x="2894" y="2497"/>
                    <a:pt x="2916" y="2410"/>
                  </a:cubicBezTo>
                  <a:cubicBezTo>
                    <a:pt x="2981" y="2073"/>
                    <a:pt x="2600" y="1714"/>
                    <a:pt x="2361" y="1529"/>
                  </a:cubicBezTo>
                  <a:cubicBezTo>
                    <a:pt x="2394" y="1007"/>
                    <a:pt x="2589" y="419"/>
                    <a:pt x="3090" y="354"/>
                  </a:cubicBezTo>
                  <a:close/>
                  <a:moveTo>
                    <a:pt x="3085" y="1"/>
                  </a:moveTo>
                  <a:cubicBezTo>
                    <a:pt x="3058" y="1"/>
                    <a:pt x="3031" y="2"/>
                    <a:pt x="3003" y="6"/>
                  </a:cubicBezTo>
                  <a:cubicBezTo>
                    <a:pt x="2394" y="93"/>
                    <a:pt x="2111" y="680"/>
                    <a:pt x="2024" y="1301"/>
                  </a:cubicBezTo>
                  <a:cubicBezTo>
                    <a:pt x="1654" y="1083"/>
                    <a:pt x="1273" y="952"/>
                    <a:pt x="947" y="952"/>
                  </a:cubicBezTo>
                  <a:cubicBezTo>
                    <a:pt x="512" y="952"/>
                    <a:pt x="218" y="1181"/>
                    <a:pt x="98" y="1605"/>
                  </a:cubicBezTo>
                  <a:cubicBezTo>
                    <a:pt x="0" y="1975"/>
                    <a:pt x="44" y="2323"/>
                    <a:pt x="229" y="2639"/>
                  </a:cubicBezTo>
                  <a:cubicBezTo>
                    <a:pt x="740" y="3487"/>
                    <a:pt x="2122" y="3803"/>
                    <a:pt x="2187" y="3814"/>
                  </a:cubicBezTo>
                  <a:cubicBezTo>
                    <a:pt x="2307" y="3835"/>
                    <a:pt x="2426" y="3846"/>
                    <a:pt x="2535" y="3846"/>
                  </a:cubicBezTo>
                  <a:cubicBezTo>
                    <a:pt x="3688" y="3846"/>
                    <a:pt x="4091" y="2769"/>
                    <a:pt x="4091" y="1855"/>
                  </a:cubicBezTo>
                  <a:cubicBezTo>
                    <a:pt x="4091" y="948"/>
                    <a:pt x="3711" y="1"/>
                    <a:pt x="308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41"/>
            <p:cNvSpPr/>
            <p:nvPr/>
          </p:nvSpPr>
          <p:spPr>
            <a:xfrm>
              <a:off x="8348085" y="796318"/>
              <a:ext cx="235219" cy="175528"/>
            </a:xfrm>
            <a:custGeom>
              <a:avLst/>
              <a:gdLst/>
              <a:ahLst/>
              <a:cxnLst/>
              <a:rect l="l" t="t" r="r" b="b"/>
              <a:pathLst>
                <a:path w="4221" h="3150" extrusionOk="0">
                  <a:moveTo>
                    <a:pt x="2200" y="0"/>
                  </a:moveTo>
                  <a:cubicBezTo>
                    <a:pt x="1685" y="0"/>
                    <a:pt x="1157" y="180"/>
                    <a:pt x="772" y="636"/>
                  </a:cubicBezTo>
                  <a:cubicBezTo>
                    <a:pt x="0" y="1538"/>
                    <a:pt x="239" y="2605"/>
                    <a:pt x="609" y="2790"/>
                  </a:cubicBezTo>
                  <a:cubicBezTo>
                    <a:pt x="609" y="2790"/>
                    <a:pt x="1147" y="3149"/>
                    <a:pt x="1782" y="3149"/>
                  </a:cubicBezTo>
                  <a:cubicBezTo>
                    <a:pt x="2077" y="3149"/>
                    <a:pt x="2394" y="3072"/>
                    <a:pt x="2687" y="2844"/>
                  </a:cubicBezTo>
                  <a:cubicBezTo>
                    <a:pt x="3601" y="2126"/>
                    <a:pt x="4221" y="984"/>
                    <a:pt x="3557" y="451"/>
                  </a:cubicBezTo>
                  <a:cubicBezTo>
                    <a:pt x="3224" y="183"/>
                    <a:pt x="2719" y="0"/>
                    <a:pt x="220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41"/>
            <p:cNvSpPr/>
            <p:nvPr/>
          </p:nvSpPr>
          <p:spPr>
            <a:xfrm>
              <a:off x="8376559" y="852933"/>
              <a:ext cx="69769" cy="118857"/>
            </a:xfrm>
            <a:custGeom>
              <a:avLst/>
              <a:gdLst/>
              <a:ahLst/>
              <a:cxnLst/>
              <a:rect l="l" t="t" r="r" b="b"/>
              <a:pathLst>
                <a:path w="1252" h="2133" extrusionOk="0">
                  <a:moveTo>
                    <a:pt x="0" y="0"/>
                  </a:moveTo>
                  <a:lnTo>
                    <a:pt x="1251" y="2132"/>
                  </a:lnTo>
                  <a:cubicBezTo>
                    <a:pt x="1251" y="2132"/>
                    <a:pt x="338" y="185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41"/>
            <p:cNvSpPr/>
            <p:nvPr/>
          </p:nvSpPr>
          <p:spPr>
            <a:xfrm>
              <a:off x="8365024" y="842959"/>
              <a:ext cx="92838" cy="138526"/>
            </a:xfrm>
            <a:custGeom>
              <a:avLst/>
              <a:gdLst/>
              <a:ahLst/>
              <a:cxnLst/>
              <a:rect l="l" t="t" r="r" b="b"/>
              <a:pathLst>
                <a:path w="1666" h="2486" extrusionOk="0">
                  <a:moveTo>
                    <a:pt x="203" y="0"/>
                  </a:moveTo>
                  <a:cubicBezTo>
                    <a:pt x="142" y="0"/>
                    <a:pt x="84" y="34"/>
                    <a:pt x="55" y="92"/>
                  </a:cubicBezTo>
                  <a:cubicBezTo>
                    <a:pt x="1" y="179"/>
                    <a:pt x="33" y="288"/>
                    <a:pt x="120" y="332"/>
                  </a:cubicBezTo>
                  <a:cubicBezTo>
                    <a:pt x="305" y="429"/>
                    <a:pt x="871" y="1474"/>
                    <a:pt x="1306" y="2388"/>
                  </a:cubicBezTo>
                  <a:cubicBezTo>
                    <a:pt x="1328" y="2453"/>
                    <a:pt x="1393" y="2486"/>
                    <a:pt x="1458" y="2486"/>
                  </a:cubicBezTo>
                  <a:cubicBezTo>
                    <a:pt x="1491" y="2486"/>
                    <a:pt x="1513" y="2486"/>
                    <a:pt x="1535" y="2464"/>
                  </a:cubicBezTo>
                  <a:cubicBezTo>
                    <a:pt x="1622" y="2431"/>
                    <a:pt x="1665" y="2322"/>
                    <a:pt x="1622" y="2235"/>
                  </a:cubicBezTo>
                  <a:cubicBezTo>
                    <a:pt x="1404" y="1768"/>
                    <a:pt x="653" y="223"/>
                    <a:pt x="294" y="27"/>
                  </a:cubicBezTo>
                  <a:cubicBezTo>
                    <a:pt x="265" y="9"/>
                    <a:pt x="234" y="0"/>
                    <a:pt x="20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41"/>
            <p:cNvSpPr/>
            <p:nvPr/>
          </p:nvSpPr>
          <p:spPr>
            <a:xfrm>
              <a:off x="8413503" y="811698"/>
              <a:ext cx="87378" cy="137636"/>
            </a:xfrm>
            <a:custGeom>
              <a:avLst/>
              <a:gdLst/>
              <a:ahLst/>
              <a:cxnLst/>
              <a:rect l="l" t="t" r="r" b="b"/>
              <a:pathLst>
                <a:path w="1568" h="2470" extrusionOk="0">
                  <a:moveTo>
                    <a:pt x="1" y="1"/>
                  </a:moveTo>
                  <a:lnTo>
                    <a:pt x="1567" y="2470"/>
                  </a:lnTo>
                  <a:cubicBezTo>
                    <a:pt x="1567" y="2470"/>
                    <a:pt x="436" y="240"/>
                    <a:pt x="1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41"/>
            <p:cNvSpPr/>
            <p:nvPr/>
          </p:nvSpPr>
          <p:spPr>
            <a:xfrm>
              <a:off x="8402024" y="801723"/>
              <a:ext cx="110393" cy="157362"/>
            </a:xfrm>
            <a:custGeom>
              <a:avLst/>
              <a:gdLst/>
              <a:ahLst/>
              <a:cxnLst/>
              <a:rect l="l" t="t" r="r" b="b"/>
              <a:pathLst>
                <a:path w="1981" h="2824" extrusionOk="0">
                  <a:moveTo>
                    <a:pt x="194" y="1"/>
                  </a:moveTo>
                  <a:cubicBezTo>
                    <a:pt x="136" y="1"/>
                    <a:pt x="80" y="34"/>
                    <a:pt x="44" y="93"/>
                  </a:cubicBezTo>
                  <a:cubicBezTo>
                    <a:pt x="0" y="180"/>
                    <a:pt x="33" y="288"/>
                    <a:pt x="120" y="332"/>
                  </a:cubicBezTo>
                  <a:cubicBezTo>
                    <a:pt x="381" y="484"/>
                    <a:pt x="1153" y="1822"/>
                    <a:pt x="1621" y="2725"/>
                  </a:cubicBezTo>
                  <a:cubicBezTo>
                    <a:pt x="1643" y="2790"/>
                    <a:pt x="1708" y="2823"/>
                    <a:pt x="1773" y="2823"/>
                  </a:cubicBezTo>
                  <a:cubicBezTo>
                    <a:pt x="1806" y="2823"/>
                    <a:pt x="1828" y="2823"/>
                    <a:pt x="1850" y="2801"/>
                  </a:cubicBezTo>
                  <a:cubicBezTo>
                    <a:pt x="1937" y="2758"/>
                    <a:pt x="1980" y="2660"/>
                    <a:pt x="1937" y="2573"/>
                  </a:cubicBezTo>
                  <a:cubicBezTo>
                    <a:pt x="1741" y="2192"/>
                    <a:pt x="751" y="277"/>
                    <a:pt x="283" y="27"/>
                  </a:cubicBezTo>
                  <a:cubicBezTo>
                    <a:pt x="254" y="9"/>
                    <a:pt x="224" y="1"/>
                    <a:pt x="19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41"/>
            <p:cNvSpPr/>
            <p:nvPr/>
          </p:nvSpPr>
          <p:spPr>
            <a:xfrm>
              <a:off x="8192284" y="999597"/>
              <a:ext cx="72778" cy="115235"/>
            </a:xfrm>
            <a:custGeom>
              <a:avLst/>
              <a:gdLst/>
              <a:ahLst/>
              <a:cxnLst/>
              <a:rect l="l" t="t" r="r" b="b"/>
              <a:pathLst>
                <a:path w="1306" h="2068" extrusionOk="0">
                  <a:moveTo>
                    <a:pt x="1306" y="1"/>
                  </a:moveTo>
                  <a:cubicBezTo>
                    <a:pt x="1305" y="1"/>
                    <a:pt x="0" y="567"/>
                    <a:pt x="131" y="2068"/>
                  </a:cubicBezTo>
                  <a:lnTo>
                    <a:pt x="1306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41"/>
            <p:cNvSpPr/>
            <p:nvPr/>
          </p:nvSpPr>
          <p:spPr>
            <a:xfrm>
              <a:off x="8181976" y="989846"/>
              <a:ext cx="94621" cy="134681"/>
            </a:xfrm>
            <a:custGeom>
              <a:avLst/>
              <a:gdLst/>
              <a:ahLst/>
              <a:cxnLst/>
              <a:rect l="l" t="t" r="r" b="b"/>
              <a:pathLst>
                <a:path w="1698" h="2417" extrusionOk="0">
                  <a:moveTo>
                    <a:pt x="1493" y="0"/>
                  </a:moveTo>
                  <a:cubicBezTo>
                    <a:pt x="1470" y="0"/>
                    <a:pt x="1447" y="5"/>
                    <a:pt x="1425" y="13"/>
                  </a:cubicBezTo>
                  <a:cubicBezTo>
                    <a:pt x="1414" y="24"/>
                    <a:pt x="0" y="644"/>
                    <a:pt x="142" y="2254"/>
                  </a:cubicBezTo>
                  <a:cubicBezTo>
                    <a:pt x="142" y="2341"/>
                    <a:pt x="229" y="2417"/>
                    <a:pt x="316" y="2417"/>
                  </a:cubicBezTo>
                  <a:lnTo>
                    <a:pt x="327" y="2417"/>
                  </a:lnTo>
                  <a:cubicBezTo>
                    <a:pt x="425" y="2406"/>
                    <a:pt x="501" y="2319"/>
                    <a:pt x="490" y="2221"/>
                  </a:cubicBezTo>
                  <a:cubicBezTo>
                    <a:pt x="370" y="872"/>
                    <a:pt x="1512" y="361"/>
                    <a:pt x="1567" y="339"/>
                  </a:cubicBezTo>
                  <a:cubicBezTo>
                    <a:pt x="1654" y="296"/>
                    <a:pt x="1697" y="198"/>
                    <a:pt x="1654" y="111"/>
                  </a:cubicBezTo>
                  <a:cubicBezTo>
                    <a:pt x="1629" y="37"/>
                    <a:pt x="1562" y="0"/>
                    <a:pt x="149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41"/>
            <p:cNvSpPr/>
            <p:nvPr/>
          </p:nvSpPr>
          <p:spPr>
            <a:xfrm>
              <a:off x="8462650" y="796541"/>
              <a:ext cx="69156" cy="109162"/>
            </a:xfrm>
            <a:custGeom>
              <a:avLst/>
              <a:gdLst/>
              <a:ahLst/>
              <a:cxnLst/>
              <a:rect l="l" t="t" r="r" b="b"/>
              <a:pathLst>
                <a:path w="1241" h="1959" extrusionOk="0">
                  <a:moveTo>
                    <a:pt x="0" y="1"/>
                  </a:moveTo>
                  <a:lnTo>
                    <a:pt x="1240" y="1959"/>
                  </a:lnTo>
                  <a:cubicBezTo>
                    <a:pt x="1240" y="1959"/>
                    <a:pt x="533" y="262"/>
                    <a:pt x="0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41"/>
            <p:cNvSpPr/>
            <p:nvPr/>
          </p:nvSpPr>
          <p:spPr>
            <a:xfrm>
              <a:off x="8451116" y="787012"/>
              <a:ext cx="91612" cy="128385"/>
            </a:xfrm>
            <a:custGeom>
              <a:avLst/>
              <a:gdLst/>
              <a:ahLst/>
              <a:cxnLst/>
              <a:rect l="l" t="t" r="r" b="b"/>
              <a:pathLst>
                <a:path w="1644" h="2304" extrusionOk="0">
                  <a:moveTo>
                    <a:pt x="197" y="0"/>
                  </a:moveTo>
                  <a:cubicBezTo>
                    <a:pt x="132" y="0"/>
                    <a:pt x="74" y="34"/>
                    <a:pt x="44" y="95"/>
                  </a:cubicBezTo>
                  <a:cubicBezTo>
                    <a:pt x="0" y="182"/>
                    <a:pt x="33" y="291"/>
                    <a:pt x="131" y="335"/>
                  </a:cubicBezTo>
                  <a:cubicBezTo>
                    <a:pt x="479" y="498"/>
                    <a:pt x="1023" y="1564"/>
                    <a:pt x="1284" y="2195"/>
                  </a:cubicBezTo>
                  <a:cubicBezTo>
                    <a:pt x="1306" y="2260"/>
                    <a:pt x="1371" y="2304"/>
                    <a:pt x="1447" y="2304"/>
                  </a:cubicBezTo>
                  <a:cubicBezTo>
                    <a:pt x="1469" y="2304"/>
                    <a:pt x="1491" y="2293"/>
                    <a:pt x="1513" y="2293"/>
                  </a:cubicBezTo>
                  <a:cubicBezTo>
                    <a:pt x="1600" y="2249"/>
                    <a:pt x="1643" y="2151"/>
                    <a:pt x="1610" y="2054"/>
                  </a:cubicBezTo>
                  <a:cubicBezTo>
                    <a:pt x="1534" y="1880"/>
                    <a:pt x="860" y="291"/>
                    <a:pt x="283" y="19"/>
                  </a:cubicBezTo>
                  <a:cubicBezTo>
                    <a:pt x="254" y="6"/>
                    <a:pt x="225" y="0"/>
                    <a:pt x="197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41"/>
            <p:cNvSpPr/>
            <p:nvPr/>
          </p:nvSpPr>
          <p:spPr>
            <a:xfrm>
              <a:off x="8123188" y="973575"/>
              <a:ext cx="135804" cy="24964"/>
            </a:xfrm>
            <a:custGeom>
              <a:avLst/>
              <a:gdLst/>
              <a:ahLst/>
              <a:cxnLst/>
              <a:rect l="l" t="t" r="r" b="b"/>
              <a:pathLst>
                <a:path w="2437" h="448" extrusionOk="0">
                  <a:moveTo>
                    <a:pt x="0" y="0"/>
                  </a:moveTo>
                  <a:cubicBezTo>
                    <a:pt x="0" y="0"/>
                    <a:pt x="437" y="447"/>
                    <a:pt x="1184" y="447"/>
                  </a:cubicBezTo>
                  <a:cubicBezTo>
                    <a:pt x="1537" y="447"/>
                    <a:pt x="1959" y="347"/>
                    <a:pt x="2437" y="5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41"/>
            <p:cNvSpPr/>
            <p:nvPr/>
          </p:nvSpPr>
          <p:spPr>
            <a:xfrm>
              <a:off x="8112267" y="963934"/>
              <a:ext cx="158259" cy="44244"/>
            </a:xfrm>
            <a:custGeom>
              <a:avLst/>
              <a:gdLst/>
              <a:ahLst/>
              <a:cxnLst/>
              <a:rect l="l" t="t" r="r" b="b"/>
              <a:pathLst>
                <a:path w="2840" h="794" extrusionOk="0">
                  <a:moveTo>
                    <a:pt x="200" y="0"/>
                  </a:moveTo>
                  <a:cubicBezTo>
                    <a:pt x="157" y="0"/>
                    <a:pt x="113" y="17"/>
                    <a:pt x="76" y="53"/>
                  </a:cubicBezTo>
                  <a:cubicBezTo>
                    <a:pt x="11" y="119"/>
                    <a:pt x="0" y="228"/>
                    <a:pt x="76" y="304"/>
                  </a:cubicBezTo>
                  <a:cubicBezTo>
                    <a:pt x="76" y="304"/>
                    <a:pt x="566" y="793"/>
                    <a:pt x="1393" y="793"/>
                  </a:cubicBezTo>
                  <a:cubicBezTo>
                    <a:pt x="1773" y="793"/>
                    <a:pt x="2219" y="695"/>
                    <a:pt x="2731" y="380"/>
                  </a:cubicBezTo>
                  <a:cubicBezTo>
                    <a:pt x="2818" y="336"/>
                    <a:pt x="2840" y="228"/>
                    <a:pt x="2785" y="140"/>
                  </a:cubicBezTo>
                  <a:cubicBezTo>
                    <a:pt x="2756" y="82"/>
                    <a:pt x="2698" y="53"/>
                    <a:pt x="2637" y="53"/>
                  </a:cubicBezTo>
                  <a:cubicBezTo>
                    <a:pt x="2606" y="53"/>
                    <a:pt x="2575" y="61"/>
                    <a:pt x="2546" y="75"/>
                  </a:cubicBezTo>
                  <a:cubicBezTo>
                    <a:pt x="2095" y="351"/>
                    <a:pt x="1702" y="444"/>
                    <a:pt x="1376" y="444"/>
                  </a:cubicBezTo>
                  <a:cubicBezTo>
                    <a:pt x="727" y="444"/>
                    <a:pt x="348" y="75"/>
                    <a:pt x="327" y="53"/>
                  </a:cubicBezTo>
                  <a:cubicBezTo>
                    <a:pt x="293" y="20"/>
                    <a:pt x="247" y="0"/>
                    <a:pt x="200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8" name="Google Shape;778;p41"/>
          <p:cNvGrpSpPr/>
          <p:nvPr/>
        </p:nvGrpSpPr>
        <p:grpSpPr>
          <a:xfrm>
            <a:off x="747460" y="742096"/>
            <a:ext cx="188384" cy="195256"/>
            <a:chOff x="8487708" y="4150383"/>
            <a:chExt cx="188384" cy="195256"/>
          </a:xfrm>
        </p:grpSpPr>
        <p:sp>
          <p:nvSpPr>
            <p:cNvPr id="779" name="Google Shape;779;p41"/>
            <p:cNvSpPr/>
            <p:nvPr/>
          </p:nvSpPr>
          <p:spPr>
            <a:xfrm>
              <a:off x="8577883" y="4150383"/>
              <a:ext cx="21771" cy="195256"/>
            </a:xfrm>
            <a:custGeom>
              <a:avLst/>
              <a:gdLst/>
              <a:ahLst/>
              <a:cxnLst/>
              <a:rect l="l" t="t" r="r" b="b"/>
              <a:pathLst>
                <a:path w="415" h="3722" extrusionOk="0">
                  <a:moveTo>
                    <a:pt x="218" y="1"/>
                  </a:moveTo>
                  <a:cubicBezTo>
                    <a:pt x="110" y="1"/>
                    <a:pt x="23" y="88"/>
                    <a:pt x="23" y="196"/>
                  </a:cubicBezTo>
                  <a:lnTo>
                    <a:pt x="1" y="3525"/>
                  </a:lnTo>
                  <a:cubicBezTo>
                    <a:pt x="1" y="3634"/>
                    <a:pt x="88" y="3721"/>
                    <a:pt x="197" y="3721"/>
                  </a:cubicBezTo>
                  <a:cubicBezTo>
                    <a:pt x="305" y="3721"/>
                    <a:pt x="392" y="3634"/>
                    <a:pt x="392" y="3525"/>
                  </a:cubicBezTo>
                  <a:lnTo>
                    <a:pt x="414" y="207"/>
                  </a:lnTo>
                  <a:cubicBezTo>
                    <a:pt x="414" y="98"/>
                    <a:pt x="327" y="1"/>
                    <a:pt x="21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41"/>
            <p:cNvSpPr/>
            <p:nvPr/>
          </p:nvSpPr>
          <p:spPr>
            <a:xfrm>
              <a:off x="8506540" y="4186475"/>
              <a:ext cx="167295" cy="120920"/>
            </a:xfrm>
            <a:custGeom>
              <a:avLst/>
              <a:gdLst/>
              <a:ahLst/>
              <a:cxnLst/>
              <a:rect l="l" t="t" r="r" b="b"/>
              <a:pathLst>
                <a:path w="3189" h="2305" extrusionOk="0">
                  <a:moveTo>
                    <a:pt x="2956" y="1"/>
                  </a:moveTo>
                  <a:cubicBezTo>
                    <a:pt x="2919" y="1"/>
                    <a:pt x="2883" y="11"/>
                    <a:pt x="2851" y="31"/>
                  </a:cubicBezTo>
                  <a:lnTo>
                    <a:pt x="110" y="1945"/>
                  </a:lnTo>
                  <a:cubicBezTo>
                    <a:pt x="23" y="2010"/>
                    <a:pt x="1" y="2130"/>
                    <a:pt x="55" y="2217"/>
                  </a:cubicBezTo>
                  <a:cubicBezTo>
                    <a:pt x="99" y="2272"/>
                    <a:pt x="153" y="2304"/>
                    <a:pt x="219" y="2304"/>
                  </a:cubicBezTo>
                  <a:cubicBezTo>
                    <a:pt x="262" y="2304"/>
                    <a:pt x="295" y="2293"/>
                    <a:pt x="338" y="2272"/>
                  </a:cubicBezTo>
                  <a:lnTo>
                    <a:pt x="3080" y="357"/>
                  </a:lnTo>
                  <a:cubicBezTo>
                    <a:pt x="3167" y="292"/>
                    <a:pt x="3188" y="172"/>
                    <a:pt x="3123" y="85"/>
                  </a:cubicBezTo>
                  <a:cubicBezTo>
                    <a:pt x="3082" y="30"/>
                    <a:pt x="3019" y="1"/>
                    <a:pt x="295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41"/>
            <p:cNvSpPr/>
            <p:nvPr/>
          </p:nvSpPr>
          <p:spPr>
            <a:xfrm>
              <a:off x="8524271" y="4179026"/>
              <a:ext cx="131307" cy="135766"/>
            </a:xfrm>
            <a:custGeom>
              <a:avLst/>
              <a:gdLst/>
              <a:ahLst/>
              <a:cxnLst/>
              <a:rect l="l" t="t" r="r" b="b"/>
              <a:pathLst>
                <a:path w="2503" h="2588" extrusionOk="0">
                  <a:moveTo>
                    <a:pt x="211" y="1"/>
                  </a:moveTo>
                  <a:cubicBezTo>
                    <a:pt x="164" y="1"/>
                    <a:pt x="117" y="17"/>
                    <a:pt x="76" y="53"/>
                  </a:cubicBezTo>
                  <a:cubicBezTo>
                    <a:pt x="0" y="129"/>
                    <a:pt x="0" y="260"/>
                    <a:pt x="76" y="336"/>
                  </a:cubicBezTo>
                  <a:lnTo>
                    <a:pt x="2143" y="2522"/>
                  </a:lnTo>
                  <a:cubicBezTo>
                    <a:pt x="2187" y="2566"/>
                    <a:pt x="2241" y="2588"/>
                    <a:pt x="2285" y="2588"/>
                  </a:cubicBezTo>
                  <a:cubicBezTo>
                    <a:pt x="2339" y="2588"/>
                    <a:pt x="2383" y="2566"/>
                    <a:pt x="2426" y="2533"/>
                  </a:cubicBezTo>
                  <a:cubicBezTo>
                    <a:pt x="2502" y="2457"/>
                    <a:pt x="2502" y="2337"/>
                    <a:pt x="2437" y="2250"/>
                  </a:cubicBezTo>
                  <a:lnTo>
                    <a:pt x="359" y="64"/>
                  </a:lnTo>
                  <a:cubicBezTo>
                    <a:pt x="318" y="23"/>
                    <a:pt x="265" y="1"/>
                    <a:pt x="211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41"/>
            <p:cNvSpPr/>
            <p:nvPr/>
          </p:nvSpPr>
          <p:spPr>
            <a:xfrm>
              <a:off x="8487707" y="4234266"/>
              <a:ext cx="188384" cy="22296"/>
            </a:xfrm>
            <a:custGeom>
              <a:avLst/>
              <a:gdLst/>
              <a:ahLst/>
              <a:cxnLst/>
              <a:rect l="l" t="t" r="r" b="b"/>
              <a:pathLst>
                <a:path w="3591" h="425" extrusionOk="0">
                  <a:moveTo>
                    <a:pt x="3395" y="1"/>
                  </a:moveTo>
                  <a:lnTo>
                    <a:pt x="208" y="33"/>
                  </a:lnTo>
                  <a:cubicBezTo>
                    <a:pt x="88" y="33"/>
                    <a:pt x="1" y="120"/>
                    <a:pt x="12" y="229"/>
                  </a:cubicBezTo>
                  <a:cubicBezTo>
                    <a:pt x="12" y="338"/>
                    <a:pt x="99" y="425"/>
                    <a:pt x="208" y="425"/>
                  </a:cubicBezTo>
                  <a:lnTo>
                    <a:pt x="3395" y="392"/>
                  </a:lnTo>
                  <a:cubicBezTo>
                    <a:pt x="3504" y="392"/>
                    <a:pt x="3591" y="305"/>
                    <a:pt x="3591" y="196"/>
                  </a:cubicBezTo>
                  <a:cubicBezTo>
                    <a:pt x="3591" y="88"/>
                    <a:pt x="3504" y="1"/>
                    <a:pt x="3395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" name="CaixaDeTexto 3">
            <a:extLst>
              <a:ext uri="{FF2B5EF4-FFF2-40B4-BE49-F238E27FC236}">
                <a16:creationId xmlns:a16="http://schemas.microsoft.com/office/drawing/2014/main" id="{8764568D-5E58-4846-7CF3-8DF3DEA7B6B9}"/>
              </a:ext>
            </a:extLst>
          </p:cNvPr>
          <p:cNvSpPr txBox="1"/>
          <p:nvPr/>
        </p:nvSpPr>
        <p:spPr>
          <a:xfrm>
            <a:off x="4712926" y="2141970"/>
            <a:ext cx="35670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/>
              <a:t>Adicionar imagens pessoais: </a:t>
            </a:r>
            <a:r>
              <a:rPr lang="pt-BR" dirty="0" err="1"/>
              <a:t>hamburgada</a:t>
            </a:r>
            <a:r>
              <a:rPr lang="pt-BR" dirty="0"/>
              <a:t> </a:t>
            </a:r>
          </a:p>
          <a:p>
            <a:r>
              <a:rPr lang="pt-BR" dirty="0"/>
              <a:t>+ </a:t>
            </a:r>
            <a:r>
              <a:rPr lang="pt-BR" dirty="0" err="1"/>
              <a:t>vet</a:t>
            </a:r>
            <a:endParaRPr lang="pt-B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Volunteer Appreciation Day by Slidesgo">
  <a:themeElements>
    <a:clrScheme name="Simple Light">
      <a:dk1>
        <a:srgbClr val="000000"/>
      </a:dk1>
      <a:lt1>
        <a:srgbClr val="EAFFD6"/>
      </a:lt1>
      <a:dk2>
        <a:srgbClr val="528FF1"/>
      </a:dk2>
      <a:lt2>
        <a:srgbClr val="1136CC"/>
      </a:lt2>
      <a:accent1>
        <a:srgbClr val="A95F9C"/>
      </a:accent1>
      <a:accent2>
        <a:srgbClr val="FF8FBB"/>
      </a:accent2>
      <a:accent3>
        <a:srgbClr val="D64C40"/>
      </a:accent3>
      <a:accent4>
        <a:srgbClr val="E7741A"/>
      </a:accent4>
      <a:accent5>
        <a:srgbClr val="F8F86D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1327</Words>
  <Application>Microsoft Office PowerPoint</Application>
  <PresentationFormat>Apresentação na tela (16:9)</PresentationFormat>
  <Paragraphs>306</Paragraphs>
  <Slides>39</Slides>
  <Notes>39</Notes>
  <HiddenSlides>0</HiddenSlides>
  <MMClips>0</MMClips>
  <ScaleCrop>false</ScaleCrop>
  <HeadingPairs>
    <vt:vector size="6" baseType="variant">
      <vt:variant>
        <vt:lpstr>Fontes usadas</vt:lpstr>
      </vt:variant>
      <vt:variant>
        <vt:i4>8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39</vt:i4>
      </vt:variant>
    </vt:vector>
  </HeadingPairs>
  <TitlesOfParts>
    <vt:vector size="48" baseType="lpstr">
      <vt:lpstr>Quicksand</vt:lpstr>
      <vt:lpstr>Nunito Light</vt:lpstr>
      <vt:lpstr>Dela Gothic One</vt:lpstr>
      <vt:lpstr>Anaheim</vt:lpstr>
      <vt:lpstr>Quicksand Medium</vt:lpstr>
      <vt:lpstr>Arial</vt:lpstr>
      <vt:lpstr>PT Sans</vt:lpstr>
      <vt:lpstr>Bebas Neue</vt:lpstr>
      <vt:lpstr>Volunteer Appreciation Day by Slidesgo</vt:lpstr>
      <vt:lpstr> Trabalho Voluntário</vt:lpstr>
      <vt:lpstr>Objetivos de Desenvolvimento Sustentável</vt:lpstr>
      <vt:lpstr>Contexto: por que o voluntariado é importante?</vt:lpstr>
      <vt:lpstr>Trabalho voluntário com crianças</vt:lpstr>
      <vt:lpstr>Trabalho voluntário com animais</vt:lpstr>
      <vt:lpstr>Desafios: o que é difícil?</vt:lpstr>
      <vt:lpstr>Valores pessoais</vt:lpstr>
      <vt:lpstr>Apresentação do PowerPoint</vt:lpstr>
      <vt:lpstr>Minha Linha da Vida e o Despertar para o Voluntariado</vt:lpstr>
      <vt:lpstr>Whoa!</vt:lpstr>
      <vt:lpstr>Name of the section</vt:lpstr>
      <vt:lpstr>The slide title goes here!</vt:lpstr>
      <vt:lpstr>Maybe you need to divide  the content</vt:lpstr>
      <vt:lpstr>Here are three             important ideas</vt:lpstr>
      <vt:lpstr>Divide the content  in different points</vt:lpstr>
      <vt:lpstr>Reasons to volunteer</vt:lpstr>
      <vt:lpstr>Awesome words</vt:lpstr>
      <vt:lpstr>—Someone Famous</vt:lpstr>
      <vt:lpstr>Our team</vt:lpstr>
      <vt:lpstr>4,498,300,000</vt:lpstr>
      <vt:lpstr>9h 55m 23s</vt:lpstr>
      <vt:lpstr>Use of percentages</vt:lpstr>
      <vt:lpstr>Computer mockup</vt:lpstr>
      <vt:lpstr>Tablet mockup</vt:lpstr>
      <vt:lpstr>Phone mockup</vt:lpstr>
      <vt:lpstr>Main celebration events</vt:lpstr>
      <vt:lpstr>Steps to sign up to volunteer</vt:lpstr>
      <vt:lpstr>Infographics are very visual</vt:lpstr>
      <vt:lpstr>Tables represent your data</vt:lpstr>
      <vt:lpstr>Jupiter</vt:lpstr>
      <vt:lpstr>Personal card  of the volunteer </vt:lpstr>
      <vt:lpstr>Name of the section</vt:lpstr>
      <vt:lpstr>Success stories</vt:lpstr>
      <vt:lpstr>Our timing</vt:lpstr>
      <vt:lpstr>Volunteering events</vt:lpstr>
      <vt:lpstr>Roles of the volunteer team</vt:lpstr>
      <vt:lpstr>Event 1</vt:lpstr>
      <vt:lpstr>Thanks!</vt:lpstr>
      <vt:lpstr>Resources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Liz Viana</dc:creator>
  <cp:lastModifiedBy>LIZ VIANA BOHN .</cp:lastModifiedBy>
  <cp:revision>3</cp:revision>
  <dcterms:modified xsi:type="dcterms:W3CDTF">2024-11-01T15:14:21Z</dcterms:modified>
</cp:coreProperties>
</file>